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5"/>
  </p:notesMasterIdLst>
  <p:sldIdLst>
    <p:sldId id="256" r:id="rId2"/>
    <p:sldId id="280" r:id="rId3"/>
    <p:sldId id="269" r:id="rId4"/>
    <p:sldId id="257" r:id="rId5"/>
    <p:sldId id="264" r:id="rId6"/>
    <p:sldId id="259" r:id="rId7"/>
    <p:sldId id="279" r:id="rId8"/>
    <p:sldId id="260" r:id="rId9"/>
    <p:sldId id="284" r:id="rId10"/>
    <p:sldId id="266" r:id="rId11"/>
    <p:sldId id="263" r:id="rId12"/>
    <p:sldId id="273" r:id="rId13"/>
    <p:sldId id="271" r:id="rId14"/>
    <p:sldId id="268" r:id="rId15"/>
    <p:sldId id="262" r:id="rId16"/>
    <p:sldId id="265" r:id="rId17"/>
    <p:sldId id="278" r:id="rId18"/>
    <p:sldId id="274" r:id="rId19"/>
    <p:sldId id="311" r:id="rId20"/>
    <p:sldId id="275" r:id="rId21"/>
    <p:sldId id="276" r:id="rId22"/>
    <p:sldId id="282" r:id="rId23"/>
    <p:sldId id="28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CCAA2A6-68CD-48E4-8BBE-6169DF845202}">
  <a:tblStyle styleId="{2CCAA2A6-68CD-48E4-8BBE-6169DF8452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>
        <p:scale>
          <a:sx n="102" d="100"/>
          <a:sy n="102" d="100"/>
        </p:scale>
        <p:origin x="-36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325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badf322ef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badf322ef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badf322ef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badf322ef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badf322efb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badf322efb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badf322ef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badf322ef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e31c014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e31c014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b5b685808e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b5b685808e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Google Shape;2356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badf322efb_0_18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Google Shape;2193;gbadf322efb_0_18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badf322ef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badf322ef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gbadf322efb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5" name="Google Shape;2445;gbadf322efb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badf322efb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badf322efb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badf322efb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badf322efb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badf322efb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badf322efb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bb491fced8_1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bb491fced8_1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bb93aff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bb93affa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662e06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662e06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bb491fced8_1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bb491fced8_1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4" name="Google Shape;263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1"/>
          <p:cNvGrpSpPr/>
          <p:nvPr/>
        </p:nvGrpSpPr>
        <p:grpSpPr>
          <a:xfrm flipH="1">
            <a:off x="1774307" y="1337976"/>
            <a:ext cx="5515471" cy="3113631"/>
            <a:chOff x="2256903" y="816487"/>
            <a:chExt cx="4630180" cy="3653639"/>
          </a:xfrm>
        </p:grpSpPr>
        <p:sp>
          <p:nvSpPr>
            <p:cNvPr id="188" name="Google Shape;188;p11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633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311700" y="3380825"/>
            <a:ext cx="85206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92" name="Google Shape;192;p11"/>
          <p:cNvGrpSpPr/>
          <p:nvPr/>
        </p:nvGrpSpPr>
        <p:grpSpPr>
          <a:xfrm>
            <a:off x="790112" y="845477"/>
            <a:ext cx="742672" cy="7545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1"/>
          <p:cNvGrpSpPr/>
          <p:nvPr/>
        </p:nvGrpSpPr>
        <p:grpSpPr>
          <a:xfrm>
            <a:off x="6365400" y="499825"/>
            <a:ext cx="927550" cy="221355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1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-5400000">
            <a:off x="1063772" y="4507185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-5400000">
            <a:off x="7401502" y="4010007"/>
            <a:ext cx="232192" cy="20475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-5400000">
            <a:off x="7657455" y="4236950"/>
            <a:ext cx="143296" cy="12635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2527600">
            <a:off x="7584927" y="496776"/>
            <a:ext cx="227865" cy="593777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2871926">
            <a:off x="1206990" y="3928112"/>
            <a:ext cx="215958" cy="603648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1"/>
          <p:cNvGrpSpPr/>
          <p:nvPr/>
        </p:nvGrpSpPr>
        <p:grpSpPr>
          <a:xfrm>
            <a:off x="225700" y="217225"/>
            <a:ext cx="1036750" cy="512500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17725" y="1155388"/>
            <a:ext cx="1363600" cy="754475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352646" y="-806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1"/>
          </p:nvPr>
        </p:nvSpPr>
        <p:spPr>
          <a:xfrm>
            <a:off x="1812004" y="12566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title" hasCustomPrompt="1"/>
          </p:nvPr>
        </p:nvSpPr>
        <p:spPr>
          <a:xfrm>
            <a:off x="1811999" y="7316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>
            <a:spLocks noGrp="1"/>
          </p:cNvSpPr>
          <p:nvPr>
            <p:ph type="subTitle" idx="2"/>
          </p:nvPr>
        </p:nvSpPr>
        <p:spPr>
          <a:xfrm>
            <a:off x="1812004" y="2528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 idx="3" hasCustomPrompt="1"/>
          </p:nvPr>
        </p:nvSpPr>
        <p:spPr>
          <a:xfrm>
            <a:off x="1811999" y="200337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4"/>
          </p:nvPr>
        </p:nvSpPr>
        <p:spPr>
          <a:xfrm>
            <a:off x="1812004" y="38001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title" idx="5" hasCustomPrompt="1"/>
          </p:nvPr>
        </p:nvSpPr>
        <p:spPr>
          <a:xfrm>
            <a:off x="1811999" y="32751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1882952" y="535249"/>
            <a:ext cx="2222950" cy="1255025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1936427" y="1943287"/>
            <a:ext cx="2222950" cy="1255025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1936527" y="3284037"/>
            <a:ext cx="2222950" cy="1255025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055349" y="184497"/>
            <a:ext cx="189140" cy="16677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2463475" y="364763"/>
            <a:ext cx="4259314" cy="4413964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0" name="Google Shape;420;p20"/>
          <p:cNvSpPr txBox="1">
            <a:spLocks noGrp="1"/>
          </p:cNvSpPr>
          <p:nvPr>
            <p:ph type="title" idx="2" hasCustomPrompt="1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7638270" y="723808"/>
            <a:ext cx="1472595" cy="81829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523491" y="41819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508165" y="3733585"/>
            <a:ext cx="306762" cy="476338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6844637" y="4551312"/>
            <a:ext cx="176975" cy="17703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6994860" y="4363029"/>
            <a:ext cx="134230" cy="13429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>
            <a:spLocks noGrp="1"/>
          </p:cNvSpPr>
          <p:nvPr>
            <p:ph type="ctrTitle"/>
          </p:nvPr>
        </p:nvSpPr>
        <p:spPr>
          <a:xfrm flipH="1">
            <a:off x="1159000" y="1691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subTitle" idx="1"/>
          </p:nvPr>
        </p:nvSpPr>
        <p:spPr>
          <a:xfrm flipH="1">
            <a:off x="1158950" y="2146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21"/>
          <p:cNvSpPr/>
          <p:nvPr/>
        </p:nvSpPr>
        <p:spPr>
          <a:xfrm rot="-5586105" flipH="1">
            <a:off x="658321" y="3118105"/>
            <a:ext cx="1431005" cy="2848090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1"/>
          <p:cNvSpPr/>
          <p:nvPr/>
        </p:nvSpPr>
        <p:spPr>
          <a:xfrm>
            <a:off x="7724829" y="-633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1096884" y="4214648"/>
            <a:ext cx="671774" cy="473274"/>
            <a:chOff x="4259550" y="437326"/>
            <a:chExt cx="376112" cy="264976"/>
          </a:xfrm>
        </p:grpSpPr>
        <p:sp>
          <p:nvSpPr>
            <p:cNvPr id="435" name="Google Shape;435;p21"/>
            <p:cNvSpPr/>
            <p:nvPr/>
          </p:nvSpPr>
          <p:spPr>
            <a:xfrm>
              <a:off x="4581912" y="43732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461750" y="2953275"/>
            <a:ext cx="596275" cy="831900"/>
            <a:chOff x="1656350" y="2894175"/>
            <a:chExt cx="596275" cy="831900"/>
          </a:xfrm>
        </p:grpSpPr>
        <p:sp>
          <p:nvSpPr>
            <p:cNvPr id="439" name="Google Shape;439;p21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834455" y="6332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986855" y="7856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1"/>
          <p:cNvSpPr/>
          <p:nvPr/>
        </p:nvSpPr>
        <p:spPr>
          <a:xfrm>
            <a:off x="7659699" y="18377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Our Professors by Slidesgo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>
            <a:spLocks noGrp="1"/>
          </p:cNvSpPr>
          <p:nvPr>
            <p:ph type="ctrTitle"/>
          </p:nvPr>
        </p:nvSpPr>
        <p:spPr>
          <a:xfrm>
            <a:off x="1434412" y="16748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2" name="Google Shape;462;p22"/>
          <p:cNvSpPr txBox="1">
            <a:spLocks noGrp="1"/>
          </p:cNvSpPr>
          <p:nvPr>
            <p:ph type="subTitle" idx="1"/>
          </p:nvPr>
        </p:nvSpPr>
        <p:spPr>
          <a:xfrm>
            <a:off x="1422088" y="2121288"/>
            <a:ext cx="1931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3" name="Google Shape;463;p22"/>
          <p:cNvSpPr txBox="1">
            <a:spLocks noGrp="1"/>
          </p:cNvSpPr>
          <p:nvPr>
            <p:ph type="ctrTitle" idx="2"/>
          </p:nvPr>
        </p:nvSpPr>
        <p:spPr>
          <a:xfrm>
            <a:off x="3602350" y="16714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4" name="Google Shape;464;p22"/>
          <p:cNvSpPr txBox="1">
            <a:spLocks noGrp="1"/>
          </p:cNvSpPr>
          <p:nvPr>
            <p:ph type="subTitle" idx="3"/>
          </p:nvPr>
        </p:nvSpPr>
        <p:spPr>
          <a:xfrm>
            <a:off x="3581649" y="21213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22"/>
          <p:cNvSpPr txBox="1">
            <a:spLocks noGrp="1"/>
          </p:cNvSpPr>
          <p:nvPr>
            <p:ph type="ctrTitle" idx="4"/>
          </p:nvPr>
        </p:nvSpPr>
        <p:spPr>
          <a:xfrm>
            <a:off x="5770300" y="16714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6" name="Google Shape;466;p22"/>
          <p:cNvSpPr txBox="1">
            <a:spLocks noGrp="1"/>
          </p:cNvSpPr>
          <p:nvPr>
            <p:ph type="subTitle" idx="5"/>
          </p:nvPr>
        </p:nvSpPr>
        <p:spPr>
          <a:xfrm>
            <a:off x="5770300" y="2121300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22"/>
          <p:cNvSpPr txBox="1">
            <a:spLocks noGrp="1"/>
          </p:cNvSpPr>
          <p:nvPr>
            <p:ph type="ctrTitle" idx="6"/>
          </p:nvPr>
        </p:nvSpPr>
        <p:spPr>
          <a:xfrm>
            <a:off x="1434412" y="33529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subTitle" idx="7"/>
          </p:nvPr>
        </p:nvSpPr>
        <p:spPr>
          <a:xfrm>
            <a:off x="1434375" y="38756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ctrTitle" idx="8"/>
          </p:nvPr>
        </p:nvSpPr>
        <p:spPr>
          <a:xfrm>
            <a:off x="3602350" y="33495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subTitle" idx="9"/>
          </p:nvPr>
        </p:nvSpPr>
        <p:spPr>
          <a:xfrm>
            <a:off x="3540262" y="3875625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ctrTitle" idx="13"/>
          </p:nvPr>
        </p:nvSpPr>
        <p:spPr>
          <a:xfrm>
            <a:off x="5770300" y="33496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14"/>
          </p:nvPr>
        </p:nvSpPr>
        <p:spPr>
          <a:xfrm>
            <a:off x="5728913" y="3875613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title" idx="15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/>
          <p:nvPr/>
        </p:nvSpPr>
        <p:spPr>
          <a:xfrm>
            <a:off x="-348720" y="2737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2"/>
          <p:cNvSpPr/>
          <p:nvPr/>
        </p:nvSpPr>
        <p:spPr>
          <a:xfrm>
            <a:off x="8071229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22"/>
          <p:cNvGrpSpPr/>
          <p:nvPr/>
        </p:nvGrpSpPr>
        <p:grpSpPr>
          <a:xfrm rot="7196434">
            <a:off x="380328" y="3256723"/>
            <a:ext cx="390898" cy="454177"/>
            <a:chOff x="4376830" y="352000"/>
            <a:chExt cx="301495" cy="350302"/>
          </a:xfrm>
        </p:grpSpPr>
        <p:sp>
          <p:nvSpPr>
            <p:cNvPr id="477" name="Google Shape;477;p2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22"/>
          <p:cNvGrpSpPr/>
          <p:nvPr/>
        </p:nvGrpSpPr>
        <p:grpSpPr>
          <a:xfrm rot="-10132663">
            <a:off x="8547984" y="540808"/>
            <a:ext cx="253457" cy="288618"/>
            <a:chOff x="4670703" y="657266"/>
            <a:chExt cx="253461" cy="288623"/>
          </a:xfrm>
        </p:grpSpPr>
        <p:sp>
          <p:nvSpPr>
            <p:cNvPr id="481" name="Google Shape;481;p22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>
            <a:spLocks noGrp="1"/>
          </p:cNvSpPr>
          <p:nvPr>
            <p:ph type="subTitle" idx="1"/>
          </p:nvPr>
        </p:nvSpPr>
        <p:spPr>
          <a:xfrm flipH="1">
            <a:off x="4876599" y="31899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85" name="Google Shape;485;p23"/>
          <p:cNvSpPr txBox="1">
            <a:spLocks noGrp="1"/>
          </p:cNvSpPr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23"/>
          <p:cNvSpPr/>
          <p:nvPr/>
        </p:nvSpPr>
        <p:spPr>
          <a:xfrm>
            <a:off x="7647225" y="3916251"/>
            <a:ext cx="1560209" cy="127657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3"/>
          <p:cNvSpPr/>
          <p:nvPr/>
        </p:nvSpPr>
        <p:spPr>
          <a:xfrm rot="5400000">
            <a:off x="8040129" y="191425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3"/>
          <p:cNvSpPr/>
          <p:nvPr/>
        </p:nvSpPr>
        <p:spPr>
          <a:xfrm>
            <a:off x="8423999" y="77034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23"/>
          <p:cNvGrpSpPr/>
          <p:nvPr/>
        </p:nvGrpSpPr>
        <p:grpSpPr>
          <a:xfrm rot="1660629">
            <a:off x="7958560" y="4487007"/>
            <a:ext cx="418785" cy="350310"/>
            <a:chOff x="4259550" y="352000"/>
            <a:chExt cx="418775" cy="350302"/>
          </a:xfrm>
        </p:grpSpPr>
        <p:sp>
          <p:nvSpPr>
            <p:cNvPr id="490" name="Google Shape;490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23"/>
          <p:cNvGrpSpPr/>
          <p:nvPr/>
        </p:nvGrpSpPr>
        <p:grpSpPr>
          <a:xfrm rot="6058277">
            <a:off x="475081" y="746232"/>
            <a:ext cx="214088" cy="259418"/>
            <a:chOff x="4259550" y="381618"/>
            <a:chExt cx="137279" cy="166357"/>
          </a:xfrm>
        </p:grpSpPr>
        <p:sp>
          <p:nvSpPr>
            <p:cNvPr id="494" name="Google Shape;494;p23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23"/>
          <p:cNvSpPr/>
          <p:nvPr/>
        </p:nvSpPr>
        <p:spPr>
          <a:xfrm rot="544908" flipH="1">
            <a:off x="4567787" y="1615206"/>
            <a:ext cx="2735705" cy="152009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4"/>
          <p:cNvSpPr txBox="1">
            <a:spLocks noGrp="1"/>
          </p:cNvSpPr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812425" y="14680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4" r:id="rId22"/>
    <p:sldLayoutId id="2147483676" r:id="rId23"/>
    <p:sldLayoutId id="2147483677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691680" y="915566"/>
            <a:ext cx="5495100" cy="1577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D" dirty="0"/>
              <a:t/>
            </a:r>
            <a:br>
              <a:rPr lang="en-ID" dirty="0"/>
            </a:br>
            <a:r>
              <a:rPr lang="en-US" sz="2800" dirty="0">
                <a:latin typeface="Ink Free" panose="03080402000500000000" pitchFamily="66" charset="0"/>
              </a:rPr>
              <a:t>HAKIKAT ANAK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Ink Free" panose="03080402000500000000" pitchFamily="66" charset="0"/>
              </a:rPr>
              <a:t>BERKEBUTUHAN</a:t>
            </a:r>
            <a:r>
              <a:rPr lang="en-US" sz="2800" dirty="0">
                <a:latin typeface="Ink Free" panose="03080402000500000000" pitchFamily="66" charset="0"/>
              </a:rPr>
              <a:t> </a:t>
            </a:r>
            <a:br>
              <a:rPr lang="en-US" sz="2800" dirty="0">
                <a:latin typeface="Ink Free" panose="03080402000500000000" pitchFamily="66" charset="0"/>
              </a:rPr>
            </a:br>
            <a:r>
              <a:rPr lang="en-US" sz="2800" dirty="0">
                <a:latin typeface="Ink Free" panose="03080402000500000000" pitchFamily="66" charset="0"/>
              </a:rPr>
              <a:t>KHUSUS</a:t>
            </a:r>
            <a:endParaRPr dirty="0"/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5"/>
          <p:cNvSpPr/>
          <p:nvPr/>
        </p:nvSpPr>
        <p:spPr>
          <a:xfrm rot="7711163">
            <a:off x="89733" y="1305615"/>
            <a:ext cx="3522800" cy="2843469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45"/>
          <p:cNvGrpSpPr/>
          <p:nvPr/>
        </p:nvGrpSpPr>
        <p:grpSpPr>
          <a:xfrm rot="3394397" flipH="1">
            <a:off x="7842368" y="219486"/>
            <a:ext cx="546442" cy="577788"/>
            <a:chOff x="2991425" y="2997975"/>
            <a:chExt cx="435375" cy="460350"/>
          </a:xfrm>
        </p:grpSpPr>
        <p:sp>
          <p:nvSpPr>
            <p:cNvPr id="936" name="Google Shape;936;p45"/>
            <p:cNvSpPr/>
            <p:nvPr/>
          </p:nvSpPr>
          <p:spPr>
            <a:xfrm>
              <a:off x="3025525" y="3136300"/>
              <a:ext cx="286775" cy="289625"/>
            </a:xfrm>
            <a:custGeom>
              <a:avLst/>
              <a:gdLst/>
              <a:ahLst/>
              <a:cxnLst/>
              <a:rect l="l" t="t" r="r" b="b"/>
              <a:pathLst>
                <a:path w="11471" h="11585" extrusionOk="0">
                  <a:moveTo>
                    <a:pt x="6014" y="1"/>
                  </a:moveTo>
                  <a:cubicBezTo>
                    <a:pt x="4762" y="1"/>
                    <a:pt x="3517" y="547"/>
                    <a:pt x="2871" y="1685"/>
                  </a:cubicBezTo>
                  <a:cubicBezTo>
                    <a:pt x="2201" y="2919"/>
                    <a:pt x="2578" y="4488"/>
                    <a:pt x="2431" y="5828"/>
                  </a:cubicBezTo>
                  <a:cubicBezTo>
                    <a:pt x="2222" y="7690"/>
                    <a:pt x="1511" y="9405"/>
                    <a:pt x="130" y="10724"/>
                  </a:cubicBezTo>
                  <a:cubicBezTo>
                    <a:pt x="0" y="10853"/>
                    <a:pt x="145" y="11057"/>
                    <a:pt x="305" y="11057"/>
                  </a:cubicBezTo>
                  <a:cubicBezTo>
                    <a:pt x="352" y="11057"/>
                    <a:pt x="400" y="11039"/>
                    <a:pt x="443" y="10996"/>
                  </a:cubicBezTo>
                  <a:cubicBezTo>
                    <a:pt x="1950" y="9594"/>
                    <a:pt x="2682" y="7690"/>
                    <a:pt x="2871" y="5660"/>
                  </a:cubicBezTo>
                  <a:cubicBezTo>
                    <a:pt x="2996" y="4175"/>
                    <a:pt x="2536" y="2375"/>
                    <a:pt x="3791" y="1245"/>
                  </a:cubicBezTo>
                  <a:cubicBezTo>
                    <a:pt x="4417" y="686"/>
                    <a:pt x="5216" y="426"/>
                    <a:pt x="6020" y="426"/>
                  </a:cubicBezTo>
                  <a:cubicBezTo>
                    <a:pt x="6720" y="426"/>
                    <a:pt x="7423" y="624"/>
                    <a:pt x="8018" y="994"/>
                  </a:cubicBezTo>
                  <a:cubicBezTo>
                    <a:pt x="9231" y="1747"/>
                    <a:pt x="10006" y="3087"/>
                    <a:pt x="10403" y="4405"/>
                  </a:cubicBezTo>
                  <a:cubicBezTo>
                    <a:pt x="10591" y="5095"/>
                    <a:pt x="10717" y="5869"/>
                    <a:pt x="10508" y="6581"/>
                  </a:cubicBezTo>
                  <a:cubicBezTo>
                    <a:pt x="10194" y="7752"/>
                    <a:pt x="9127" y="8045"/>
                    <a:pt x="8081" y="8234"/>
                  </a:cubicBezTo>
                  <a:cubicBezTo>
                    <a:pt x="6135" y="8589"/>
                    <a:pt x="4712" y="9385"/>
                    <a:pt x="4147" y="11351"/>
                  </a:cubicBezTo>
                  <a:cubicBezTo>
                    <a:pt x="4109" y="11491"/>
                    <a:pt x="4233" y="11585"/>
                    <a:pt x="4351" y="11585"/>
                  </a:cubicBezTo>
                  <a:cubicBezTo>
                    <a:pt x="4426" y="11585"/>
                    <a:pt x="4499" y="11546"/>
                    <a:pt x="4524" y="11456"/>
                  </a:cubicBezTo>
                  <a:cubicBezTo>
                    <a:pt x="5130" y="9385"/>
                    <a:pt x="6658" y="8903"/>
                    <a:pt x="8562" y="8548"/>
                  </a:cubicBezTo>
                  <a:cubicBezTo>
                    <a:pt x="9671" y="8317"/>
                    <a:pt x="10570" y="7836"/>
                    <a:pt x="10884" y="6685"/>
                  </a:cubicBezTo>
                  <a:cubicBezTo>
                    <a:pt x="11470" y="4551"/>
                    <a:pt x="10006" y="1768"/>
                    <a:pt x="8206" y="618"/>
                  </a:cubicBezTo>
                  <a:cubicBezTo>
                    <a:pt x="7566" y="210"/>
                    <a:pt x="6789" y="1"/>
                    <a:pt x="60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61050" y="3357975"/>
              <a:ext cx="78050" cy="45150"/>
            </a:xfrm>
            <a:custGeom>
              <a:avLst/>
              <a:gdLst/>
              <a:ahLst/>
              <a:cxnLst/>
              <a:rect l="l" t="t" r="r" b="b"/>
              <a:pathLst>
                <a:path w="3122" h="1806" extrusionOk="0">
                  <a:moveTo>
                    <a:pt x="253" y="0"/>
                  </a:moveTo>
                  <a:cubicBezTo>
                    <a:pt x="114" y="0"/>
                    <a:pt x="0" y="253"/>
                    <a:pt x="173" y="392"/>
                  </a:cubicBezTo>
                  <a:cubicBezTo>
                    <a:pt x="989" y="1020"/>
                    <a:pt x="1868" y="1480"/>
                    <a:pt x="2810" y="1794"/>
                  </a:cubicBezTo>
                  <a:cubicBezTo>
                    <a:pt x="2832" y="1802"/>
                    <a:pt x="2854" y="1806"/>
                    <a:pt x="2874" y="1806"/>
                  </a:cubicBezTo>
                  <a:cubicBezTo>
                    <a:pt x="3057" y="1806"/>
                    <a:pt x="3122" y="1495"/>
                    <a:pt x="2914" y="1438"/>
                  </a:cubicBezTo>
                  <a:cubicBezTo>
                    <a:pt x="1973" y="1124"/>
                    <a:pt x="1136" y="643"/>
                    <a:pt x="341" y="36"/>
                  </a:cubicBezTo>
                  <a:cubicBezTo>
                    <a:pt x="312" y="11"/>
                    <a:pt x="282" y="0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83575" y="3327525"/>
              <a:ext cx="74375" cy="43950"/>
            </a:xfrm>
            <a:custGeom>
              <a:avLst/>
              <a:gdLst/>
              <a:ahLst/>
              <a:cxnLst/>
              <a:rect l="l" t="t" r="r" b="b"/>
              <a:pathLst>
                <a:path w="2975" h="1758" extrusionOk="0">
                  <a:moveTo>
                    <a:pt x="288" y="1"/>
                  </a:moveTo>
                  <a:cubicBezTo>
                    <a:pt x="134" y="1"/>
                    <a:pt x="1" y="209"/>
                    <a:pt x="130" y="355"/>
                  </a:cubicBezTo>
                  <a:cubicBezTo>
                    <a:pt x="779" y="1150"/>
                    <a:pt x="1699" y="1631"/>
                    <a:pt x="2725" y="1756"/>
                  </a:cubicBezTo>
                  <a:cubicBezTo>
                    <a:pt x="2731" y="1757"/>
                    <a:pt x="2738" y="1757"/>
                    <a:pt x="2744" y="1757"/>
                  </a:cubicBezTo>
                  <a:cubicBezTo>
                    <a:pt x="2974" y="1757"/>
                    <a:pt x="2949" y="1400"/>
                    <a:pt x="2725" y="1359"/>
                  </a:cubicBezTo>
                  <a:cubicBezTo>
                    <a:pt x="1804" y="1254"/>
                    <a:pt x="988" y="794"/>
                    <a:pt x="423" y="62"/>
                  </a:cubicBezTo>
                  <a:cubicBezTo>
                    <a:pt x="380" y="19"/>
                    <a:pt x="333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105950" y="3182700"/>
              <a:ext cx="138300" cy="178775"/>
            </a:xfrm>
            <a:custGeom>
              <a:avLst/>
              <a:gdLst/>
              <a:ahLst/>
              <a:cxnLst/>
              <a:rect l="l" t="t" r="r" b="b"/>
              <a:pathLst>
                <a:path w="5532" h="7151" extrusionOk="0">
                  <a:moveTo>
                    <a:pt x="2026" y="1"/>
                  </a:moveTo>
                  <a:cubicBezTo>
                    <a:pt x="1971" y="1"/>
                    <a:pt x="1913" y="6"/>
                    <a:pt x="1851" y="17"/>
                  </a:cubicBezTo>
                  <a:cubicBezTo>
                    <a:pt x="1160" y="122"/>
                    <a:pt x="1118" y="1168"/>
                    <a:pt x="1076" y="1691"/>
                  </a:cubicBezTo>
                  <a:cubicBezTo>
                    <a:pt x="867" y="3281"/>
                    <a:pt x="407" y="4829"/>
                    <a:pt x="51" y="6420"/>
                  </a:cubicBezTo>
                  <a:cubicBezTo>
                    <a:pt x="1" y="6570"/>
                    <a:pt x="116" y="6668"/>
                    <a:pt x="230" y="6668"/>
                  </a:cubicBezTo>
                  <a:cubicBezTo>
                    <a:pt x="306" y="6668"/>
                    <a:pt x="382" y="6625"/>
                    <a:pt x="407" y="6524"/>
                  </a:cubicBezTo>
                  <a:cubicBezTo>
                    <a:pt x="783" y="5018"/>
                    <a:pt x="1223" y="3532"/>
                    <a:pt x="1411" y="1963"/>
                  </a:cubicBezTo>
                  <a:cubicBezTo>
                    <a:pt x="1432" y="1670"/>
                    <a:pt x="1411" y="1231"/>
                    <a:pt x="1558" y="959"/>
                  </a:cubicBezTo>
                  <a:cubicBezTo>
                    <a:pt x="1580" y="688"/>
                    <a:pt x="1663" y="551"/>
                    <a:pt x="1804" y="551"/>
                  </a:cubicBezTo>
                  <a:cubicBezTo>
                    <a:pt x="1925" y="551"/>
                    <a:pt x="2087" y="651"/>
                    <a:pt x="2290" y="854"/>
                  </a:cubicBezTo>
                  <a:cubicBezTo>
                    <a:pt x="2353" y="1084"/>
                    <a:pt x="2353" y="1335"/>
                    <a:pt x="2332" y="1586"/>
                  </a:cubicBezTo>
                  <a:cubicBezTo>
                    <a:pt x="2300" y="2155"/>
                    <a:pt x="2173" y="2759"/>
                    <a:pt x="1978" y="3318"/>
                  </a:cubicBezTo>
                  <a:lnTo>
                    <a:pt x="1978" y="3318"/>
                  </a:lnTo>
                  <a:cubicBezTo>
                    <a:pt x="1920" y="3464"/>
                    <a:pt x="1869" y="3598"/>
                    <a:pt x="1826" y="3711"/>
                  </a:cubicBezTo>
                  <a:lnTo>
                    <a:pt x="1826" y="3711"/>
                  </a:lnTo>
                  <a:cubicBezTo>
                    <a:pt x="1807" y="3756"/>
                    <a:pt x="1787" y="3801"/>
                    <a:pt x="1767" y="3846"/>
                  </a:cubicBezTo>
                  <a:cubicBezTo>
                    <a:pt x="1769" y="3847"/>
                    <a:pt x="1772" y="3847"/>
                    <a:pt x="1774" y="3848"/>
                  </a:cubicBezTo>
                  <a:lnTo>
                    <a:pt x="1774" y="3848"/>
                  </a:lnTo>
                  <a:cubicBezTo>
                    <a:pt x="1772" y="3854"/>
                    <a:pt x="1769" y="3861"/>
                    <a:pt x="1767" y="3867"/>
                  </a:cubicBezTo>
                  <a:cubicBezTo>
                    <a:pt x="1726" y="4004"/>
                    <a:pt x="1856" y="4106"/>
                    <a:pt x="1980" y="4106"/>
                  </a:cubicBezTo>
                  <a:cubicBezTo>
                    <a:pt x="2045" y="4106"/>
                    <a:pt x="2108" y="4078"/>
                    <a:pt x="2143" y="4013"/>
                  </a:cubicBezTo>
                  <a:cubicBezTo>
                    <a:pt x="2178" y="3935"/>
                    <a:pt x="2229" y="3798"/>
                    <a:pt x="2287" y="3618"/>
                  </a:cubicBezTo>
                  <a:lnTo>
                    <a:pt x="2287" y="3618"/>
                  </a:lnTo>
                  <a:cubicBezTo>
                    <a:pt x="2469" y="3136"/>
                    <a:pt x="2695" y="2572"/>
                    <a:pt x="3022" y="2277"/>
                  </a:cubicBezTo>
                  <a:cubicBezTo>
                    <a:pt x="3120" y="2038"/>
                    <a:pt x="3217" y="1923"/>
                    <a:pt x="3315" y="1923"/>
                  </a:cubicBezTo>
                  <a:cubicBezTo>
                    <a:pt x="3406" y="1923"/>
                    <a:pt x="3497" y="2022"/>
                    <a:pt x="3587" y="2214"/>
                  </a:cubicBezTo>
                  <a:cubicBezTo>
                    <a:pt x="3922" y="2423"/>
                    <a:pt x="3943" y="2695"/>
                    <a:pt x="3608" y="3009"/>
                  </a:cubicBezTo>
                  <a:cubicBezTo>
                    <a:pt x="3441" y="3260"/>
                    <a:pt x="3273" y="3490"/>
                    <a:pt x="3085" y="3762"/>
                  </a:cubicBezTo>
                  <a:cubicBezTo>
                    <a:pt x="3000" y="3881"/>
                    <a:pt x="3122" y="4042"/>
                    <a:pt x="3249" y="4042"/>
                  </a:cubicBezTo>
                  <a:cubicBezTo>
                    <a:pt x="3279" y="4042"/>
                    <a:pt x="3309" y="4033"/>
                    <a:pt x="3336" y="4013"/>
                  </a:cubicBezTo>
                  <a:cubicBezTo>
                    <a:pt x="3590" y="3877"/>
                    <a:pt x="4136" y="3484"/>
                    <a:pt x="4412" y="3484"/>
                  </a:cubicBezTo>
                  <a:cubicBezTo>
                    <a:pt x="4431" y="3484"/>
                    <a:pt x="4449" y="3486"/>
                    <a:pt x="4466" y="3490"/>
                  </a:cubicBezTo>
                  <a:cubicBezTo>
                    <a:pt x="4738" y="3574"/>
                    <a:pt x="4780" y="4076"/>
                    <a:pt x="4654" y="4327"/>
                  </a:cubicBezTo>
                  <a:cubicBezTo>
                    <a:pt x="4550" y="4599"/>
                    <a:pt x="4027" y="4829"/>
                    <a:pt x="3817" y="4997"/>
                  </a:cubicBezTo>
                  <a:cubicBezTo>
                    <a:pt x="2876" y="5666"/>
                    <a:pt x="1976" y="6315"/>
                    <a:pt x="909" y="6796"/>
                  </a:cubicBezTo>
                  <a:cubicBezTo>
                    <a:pt x="709" y="6887"/>
                    <a:pt x="840" y="7151"/>
                    <a:pt x="1029" y="7151"/>
                  </a:cubicBezTo>
                  <a:cubicBezTo>
                    <a:pt x="1058" y="7151"/>
                    <a:pt x="1088" y="7145"/>
                    <a:pt x="1118" y="7131"/>
                  </a:cubicBezTo>
                  <a:cubicBezTo>
                    <a:pt x="2269" y="6629"/>
                    <a:pt x="3273" y="5896"/>
                    <a:pt x="4257" y="5143"/>
                  </a:cubicBezTo>
                  <a:cubicBezTo>
                    <a:pt x="4696" y="4808"/>
                    <a:pt x="5428" y="4327"/>
                    <a:pt x="5491" y="3700"/>
                  </a:cubicBezTo>
                  <a:cubicBezTo>
                    <a:pt x="5531" y="3207"/>
                    <a:pt x="5281" y="3040"/>
                    <a:pt x="4927" y="3040"/>
                  </a:cubicBezTo>
                  <a:cubicBezTo>
                    <a:pt x="4590" y="3040"/>
                    <a:pt x="4158" y="3191"/>
                    <a:pt x="3793" y="3355"/>
                  </a:cubicBezTo>
                  <a:lnTo>
                    <a:pt x="3793" y="3355"/>
                  </a:lnTo>
                  <a:cubicBezTo>
                    <a:pt x="4236" y="2591"/>
                    <a:pt x="4724" y="1460"/>
                    <a:pt x="3692" y="1335"/>
                  </a:cubicBezTo>
                  <a:cubicBezTo>
                    <a:pt x="3658" y="1330"/>
                    <a:pt x="3624" y="1328"/>
                    <a:pt x="3591" y="1328"/>
                  </a:cubicBezTo>
                  <a:cubicBezTo>
                    <a:pt x="3246" y="1328"/>
                    <a:pt x="2940" y="1590"/>
                    <a:pt x="2679" y="1953"/>
                  </a:cubicBezTo>
                  <a:lnTo>
                    <a:pt x="2679" y="1953"/>
                  </a:lnTo>
                  <a:cubicBezTo>
                    <a:pt x="2821" y="963"/>
                    <a:pt x="2761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2991425" y="3171525"/>
              <a:ext cx="54850" cy="24325"/>
            </a:xfrm>
            <a:custGeom>
              <a:avLst/>
              <a:gdLst/>
              <a:ahLst/>
              <a:cxnLst/>
              <a:rect l="l" t="t" r="r" b="b"/>
              <a:pathLst>
                <a:path w="2194" h="973" extrusionOk="0">
                  <a:moveTo>
                    <a:pt x="327" y="1"/>
                  </a:moveTo>
                  <a:cubicBezTo>
                    <a:pt x="101" y="1"/>
                    <a:pt x="1" y="360"/>
                    <a:pt x="259" y="380"/>
                  </a:cubicBezTo>
                  <a:cubicBezTo>
                    <a:pt x="803" y="464"/>
                    <a:pt x="1326" y="652"/>
                    <a:pt x="1807" y="945"/>
                  </a:cubicBezTo>
                  <a:cubicBezTo>
                    <a:pt x="1839" y="964"/>
                    <a:pt x="1871" y="973"/>
                    <a:pt x="1902" y="973"/>
                  </a:cubicBezTo>
                  <a:cubicBezTo>
                    <a:pt x="2071" y="973"/>
                    <a:pt x="2194" y="714"/>
                    <a:pt x="2017" y="589"/>
                  </a:cubicBezTo>
                  <a:cubicBezTo>
                    <a:pt x="1515" y="276"/>
                    <a:pt x="970" y="66"/>
                    <a:pt x="364" y="4"/>
                  </a:cubicBezTo>
                  <a:cubicBezTo>
                    <a:pt x="351" y="2"/>
                    <a:pt x="339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3140150" y="2997975"/>
              <a:ext cx="18875" cy="80625"/>
            </a:xfrm>
            <a:custGeom>
              <a:avLst/>
              <a:gdLst/>
              <a:ahLst/>
              <a:cxnLst/>
              <a:rect l="l" t="t" r="r" b="b"/>
              <a:pathLst>
                <a:path w="755" h="3225" extrusionOk="0">
                  <a:moveTo>
                    <a:pt x="311" y="0"/>
                  </a:moveTo>
                  <a:cubicBezTo>
                    <a:pt x="197" y="0"/>
                    <a:pt x="77" y="93"/>
                    <a:pt x="127" y="229"/>
                  </a:cubicBezTo>
                  <a:cubicBezTo>
                    <a:pt x="357" y="1150"/>
                    <a:pt x="336" y="2070"/>
                    <a:pt x="64" y="2991"/>
                  </a:cubicBezTo>
                  <a:cubicBezTo>
                    <a:pt x="0" y="3131"/>
                    <a:pt x="123" y="3225"/>
                    <a:pt x="247" y="3225"/>
                  </a:cubicBezTo>
                  <a:cubicBezTo>
                    <a:pt x="327" y="3225"/>
                    <a:pt x="408" y="3186"/>
                    <a:pt x="441" y="3096"/>
                  </a:cubicBezTo>
                  <a:cubicBezTo>
                    <a:pt x="713" y="2133"/>
                    <a:pt x="755" y="1129"/>
                    <a:pt x="483" y="145"/>
                  </a:cubicBezTo>
                  <a:cubicBezTo>
                    <a:pt x="466" y="43"/>
                    <a:pt x="390" y="0"/>
                    <a:pt x="31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3257650" y="3047025"/>
              <a:ext cx="20550" cy="40850"/>
            </a:xfrm>
            <a:custGeom>
              <a:avLst/>
              <a:gdLst/>
              <a:ahLst/>
              <a:cxnLst/>
              <a:rect l="l" t="t" r="r" b="b"/>
              <a:pathLst>
                <a:path w="822" h="1634" extrusionOk="0">
                  <a:moveTo>
                    <a:pt x="580" y="0"/>
                  </a:moveTo>
                  <a:cubicBezTo>
                    <a:pt x="504" y="0"/>
                    <a:pt x="431" y="39"/>
                    <a:pt x="407" y="129"/>
                  </a:cubicBezTo>
                  <a:cubicBezTo>
                    <a:pt x="281" y="548"/>
                    <a:pt x="177" y="966"/>
                    <a:pt x="51" y="1385"/>
                  </a:cubicBezTo>
                  <a:cubicBezTo>
                    <a:pt x="1" y="1535"/>
                    <a:pt x="109" y="1633"/>
                    <a:pt x="221" y="1633"/>
                  </a:cubicBezTo>
                  <a:cubicBezTo>
                    <a:pt x="296" y="1633"/>
                    <a:pt x="373" y="1590"/>
                    <a:pt x="407" y="1489"/>
                  </a:cubicBezTo>
                  <a:cubicBezTo>
                    <a:pt x="553" y="1071"/>
                    <a:pt x="637" y="652"/>
                    <a:pt x="783" y="234"/>
                  </a:cubicBezTo>
                  <a:cubicBezTo>
                    <a:pt x="821" y="94"/>
                    <a:pt x="697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3368675" y="3177575"/>
              <a:ext cx="58125" cy="23000"/>
            </a:xfrm>
            <a:custGeom>
              <a:avLst/>
              <a:gdLst/>
              <a:ahLst/>
              <a:cxnLst/>
              <a:rect l="l" t="t" r="r" b="b"/>
              <a:pathLst>
                <a:path w="2325" h="920" extrusionOk="0">
                  <a:moveTo>
                    <a:pt x="2077" y="1"/>
                  </a:moveTo>
                  <a:cubicBezTo>
                    <a:pt x="2057" y="1"/>
                    <a:pt x="2035" y="4"/>
                    <a:pt x="2013" y="13"/>
                  </a:cubicBezTo>
                  <a:cubicBezTo>
                    <a:pt x="1406" y="201"/>
                    <a:pt x="820" y="389"/>
                    <a:pt x="213" y="536"/>
                  </a:cubicBezTo>
                  <a:cubicBezTo>
                    <a:pt x="1" y="594"/>
                    <a:pt x="74" y="919"/>
                    <a:pt x="267" y="919"/>
                  </a:cubicBezTo>
                  <a:cubicBezTo>
                    <a:pt x="283" y="919"/>
                    <a:pt x="300" y="917"/>
                    <a:pt x="318" y="912"/>
                  </a:cubicBezTo>
                  <a:cubicBezTo>
                    <a:pt x="925" y="724"/>
                    <a:pt x="1510" y="536"/>
                    <a:pt x="2117" y="389"/>
                  </a:cubicBezTo>
                  <a:cubicBezTo>
                    <a:pt x="2325" y="314"/>
                    <a:pt x="2260" y="1"/>
                    <a:pt x="20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3369300" y="3288200"/>
              <a:ext cx="53550" cy="19250"/>
            </a:xfrm>
            <a:custGeom>
              <a:avLst/>
              <a:gdLst/>
              <a:ahLst/>
              <a:cxnLst/>
              <a:rect l="l" t="t" r="r" b="b"/>
              <a:pathLst>
                <a:path w="2142" h="770" extrusionOk="0">
                  <a:moveTo>
                    <a:pt x="397" y="0"/>
                  </a:moveTo>
                  <a:cubicBezTo>
                    <a:pt x="355" y="0"/>
                    <a:pt x="314" y="1"/>
                    <a:pt x="272" y="3"/>
                  </a:cubicBezTo>
                  <a:cubicBezTo>
                    <a:pt x="7" y="43"/>
                    <a:pt x="0" y="401"/>
                    <a:pt x="212" y="401"/>
                  </a:cubicBezTo>
                  <a:cubicBezTo>
                    <a:pt x="218" y="401"/>
                    <a:pt x="224" y="401"/>
                    <a:pt x="230" y="400"/>
                  </a:cubicBezTo>
                  <a:cubicBezTo>
                    <a:pt x="273" y="398"/>
                    <a:pt x="317" y="398"/>
                    <a:pt x="360" y="398"/>
                  </a:cubicBezTo>
                  <a:cubicBezTo>
                    <a:pt x="839" y="398"/>
                    <a:pt x="1316" y="505"/>
                    <a:pt x="1757" y="735"/>
                  </a:cubicBezTo>
                  <a:cubicBezTo>
                    <a:pt x="1796" y="759"/>
                    <a:pt x="1833" y="770"/>
                    <a:pt x="1867" y="770"/>
                  </a:cubicBezTo>
                  <a:cubicBezTo>
                    <a:pt x="2039" y="770"/>
                    <a:pt x="2141" y="505"/>
                    <a:pt x="1967" y="400"/>
                  </a:cubicBezTo>
                  <a:cubicBezTo>
                    <a:pt x="1481" y="128"/>
                    <a:pt x="941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3239400" y="3395400"/>
              <a:ext cx="43300" cy="33975"/>
            </a:xfrm>
            <a:custGeom>
              <a:avLst/>
              <a:gdLst/>
              <a:ahLst/>
              <a:cxnLst/>
              <a:rect l="l" t="t" r="r" b="b"/>
              <a:pathLst>
                <a:path w="1732" h="1359" extrusionOk="0">
                  <a:moveTo>
                    <a:pt x="247" y="0"/>
                  </a:moveTo>
                  <a:cubicBezTo>
                    <a:pt x="95" y="0"/>
                    <a:pt x="1" y="245"/>
                    <a:pt x="153" y="381"/>
                  </a:cubicBezTo>
                  <a:cubicBezTo>
                    <a:pt x="572" y="694"/>
                    <a:pt x="969" y="1008"/>
                    <a:pt x="1367" y="1322"/>
                  </a:cubicBezTo>
                  <a:cubicBezTo>
                    <a:pt x="1403" y="1347"/>
                    <a:pt x="1439" y="1358"/>
                    <a:pt x="1472" y="1358"/>
                  </a:cubicBezTo>
                  <a:cubicBezTo>
                    <a:pt x="1630" y="1358"/>
                    <a:pt x="1732" y="1108"/>
                    <a:pt x="1576" y="987"/>
                  </a:cubicBezTo>
                  <a:cubicBezTo>
                    <a:pt x="1158" y="674"/>
                    <a:pt x="781" y="360"/>
                    <a:pt x="363" y="46"/>
                  </a:cubicBezTo>
                  <a:cubicBezTo>
                    <a:pt x="323" y="14"/>
                    <a:pt x="283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3030250" y="3406575"/>
              <a:ext cx="91125" cy="51750"/>
            </a:xfrm>
            <a:custGeom>
              <a:avLst/>
              <a:gdLst/>
              <a:ahLst/>
              <a:cxnLst/>
              <a:rect l="l" t="t" r="r" b="b"/>
              <a:pathLst>
                <a:path w="3645" h="2070" extrusionOk="0">
                  <a:moveTo>
                    <a:pt x="272" y="0"/>
                  </a:moveTo>
                  <a:cubicBezTo>
                    <a:pt x="133" y="0"/>
                    <a:pt x="0" y="145"/>
                    <a:pt x="87" y="289"/>
                  </a:cubicBezTo>
                  <a:cubicBezTo>
                    <a:pt x="610" y="1001"/>
                    <a:pt x="1342" y="1859"/>
                    <a:pt x="2263" y="2047"/>
                  </a:cubicBezTo>
                  <a:cubicBezTo>
                    <a:pt x="2345" y="2062"/>
                    <a:pt x="2427" y="2069"/>
                    <a:pt x="2507" y="2069"/>
                  </a:cubicBezTo>
                  <a:cubicBezTo>
                    <a:pt x="3104" y="2069"/>
                    <a:pt x="3626" y="1672"/>
                    <a:pt x="3644" y="1063"/>
                  </a:cubicBezTo>
                  <a:cubicBezTo>
                    <a:pt x="3644" y="927"/>
                    <a:pt x="3550" y="859"/>
                    <a:pt x="3456" y="859"/>
                  </a:cubicBezTo>
                  <a:cubicBezTo>
                    <a:pt x="3362" y="859"/>
                    <a:pt x="3267" y="927"/>
                    <a:pt x="3267" y="1063"/>
                  </a:cubicBezTo>
                  <a:cubicBezTo>
                    <a:pt x="3241" y="1530"/>
                    <a:pt x="2990" y="1685"/>
                    <a:pt x="2681" y="1685"/>
                  </a:cubicBezTo>
                  <a:cubicBezTo>
                    <a:pt x="2268" y="1685"/>
                    <a:pt x="1749" y="1410"/>
                    <a:pt x="1510" y="1231"/>
                  </a:cubicBezTo>
                  <a:cubicBezTo>
                    <a:pt x="1091" y="917"/>
                    <a:pt x="757" y="540"/>
                    <a:pt x="443" y="101"/>
                  </a:cubicBezTo>
                  <a:cubicBezTo>
                    <a:pt x="397" y="30"/>
                    <a:pt x="334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45"/>
          <p:cNvSpPr txBox="1">
            <a:spLocks noGrp="1"/>
          </p:cNvSpPr>
          <p:nvPr>
            <p:ph type="ctrTitle"/>
          </p:nvPr>
        </p:nvSpPr>
        <p:spPr>
          <a:xfrm>
            <a:off x="438173" y="684828"/>
            <a:ext cx="3312367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Ink Free" panose="03080402000500000000" pitchFamily="66" charset="0"/>
              </a:rPr>
              <a:t>Interindividual</a:t>
            </a:r>
            <a:r>
              <a:rPr lang="en-ID" dirty="0"/>
              <a:t/>
            </a:r>
            <a:br>
              <a:rPr lang="en-ID" dirty="0"/>
            </a:br>
            <a:endParaRPr dirty="0"/>
          </a:p>
        </p:txBody>
      </p:sp>
      <p:sp>
        <p:nvSpPr>
          <p:cNvPr id="948" name="Google Shape;948;p45"/>
          <p:cNvSpPr/>
          <p:nvPr/>
        </p:nvSpPr>
        <p:spPr>
          <a:xfrm>
            <a:off x="1721847" y="43516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5"/>
          <p:cNvGrpSpPr/>
          <p:nvPr/>
        </p:nvGrpSpPr>
        <p:grpSpPr>
          <a:xfrm>
            <a:off x="1727199" y="339901"/>
            <a:ext cx="2720283" cy="3832056"/>
            <a:chOff x="1727199" y="339901"/>
            <a:chExt cx="2720283" cy="3832056"/>
          </a:xfrm>
        </p:grpSpPr>
        <p:grpSp>
          <p:nvGrpSpPr>
            <p:cNvPr id="950" name="Google Shape;950;p45"/>
            <p:cNvGrpSpPr/>
            <p:nvPr/>
          </p:nvGrpSpPr>
          <p:grpSpPr>
            <a:xfrm rot="3347513">
              <a:off x="1766695" y="474066"/>
              <a:ext cx="521049" cy="371350"/>
              <a:chOff x="4920225" y="1759925"/>
              <a:chExt cx="521050" cy="371350"/>
            </a:xfrm>
          </p:grpSpPr>
          <p:sp>
            <p:nvSpPr>
              <p:cNvPr id="951" name="Google Shape;951;p45"/>
              <p:cNvSpPr/>
              <p:nvPr/>
            </p:nvSpPr>
            <p:spPr>
              <a:xfrm>
                <a:off x="4925300" y="1789500"/>
                <a:ext cx="515975" cy="339250"/>
              </a:xfrm>
              <a:custGeom>
                <a:avLst/>
                <a:gdLst/>
                <a:ahLst/>
                <a:cxnLst/>
                <a:rect l="l" t="t" r="r" b="b"/>
                <a:pathLst>
                  <a:path w="20639" h="13570" extrusionOk="0">
                    <a:moveTo>
                      <a:pt x="14309" y="1"/>
                    </a:moveTo>
                    <a:cubicBezTo>
                      <a:pt x="14157" y="1"/>
                      <a:pt x="14062" y="246"/>
                      <a:pt x="14215" y="381"/>
                    </a:cubicBezTo>
                    <a:cubicBezTo>
                      <a:pt x="16007" y="1745"/>
                      <a:pt x="17745" y="3126"/>
                      <a:pt x="19884" y="3919"/>
                    </a:cubicBezTo>
                    <a:lnTo>
                      <a:pt x="19884" y="3919"/>
                    </a:lnTo>
                    <a:cubicBezTo>
                      <a:pt x="13109" y="6595"/>
                      <a:pt x="6552" y="9691"/>
                      <a:pt x="196" y="13186"/>
                    </a:cubicBezTo>
                    <a:cubicBezTo>
                      <a:pt x="1" y="13310"/>
                      <a:pt x="106" y="13570"/>
                      <a:pt x="283" y="13570"/>
                    </a:cubicBezTo>
                    <a:cubicBezTo>
                      <a:pt x="315" y="13570"/>
                      <a:pt x="349" y="13561"/>
                      <a:pt x="384" y="13542"/>
                    </a:cubicBezTo>
                    <a:cubicBezTo>
                      <a:pt x="6871" y="9964"/>
                      <a:pt x="13566" y="6805"/>
                      <a:pt x="20471" y="4085"/>
                    </a:cubicBezTo>
                    <a:cubicBezTo>
                      <a:pt x="20638" y="4022"/>
                      <a:pt x="20638" y="3771"/>
                      <a:pt x="20471" y="3729"/>
                    </a:cubicBezTo>
                    <a:cubicBezTo>
                      <a:pt x="18169" y="2976"/>
                      <a:pt x="16328" y="1469"/>
                      <a:pt x="14424" y="46"/>
                    </a:cubicBezTo>
                    <a:cubicBezTo>
                      <a:pt x="14384" y="14"/>
                      <a:pt x="14345" y="1"/>
                      <a:pt x="14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5"/>
              <p:cNvSpPr/>
              <p:nvPr/>
            </p:nvSpPr>
            <p:spPr>
              <a:xfrm>
                <a:off x="4920225" y="1759925"/>
                <a:ext cx="3128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4798" extrusionOk="0">
                    <a:moveTo>
                      <a:pt x="10085" y="0"/>
                    </a:moveTo>
                    <a:cubicBezTo>
                      <a:pt x="9668" y="0"/>
                      <a:pt x="9276" y="68"/>
                      <a:pt x="8957" y="246"/>
                    </a:cubicBezTo>
                    <a:cubicBezTo>
                      <a:pt x="8350" y="560"/>
                      <a:pt x="7848" y="1459"/>
                      <a:pt x="7450" y="1983"/>
                    </a:cubicBezTo>
                    <a:cubicBezTo>
                      <a:pt x="6906" y="2736"/>
                      <a:pt x="6383" y="3489"/>
                      <a:pt x="5860" y="4284"/>
                    </a:cubicBezTo>
                    <a:cubicBezTo>
                      <a:pt x="3684" y="7548"/>
                      <a:pt x="1843" y="11001"/>
                      <a:pt x="85" y="14516"/>
                    </a:cubicBezTo>
                    <a:cubicBezTo>
                      <a:pt x="0" y="14657"/>
                      <a:pt x="125" y="14798"/>
                      <a:pt x="247" y="14798"/>
                    </a:cubicBezTo>
                    <a:cubicBezTo>
                      <a:pt x="306" y="14798"/>
                      <a:pt x="365" y="14765"/>
                      <a:pt x="399" y="14683"/>
                    </a:cubicBezTo>
                    <a:cubicBezTo>
                      <a:pt x="1843" y="11817"/>
                      <a:pt x="3349" y="8992"/>
                      <a:pt x="5044" y="6230"/>
                    </a:cubicBezTo>
                    <a:cubicBezTo>
                      <a:pt x="5860" y="4912"/>
                      <a:pt x="6718" y="3594"/>
                      <a:pt x="7659" y="2338"/>
                    </a:cubicBezTo>
                    <a:cubicBezTo>
                      <a:pt x="8266" y="1501"/>
                      <a:pt x="8768" y="539"/>
                      <a:pt x="9919" y="434"/>
                    </a:cubicBezTo>
                    <a:cubicBezTo>
                      <a:pt x="10033" y="421"/>
                      <a:pt x="10148" y="415"/>
                      <a:pt x="10266" y="415"/>
                    </a:cubicBezTo>
                    <a:cubicBezTo>
                      <a:pt x="10908" y="415"/>
                      <a:pt x="11599" y="592"/>
                      <a:pt x="12200" y="769"/>
                    </a:cubicBezTo>
                    <a:cubicBezTo>
                      <a:pt x="12222" y="777"/>
                      <a:pt x="12242" y="781"/>
                      <a:pt x="12262" y="781"/>
                    </a:cubicBezTo>
                    <a:cubicBezTo>
                      <a:pt x="12447" y="781"/>
                      <a:pt x="12513" y="451"/>
                      <a:pt x="12304" y="413"/>
                    </a:cubicBezTo>
                    <a:cubicBezTo>
                      <a:pt x="11683" y="224"/>
                      <a:pt x="10844" y="0"/>
                      <a:pt x="100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5"/>
              <p:cNvSpPr/>
              <p:nvPr/>
            </p:nvSpPr>
            <p:spPr>
              <a:xfrm>
                <a:off x="4945450" y="1769200"/>
                <a:ext cx="306100" cy="3329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13318" extrusionOk="0">
                    <a:moveTo>
                      <a:pt x="11200" y="1"/>
                    </a:moveTo>
                    <a:cubicBezTo>
                      <a:pt x="11124" y="1"/>
                      <a:pt x="11051" y="45"/>
                      <a:pt x="11023" y="147"/>
                    </a:cubicBezTo>
                    <a:cubicBezTo>
                      <a:pt x="11020" y="162"/>
                      <a:pt x="11017" y="177"/>
                      <a:pt x="11013" y="192"/>
                    </a:cubicBezTo>
                    <a:lnTo>
                      <a:pt x="11013" y="192"/>
                    </a:lnTo>
                    <a:cubicBezTo>
                      <a:pt x="11009" y="191"/>
                      <a:pt x="11006" y="190"/>
                      <a:pt x="11003" y="189"/>
                    </a:cubicBezTo>
                    <a:lnTo>
                      <a:pt x="11003" y="189"/>
                    </a:lnTo>
                    <a:cubicBezTo>
                      <a:pt x="11004" y="199"/>
                      <a:pt x="11005" y="209"/>
                      <a:pt x="11007" y="218"/>
                    </a:cubicBezTo>
                    <a:lnTo>
                      <a:pt x="11007" y="218"/>
                    </a:lnTo>
                    <a:cubicBezTo>
                      <a:pt x="10650" y="1669"/>
                      <a:pt x="9459" y="2780"/>
                      <a:pt x="8492" y="3829"/>
                    </a:cubicBezTo>
                    <a:cubicBezTo>
                      <a:pt x="7571" y="4855"/>
                      <a:pt x="6629" y="5817"/>
                      <a:pt x="5688" y="6822"/>
                    </a:cubicBezTo>
                    <a:cubicBezTo>
                      <a:pt x="3784" y="8809"/>
                      <a:pt x="1838" y="10797"/>
                      <a:pt x="143" y="12952"/>
                    </a:cubicBezTo>
                    <a:cubicBezTo>
                      <a:pt x="1" y="13111"/>
                      <a:pt x="134" y="13317"/>
                      <a:pt x="271" y="13317"/>
                    </a:cubicBezTo>
                    <a:cubicBezTo>
                      <a:pt x="315" y="13317"/>
                      <a:pt x="359" y="13296"/>
                      <a:pt x="394" y="13245"/>
                    </a:cubicBezTo>
                    <a:cubicBezTo>
                      <a:pt x="2298" y="10839"/>
                      <a:pt x="4453" y="8663"/>
                      <a:pt x="6546" y="6466"/>
                    </a:cubicBezTo>
                    <a:cubicBezTo>
                      <a:pt x="7571" y="5399"/>
                      <a:pt x="8596" y="4353"/>
                      <a:pt x="9559" y="3223"/>
                    </a:cubicBezTo>
                    <a:cubicBezTo>
                      <a:pt x="10175" y="2524"/>
                      <a:pt x="10804" y="1811"/>
                      <a:pt x="11162" y="949"/>
                    </a:cubicBezTo>
                    <a:lnTo>
                      <a:pt x="11162" y="949"/>
                    </a:lnTo>
                    <a:cubicBezTo>
                      <a:pt x="11298" y="1406"/>
                      <a:pt x="11511" y="1821"/>
                      <a:pt x="11839" y="2218"/>
                    </a:cubicBezTo>
                    <a:cubicBezTo>
                      <a:pt x="11875" y="2269"/>
                      <a:pt x="11919" y="2290"/>
                      <a:pt x="11964" y="2290"/>
                    </a:cubicBezTo>
                    <a:cubicBezTo>
                      <a:pt x="12102" y="2290"/>
                      <a:pt x="12243" y="2084"/>
                      <a:pt x="12132" y="1925"/>
                    </a:cubicBezTo>
                    <a:cubicBezTo>
                      <a:pt x="11735" y="1423"/>
                      <a:pt x="11505" y="816"/>
                      <a:pt x="11421" y="189"/>
                    </a:cubicBezTo>
                    <a:cubicBezTo>
                      <a:pt x="11398" y="72"/>
                      <a:pt x="11296" y="1"/>
                      <a:pt x="1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5"/>
              <p:cNvSpPr/>
              <p:nvPr/>
            </p:nvSpPr>
            <p:spPr>
              <a:xfrm>
                <a:off x="4924750" y="1948000"/>
                <a:ext cx="378950" cy="183275"/>
              </a:xfrm>
              <a:custGeom>
                <a:avLst/>
                <a:gdLst/>
                <a:ahLst/>
                <a:cxnLst/>
                <a:rect l="l" t="t" r="r" b="b"/>
                <a:pathLst>
                  <a:path w="15158" h="7331" extrusionOk="0">
                    <a:moveTo>
                      <a:pt x="14573" y="1"/>
                    </a:moveTo>
                    <a:cubicBezTo>
                      <a:pt x="14499" y="1"/>
                      <a:pt x="14433" y="40"/>
                      <a:pt x="14425" y="130"/>
                    </a:cubicBezTo>
                    <a:cubicBezTo>
                      <a:pt x="14341" y="548"/>
                      <a:pt x="14572" y="695"/>
                      <a:pt x="14551" y="1113"/>
                    </a:cubicBezTo>
                    <a:cubicBezTo>
                      <a:pt x="14530" y="2348"/>
                      <a:pt x="13421" y="2557"/>
                      <a:pt x="12500" y="2892"/>
                    </a:cubicBezTo>
                    <a:cubicBezTo>
                      <a:pt x="11182" y="3415"/>
                      <a:pt x="9822" y="3917"/>
                      <a:pt x="8462" y="4398"/>
                    </a:cubicBezTo>
                    <a:cubicBezTo>
                      <a:pt x="5742" y="5340"/>
                      <a:pt x="2980" y="6177"/>
                      <a:pt x="218" y="6951"/>
                    </a:cubicBezTo>
                    <a:cubicBezTo>
                      <a:pt x="0" y="7010"/>
                      <a:pt x="82" y="7331"/>
                      <a:pt x="286" y="7331"/>
                    </a:cubicBezTo>
                    <a:cubicBezTo>
                      <a:pt x="297" y="7331"/>
                      <a:pt x="310" y="7330"/>
                      <a:pt x="323" y="7328"/>
                    </a:cubicBezTo>
                    <a:cubicBezTo>
                      <a:pt x="3691" y="6386"/>
                      <a:pt x="7018" y="5340"/>
                      <a:pt x="10303" y="4147"/>
                    </a:cubicBezTo>
                    <a:cubicBezTo>
                      <a:pt x="11621" y="3687"/>
                      <a:pt x="13191" y="3289"/>
                      <a:pt x="14362" y="2557"/>
                    </a:cubicBezTo>
                    <a:cubicBezTo>
                      <a:pt x="14676" y="2348"/>
                      <a:pt x="14990" y="2139"/>
                      <a:pt x="15074" y="1741"/>
                    </a:cubicBezTo>
                    <a:cubicBezTo>
                      <a:pt x="15157" y="1197"/>
                      <a:pt x="14676" y="799"/>
                      <a:pt x="14781" y="234"/>
                    </a:cubicBezTo>
                    <a:cubicBezTo>
                      <a:pt x="14819" y="94"/>
                      <a:pt x="14687" y="1"/>
                      <a:pt x="145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5" name="Google Shape;955;p45"/>
            <p:cNvSpPr/>
            <p:nvPr/>
          </p:nvSpPr>
          <p:spPr>
            <a:xfrm>
              <a:off x="2211283" y="646906"/>
              <a:ext cx="2236200" cy="3525050"/>
            </a:xfrm>
            <a:custGeom>
              <a:avLst/>
              <a:gdLst/>
              <a:ahLst/>
              <a:cxnLst/>
              <a:rect l="l" t="t" r="r" b="b"/>
              <a:pathLst>
                <a:path w="89448" h="141002" extrusionOk="0">
                  <a:moveTo>
                    <a:pt x="675" y="3842"/>
                  </a:moveTo>
                  <a:cubicBezTo>
                    <a:pt x="5374" y="3207"/>
                    <a:pt x="19535" y="-95"/>
                    <a:pt x="28869" y="32"/>
                  </a:cubicBezTo>
                  <a:cubicBezTo>
                    <a:pt x="38204" y="159"/>
                    <a:pt x="50967" y="858"/>
                    <a:pt x="56682" y="4604"/>
                  </a:cubicBezTo>
                  <a:cubicBezTo>
                    <a:pt x="62397" y="8351"/>
                    <a:pt x="67795" y="15336"/>
                    <a:pt x="63159" y="22511"/>
                  </a:cubicBezTo>
                  <a:cubicBezTo>
                    <a:pt x="58524" y="29687"/>
                    <a:pt x="39347" y="47340"/>
                    <a:pt x="28869" y="47657"/>
                  </a:cubicBezTo>
                  <a:cubicBezTo>
                    <a:pt x="18392" y="47975"/>
                    <a:pt x="-2055" y="29433"/>
                    <a:pt x="294" y="24416"/>
                  </a:cubicBezTo>
                  <a:cubicBezTo>
                    <a:pt x="2644" y="19400"/>
                    <a:pt x="32298" y="14764"/>
                    <a:pt x="42966" y="17558"/>
                  </a:cubicBezTo>
                  <a:cubicBezTo>
                    <a:pt x="53634" y="20352"/>
                    <a:pt x="64747" y="32036"/>
                    <a:pt x="64302" y="41180"/>
                  </a:cubicBezTo>
                  <a:cubicBezTo>
                    <a:pt x="63858" y="50324"/>
                    <a:pt x="45125" y="62262"/>
                    <a:pt x="40299" y="72422"/>
                  </a:cubicBezTo>
                  <a:cubicBezTo>
                    <a:pt x="35473" y="82582"/>
                    <a:pt x="32171" y="92107"/>
                    <a:pt x="35346" y="102140"/>
                  </a:cubicBezTo>
                  <a:cubicBezTo>
                    <a:pt x="38521" y="112173"/>
                    <a:pt x="50332" y="126143"/>
                    <a:pt x="59349" y="132620"/>
                  </a:cubicBezTo>
                  <a:cubicBezTo>
                    <a:pt x="68366" y="139097"/>
                    <a:pt x="84432" y="139605"/>
                    <a:pt x="89448" y="141002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956" name="Google Shape;956;p45"/>
          <p:cNvSpPr/>
          <p:nvPr/>
        </p:nvSpPr>
        <p:spPr>
          <a:xfrm rot="-666596">
            <a:off x="-89274" y="147335"/>
            <a:ext cx="1562165" cy="338639"/>
          </a:xfrm>
          <a:custGeom>
            <a:avLst/>
            <a:gdLst/>
            <a:ahLst/>
            <a:cxnLst/>
            <a:rect l="l" t="t" r="r" b="b"/>
            <a:pathLst>
              <a:path w="62484" h="13545" extrusionOk="0">
                <a:moveTo>
                  <a:pt x="0" y="11049"/>
                </a:moveTo>
                <a:cubicBezTo>
                  <a:pt x="6350" y="11367"/>
                  <a:pt x="27686" y="14796"/>
                  <a:pt x="38100" y="12954"/>
                </a:cubicBezTo>
                <a:cubicBezTo>
                  <a:pt x="48514" y="11113"/>
                  <a:pt x="58420" y="2159"/>
                  <a:pt x="62484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7" name="Google Shape;957;p45"/>
          <p:cNvSpPr/>
          <p:nvPr/>
        </p:nvSpPr>
        <p:spPr>
          <a:xfrm>
            <a:off x="1951224" y="464319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2"/>
          <p:cNvSpPr txBox="1">
            <a:spLocks noGrp="1"/>
          </p:cNvSpPr>
          <p:nvPr>
            <p:ph type="title"/>
          </p:nvPr>
        </p:nvSpPr>
        <p:spPr>
          <a:xfrm>
            <a:off x="323528" y="2067694"/>
            <a:ext cx="8520600" cy="16561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Perbedaan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Interindividual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</a:b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berdasarkan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panca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indera</a:t>
            </a:r>
            <a:r>
              <a:rPr lang="en-ID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en-ID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</a:br>
            <a:endParaRPr sz="3200" dirty="0">
              <a:solidFill>
                <a:schemeClr val="accent4">
                  <a:lumMod val="40000"/>
                  <a:lumOff val="6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865" name="Google Shape;865;p42"/>
          <p:cNvSpPr txBox="1">
            <a:spLocks noGrp="1"/>
          </p:cNvSpPr>
          <p:nvPr>
            <p:ph type="body" idx="1"/>
          </p:nvPr>
        </p:nvSpPr>
        <p:spPr>
          <a:xfrm>
            <a:off x="311700" y="3380825"/>
            <a:ext cx="85206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Yuk </a:t>
            </a:r>
            <a:r>
              <a:rPr lang="en-US" sz="24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kenali</a:t>
            </a:r>
            <a:r>
              <a:rPr lang="en-US" sz="2400" b="1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jenisnya</a:t>
            </a:r>
            <a:endParaRPr sz="2400" b="1" dirty="0">
              <a:solidFill>
                <a:srgbClr val="00B050"/>
              </a:solidFill>
              <a:latin typeface="Ink Free" panose="03080402000500000000" pitchFamily="66" charset="0"/>
            </a:endParaRPr>
          </a:p>
        </p:txBody>
      </p:sp>
      <p:grpSp>
        <p:nvGrpSpPr>
          <p:cNvPr id="866" name="Google Shape;866;p42"/>
          <p:cNvGrpSpPr/>
          <p:nvPr/>
        </p:nvGrpSpPr>
        <p:grpSpPr>
          <a:xfrm rot="5400000">
            <a:off x="7058696" y="2585665"/>
            <a:ext cx="754467" cy="322482"/>
            <a:chOff x="1848388" y="1192013"/>
            <a:chExt cx="533418" cy="227983"/>
          </a:xfrm>
        </p:grpSpPr>
        <p:sp>
          <p:nvSpPr>
            <p:cNvPr id="867" name="Google Shape;867;p42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42"/>
          <p:cNvGrpSpPr/>
          <p:nvPr/>
        </p:nvGrpSpPr>
        <p:grpSpPr>
          <a:xfrm rot="-5400000">
            <a:off x="1375747" y="2608023"/>
            <a:ext cx="747746" cy="319633"/>
            <a:chOff x="1848388" y="1192013"/>
            <a:chExt cx="533418" cy="227983"/>
          </a:xfrm>
        </p:grpSpPr>
        <p:sp>
          <p:nvSpPr>
            <p:cNvPr id="871" name="Google Shape;871;p42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42"/>
          <p:cNvSpPr/>
          <p:nvPr/>
        </p:nvSpPr>
        <p:spPr>
          <a:xfrm>
            <a:off x="3570238" y="3856038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Google Shape;2156;p52"/>
          <p:cNvPicPr preferRelativeResize="0"/>
          <p:nvPr/>
        </p:nvPicPr>
        <p:blipFill rotWithShape="1">
          <a:blip r:embed="rId3">
            <a:alphaModFix/>
          </a:blip>
          <a:srcRect l="31309" r="-2906"/>
          <a:stretch/>
        </p:blipFill>
        <p:spPr>
          <a:xfrm>
            <a:off x="5330575" y="938875"/>
            <a:ext cx="3744900" cy="384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57" name="Google Shape;2157;p52"/>
          <p:cNvSpPr/>
          <p:nvPr/>
        </p:nvSpPr>
        <p:spPr>
          <a:xfrm>
            <a:off x="5174925" y="764975"/>
            <a:ext cx="3993912" cy="4066498"/>
          </a:xfrm>
          <a:custGeom>
            <a:avLst/>
            <a:gdLst/>
            <a:ahLst/>
            <a:cxnLst/>
            <a:rect l="l" t="t" r="r" b="b"/>
            <a:pathLst>
              <a:path w="30538" h="31093" extrusionOk="0">
                <a:moveTo>
                  <a:pt x="30427" y="15787"/>
                </a:moveTo>
                <a:cubicBezTo>
                  <a:pt x="30427" y="15011"/>
                  <a:pt x="30279" y="14234"/>
                  <a:pt x="30316" y="13643"/>
                </a:cubicBezTo>
                <a:lnTo>
                  <a:pt x="30279" y="13384"/>
                </a:lnTo>
                <a:cubicBezTo>
                  <a:pt x="30242" y="12940"/>
                  <a:pt x="29946" y="12349"/>
                  <a:pt x="30057" y="12016"/>
                </a:cubicBezTo>
                <a:cubicBezTo>
                  <a:pt x="29761" y="11424"/>
                  <a:pt x="29909" y="11092"/>
                  <a:pt x="29614" y="10537"/>
                </a:cubicBezTo>
                <a:cubicBezTo>
                  <a:pt x="29540" y="10315"/>
                  <a:pt x="29429" y="10056"/>
                  <a:pt x="29318" y="9835"/>
                </a:cubicBezTo>
                <a:lnTo>
                  <a:pt x="29244" y="9687"/>
                </a:lnTo>
                <a:cubicBezTo>
                  <a:pt x="28948" y="9132"/>
                  <a:pt x="28874" y="8762"/>
                  <a:pt x="28615" y="8282"/>
                </a:cubicBezTo>
                <a:cubicBezTo>
                  <a:pt x="28246" y="7912"/>
                  <a:pt x="28394" y="7247"/>
                  <a:pt x="27913" y="7210"/>
                </a:cubicBezTo>
                <a:lnTo>
                  <a:pt x="27691" y="6877"/>
                </a:lnTo>
                <a:cubicBezTo>
                  <a:pt x="27691" y="6655"/>
                  <a:pt x="27211" y="5953"/>
                  <a:pt x="27137" y="5990"/>
                </a:cubicBezTo>
                <a:cubicBezTo>
                  <a:pt x="26767" y="5657"/>
                  <a:pt x="26804" y="5435"/>
                  <a:pt x="26471" y="5176"/>
                </a:cubicBezTo>
                <a:lnTo>
                  <a:pt x="26397" y="5065"/>
                </a:lnTo>
                <a:cubicBezTo>
                  <a:pt x="26027" y="4696"/>
                  <a:pt x="25658" y="4326"/>
                  <a:pt x="25214" y="4030"/>
                </a:cubicBezTo>
                <a:cubicBezTo>
                  <a:pt x="25140" y="3919"/>
                  <a:pt x="25029" y="3845"/>
                  <a:pt x="24918" y="3771"/>
                </a:cubicBezTo>
                <a:cubicBezTo>
                  <a:pt x="24770" y="3365"/>
                  <a:pt x="24216" y="3328"/>
                  <a:pt x="24031" y="2995"/>
                </a:cubicBezTo>
                <a:cubicBezTo>
                  <a:pt x="23661" y="2773"/>
                  <a:pt x="23292" y="2551"/>
                  <a:pt x="22922" y="2367"/>
                </a:cubicBezTo>
                <a:lnTo>
                  <a:pt x="22441" y="2108"/>
                </a:lnTo>
                <a:lnTo>
                  <a:pt x="22072" y="1923"/>
                </a:lnTo>
                <a:cubicBezTo>
                  <a:pt x="21776" y="1553"/>
                  <a:pt x="21036" y="1368"/>
                  <a:pt x="20408" y="1146"/>
                </a:cubicBezTo>
                <a:cubicBezTo>
                  <a:pt x="20223" y="1110"/>
                  <a:pt x="20001" y="999"/>
                  <a:pt x="19816" y="962"/>
                </a:cubicBezTo>
                <a:lnTo>
                  <a:pt x="19668" y="925"/>
                </a:lnTo>
                <a:cubicBezTo>
                  <a:pt x="19262" y="777"/>
                  <a:pt x="18855" y="703"/>
                  <a:pt x="18448" y="592"/>
                </a:cubicBezTo>
                <a:cubicBezTo>
                  <a:pt x="18448" y="444"/>
                  <a:pt x="18264" y="444"/>
                  <a:pt x="18079" y="407"/>
                </a:cubicBezTo>
                <a:cubicBezTo>
                  <a:pt x="17820" y="370"/>
                  <a:pt x="17635" y="370"/>
                  <a:pt x="17413" y="333"/>
                </a:cubicBezTo>
                <a:lnTo>
                  <a:pt x="17265" y="333"/>
                </a:lnTo>
                <a:cubicBezTo>
                  <a:pt x="16711" y="222"/>
                  <a:pt x="16526" y="37"/>
                  <a:pt x="16119" y="222"/>
                </a:cubicBezTo>
                <a:cubicBezTo>
                  <a:pt x="15602" y="222"/>
                  <a:pt x="15380" y="0"/>
                  <a:pt x="14825" y="74"/>
                </a:cubicBezTo>
                <a:lnTo>
                  <a:pt x="14714" y="74"/>
                </a:lnTo>
                <a:cubicBezTo>
                  <a:pt x="14234" y="148"/>
                  <a:pt x="13864" y="74"/>
                  <a:pt x="13494" y="37"/>
                </a:cubicBezTo>
                <a:lnTo>
                  <a:pt x="13494" y="148"/>
                </a:lnTo>
                <a:cubicBezTo>
                  <a:pt x="13162" y="74"/>
                  <a:pt x="12903" y="37"/>
                  <a:pt x="12422" y="148"/>
                </a:cubicBezTo>
                <a:cubicBezTo>
                  <a:pt x="11979" y="148"/>
                  <a:pt x="11942" y="407"/>
                  <a:pt x="11646" y="259"/>
                </a:cubicBezTo>
                <a:lnTo>
                  <a:pt x="11498" y="333"/>
                </a:lnTo>
                <a:cubicBezTo>
                  <a:pt x="11091" y="407"/>
                  <a:pt x="10685" y="518"/>
                  <a:pt x="10241" y="629"/>
                </a:cubicBezTo>
                <a:cubicBezTo>
                  <a:pt x="10204" y="555"/>
                  <a:pt x="10130" y="555"/>
                  <a:pt x="9982" y="592"/>
                </a:cubicBezTo>
                <a:cubicBezTo>
                  <a:pt x="9243" y="814"/>
                  <a:pt x="8540" y="1073"/>
                  <a:pt x="8245" y="1110"/>
                </a:cubicBezTo>
                <a:cubicBezTo>
                  <a:pt x="7764" y="1331"/>
                  <a:pt x="7357" y="1479"/>
                  <a:pt x="6988" y="1553"/>
                </a:cubicBezTo>
                <a:lnTo>
                  <a:pt x="6618" y="1738"/>
                </a:lnTo>
                <a:cubicBezTo>
                  <a:pt x="6359" y="1886"/>
                  <a:pt x="6137" y="1997"/>
                  <a:pt x="5915" y="2108"/>
                </a:cubicBezTo>
                <a:cubicBezTo>
                  <a:pt x="5878" y="2071"/>
                  <a:pt x="5768" y="2071"/>
                  <a:pt x="5620" y="2182"/>
                </a:cubicBezTo>
                <a:cubicBezTo>
                  <a:pt x="4510" y="2847"/>
                  <a:pt x="3586" y="3291"/>
                  <a:pt x="2625" y="4141"/>
                </a:cubicBezTo>
                <a:cubicBezTo>
                  <a:pt x="2403" y="4215"/>
                  <a:pt x="1664" y="4585"/>
                  <a:pt x="1701" y="4770"/>
                </a:cubicBezTo>
                <a:lnTo>
                  <a:pt x="1627" y="4844"/>
                </a:lnTo>
                <a:lnTo>
                  <a:pt x="1331" y="5139"/>
                </a:lnTo>
                <a:cubicBezTo>
                  <a:pt x="961" y="5583"/>
                  <a:pt x="776" y="5213"/>
                  <a:pt x="629" y="5768"/>
                </a:cubicBezTo>
                <a:cubicBezTo>
                  <a:pt x="370" y="6101"/>
                  <a:pt x="74" y="6101"/>
                  <a:pt x="222" y="6470"/>
                </a:cubicBezTo>
                <a:cubicBezTo>
                  <a:pt x="37" y="6655"/>
                  <a:pt x="148" y="6803"/>
                  <a:pt x="0" y="6988"/>
                </a:cubicBezTo>
                <a:cubicBezTo>
                  <a:pt x="74" y="7579"/>
                  <a:pt x="222" y="7727"/>
                  <a:pt x="592" y="7653"/>
                </a:cubicBezTo>
                <a:cubicBezTo>
                  <a:pt x="518" y="7395"/>
                  <a:pt x="1738" y="7210"/>
                  <a:pt x="1664" y="6618"/>
                </a:cubicBezTo>
                <a:lnTo>
                  <a:pt x="1886" y="6322"/>
                </a:lnTo>
                <a:cubicBezTo>
                  <a:pt x="2255" y="6064"/>
                  <a:pt x="2625" y="5768"/>
                  <a:pt x="2995" y="5324"/>
                </a:cubicBezTo>
                <a:cubicBezTo>
                  <a:pt x="3180" y="5139"/>
                  <a:pt x="3401" y="4881"/>
                  <a:pt x="3660" y="4696"/>
                </a:cubicBezTo>
                <a:cubicBezTo>
                  <a:pt x="3993" y="4770"/>
                  <a:pt x="4400" y="4104"/>
                  <a:pt x="4806" y="3919"/>
                </a:cubicBezTo>
                <a:cubicBezTo>
                  <a:pt x="5213" y="3513"/>
                  <a:pt x="5509" y="3587"/>
                  <a:pt x="5915" y="3328"/>
                </a:cubicBezTo>
                <a:cubicBezTo>
                  <a:pt x="6322" y="3032"/>
                  <a:pt x="6655" y="3106"/>
                  <a:pt x="7172" y="2736"/>
                </a:cubicBezTo>
                <a:cubicBezTo>
                  <a:pt x="7505" y="2551"/>
                  <a:pt x="7801" y="2403"/>
                  <a:pt x="8171" y="2256"/>
                </a:cubicBezTo>
                <a:cubicBezTo>
                  <a:pt x="8282" y="2477"/>
                  <a:pt x="8688" y="2071"/>
                  <a:pt x="8910" y="2071"/>
                </a:cubicBezTo>
                <a:cubicBezTo>
                  <a:pt x="9575" y="1812"/>
                  <a:pt x="10167" y="1627"/>
                  <a:pt x="10722" y="1627"/>
                </a:cubicBezTo>
                <a:cubicBezTo>
                  <a:pt x="10869" y="1553"/>
                  <a:pt x="11054" y="1516"/>
                  <a:pt x="11202" y="1479"/>
                </a:cubicBezTo>
                <a:lnTo>
                  <a:pt x="11313" y="1442"/>
                </a:lnTo>
                <a:cubicBezTo>
                  <a:pt x="11498" y="1664"/>
                  <a:pt x="12126" y="1294"/>
                  <a:pt x="12422" y="1331"/>
                </a:cubicBezTo>
                <a:cubicBezTo>
                  <a:pt x="13162" y="1183"/>
                  <a:pt x="13642" y="1146"/>
                  <a:pt x="14382" y="1146"/>
                </a:cubicBezTo>
                <a:cubicBezTo>
                  <a:pt x="14640" y="1368"/>
                  <a:pt x="15380" y="1146"/>
                  <a:pt x="15861" y="1257"/>
                </a:cubicBezTo>
                <a:cubicBezTo>
                  <a:pt x="16304" y="1257"/>
                  <a:pt x="16748" y="1294"/>
                  <a:pt x="17191" y="1331"/>
                </a:cubicBezTo>
                <a:cubicBezTo>
                  <a:pt x="17154" y="1553"/>
                  <a:pt x="17598" y="1442"/>
                  <a:pt x="17783" y="1516"/>
                </a:cubicBezTo>
                <a:cubicBezTo>
                  <a:pt x="18411" y="1516"/>
                  <a:pt x="18448" y="1664"/>
                  <a:pt x="19077" y="1812"/>
                </a:cubicBezTo>
                <a:lnTo>
                  <a:pt x="19225" y="1849"/>
                </a:lnTo>
                <a:cubicBezTo>
                  <a:pt x="19558" y="2071"/>
                  <a:pt x="19890" y="1923"/>
                  <a:pt x="20371" y="2219"/>
                </a:cubicBezTo>
                <a:lnTo>
                  <a:pt x="20519" y="2256"/>
                </a:lnTo>
                <a:cubicBezTo>
                  <a:pt x="20889" y="2293"/>
                  <a:pt x="20778" y="2588"/>
                  <a:pt x="21184" y="2625"/>
                </a:cubicBezTo>
                <a:cubicBezTo>
                  <a:pt x="21480" y="2551"/>
                  <a:pt x="21850" y="2847"/>
                  <a:pt x="22035" y="3032"/>
                </a:cubicBezTo>
                <a:lnTo>
                  <a:pt x="22146" y="3106"/>
                </a:lnTo>
                <a:cubicBezTo>
                  <a:pt x="22478" y="3291"/>
                  <a:pt x="22774" y="3402"/>
                  <a:pt x="23107" y="3660"/>
                </a:cubicBezTo>
                <a:cubicBezTo>
                  <a:pt x="23144" y="3882"/>
                  <a:pt x="23587" y="4067"/>
                  <a:pt x="23846" y="4289"/>
                </a:cubicBezTo>
                <a:cubicBezTo>
                  <a:pt x="24179" y="4511"/>
                  <a:pt x="24512" y="4770"/>
                  <a:pt x="24807" y="5028"/>
                </a:cubicBezTo>
                <a:lnTo>
                  <a:pt x="25177" y="5361"/>
                </a:lnTo>
                <a:cubicBezTo>
                  <a:pt x="25214" y="5398"/>
                  <a:pt x="25325" y="5435"/>
                  <a:pt x="25362" y="5546"/>
                </a:cubicBezTo>
                <a:lnTo>
                  <a:pt x="25658" y="5768"/>
                </a:lnTo>
                <a:cubicBezTo>
                  <a:pt x="25843" y="6064"/>
                  <a:pt x="25954" y="6359"/>
                  <a:pt x="26323" y="6470"/>
                </a:cubicBezTo>
                <a:cubicBezTo>
                  <a:pt x="26323" y="6729"/>
                  <a:pt x="26767" y="7062"/>
                  <a:pt x="26952" y="7395"/>
                </a:cubicBezTo>
                <a:cubicBezTo>
                  <a:pt x="26915" y="7616"/>
                  <a:pt x="27211" y="7949"/>
                  <a:pt x="27395" y="8282"/>
                </a:cubicBezTo>
                <a:cubicBezTo>
                  <a:pt x="27432" y="8319"/>
                  <a:pt x="27506" y="8393"/>
                  <a:pt x="27543" y="8467"/>
                </a:cubicBezTo>
                <a:cubicBezTo>
                  <a:pt x="27950" y="8910"/>
                  <a:pt x="27950" y="9576"/>
                  <a:pt x="28283" y="9687"/>
                </a:cubicBezTo>
                <a:cubicBezTo>
                  <a:pt x="28283" y="9946"/>
                  <a:pt x="28320" y="10130"/>
                  <a:pt x="28431" y="10352"/>
                </a:cubicBezTo>
                <a:cubicBezTo>
                  <a:pt x="28504" y="10574"/>
                  <a:pt x="28615" y="10870"/>
                  <a:pt x="28689" y="11129"/>
                </a:cubicBezTo>
                <a:cubicBezTo>
                  <a:pt x="28874" y="11646"/>
                  <a:pt x="29059" y="12164"/>
                  <a:pt x="29059" y="12607"/>
                </a:cubicBezTo>
                <a:cubicBezTo>
                  <a:pt x="29096" y="12755"/>
                  <a:pt x="29170" y="12940"/>
                  <a:pt x="29207" y="13088"/>
                </a:cubicBezTo>
                <a:cubicBezTo>
                  <a:pt x="29244" y="13273"/>
                  <a:pt x="29281" y="13458"/>
                  <a:pt x="29355" y="13680"/>
                </a:cubicBezTo>
                <a:cubicBezTo>
                  <a:pt x="29244" y="14012"/>
                  <a:pt x="29761" y="14123"/>
                  <a:pt x="29281" y="14197"/>
                </a:cubicBezTo>
                <a:cubicBezTo>
                  <a:pt x="29281" y="14308"/>
                  <a:pt x="29392" y="14419"/>
                  <a:pt x="29429" y="14493"/>
                </a:cubicBezTo>
                <a:cubicBezTo>
                  <a:pt x="29281" y="14752"/>
                  <a:pt x="29429" y="15195"/>
                  <a:pt x="29392" y="15565"/>
                </a:cubicBezTo>
                <a:cubicBezTo>
                  <a:pt x="29429" y="16268"/>
                  <a:pt x="29392" y="16896"/>
                  <a:pt x="29281" y="17598"/>
                </a:cubicBezTo>
                <a:cubicBezTo>
                  <a:pt x="29022" y="17746"/>
                  <a:pt x="29170" y="18449"/>
                  <a:pt x="29022" y="18745"/>
                </a:cubicBezTo>
                <a:cubicBezTo>
                  <a:pt x="28911" y="19262"/>
                  <a:pt x="28726" y="19262"/>
                  <a:pt x="28800" y="19669"/>
                </a:cubicBezTo>
                <a:cubicBezTo>
                  <a:pt x="28504" y="19669"/>
                  <a:pt x="28541" y="20334"/>
                  <a:pt x="28431" y="20556"/>
                </a:cubicBezTo>
                <a:cubicBezTo>
                  <a:pt x="28283" y="20963"/>
                  <a:pt x="28098" y="21406"/>
                  <a:pt x="27950" y="21776"/>
                </a:cubicBezTo>
                <a:cubicBezTo>
                  <a:pt x="27691" y="21887"/>
                  <a:pt x="27543" y="22516"/>
                  <a:pt x="27247" y="22885"/>
                </a:cubicBezTo>
                <a:cubicBezTo>
                  <a:pt x="27174" y="23292"/>
                  <a:pt x="26989" y="23477"/>
                  <a:pt x="26804" y="23699"/>
                </a:cubicBezTo>
                <a:cubicBezTo>
                  <a:pt x="26656" y="23883"/>
                  <a:pt x="26508" y="24105"/>
                  <a:pt x="26434" y="24290"/>
                </a:cubicBezTo>
                <a:cubicBezTo>
                  <a:pt x="26286" y="24660"/>
                  <a:pt x="26064" y="24475"/>
                  <a:pt x="25917" y="24808"/>
                </a:cubicBezTo>
                <a:cubicBezTo>
                  <a:pt x="25843" y="25140"/>
                  <a:pt x="25695" y="25177"/>
                  <a:pt x="25325" y="25547"/>
                </a:cubicBezTo>
                <a:cubicBezTo>
                  <a:pt x="24992" y="26065"/>
                  <a:pt x="24623" y="26065"/>
                  <a:pt x="24253" y="26508"/>
                </a:cubicBezTo>
                <a:cubicBezTo>
                  <a:pt x="23920" y="26841"/>
                  <a:pt x="23550" y="27174"/>
                  <a:pt x="23181" y="27507"/>
                </a:cubicBezTo>
                <a:cubicBezTo>
                  <a:pt x="23107" y="27396"/>
                  <a:pt x="22996" y="27507"/>
                  <a:pt x="22885" y="27581"/>
                </a:cubicBezTo>
                <a:cubicBezTo>
                  <a:pt x="22737" y="27728"/>
                  <a:pt x="22589" y="27876"/>
                  <a:pt x="22515" y="27913"/>
                </a:cubicBezTo>
                <a:lnTo>
                  <a:pt x="22146" y="28172"/>
                </a:lnTo>
                <a:cubicBezTo>
                  <a:pt x="21702" y="28320"/>
                  <a:pt x="20704" y="28838"/>
                  <a:pt x="20482" y="29022"/>
                </a:cubicBezTo>
                <a:cubicBezTo>
                  <a:pt x="20297" y="28985"/>
                  <a:pt x="20149" y="29022"/>
                  <a:pt x="19927" y="29170"/>
                </a:cubicBezTo>
                <a:cubicBezTo>
                  <a:pt x="19595" y="29281"/>
                  <a:pt x="19262" y="29429"/>
                  <a:pt x="18966" y="29540"/>
                </a:cubicBezTo>
                <a:cubicBezTo>
                  <a:pt x="18485" y="29429"/>
                  <a:pt x="17746" y="29873"/>
                  <a:pt x="17154" y="29947"/>
                </a:cubicBezTo>
                <a:cubicBezTo>
                  <a:pt x="17118" y="29725"/>
                  <a:pt x="16748" y="29984"/>
                  <a:pt x="16563" y="29947"/>
                </a:cubicBezTo>
                <a:lnTo>
                  <a:pt x="16230" y="29984"/>
                </a:lnTo>
                <a:cubicBezTo>
                  <a:pt x="16045" y="30168"/>
                  <a:pt x="15528" y="29984"/>
                  <a:pt x="15084" y="30095"/>
                </a:cubicBezTo>
                <a:cubicBezTo>
                  <a:pt x="15084" y="29836"/>
                  <a:pt x="14640" y="30021"/>
                  <a:pt x="14456" y="29984"/>
                </a:cubicBezTo>
                <a:cubicBezTo>
                  <a:pt x="14012" y="30095"/>
                  <a:pt x="14049" y="29984"/>
                  <a:pt x="13531" y="29947"/>
                </a:cubicBezTo>
                <a:cubicBezTo>
                  <a:pt x="13605" y="29725"/>
                  <a:pt x="13125" y="29836"/>
                  <a:pt x="12977" y="29799"/>
                </a:cubicBezTo>
                <a:lnTo>
                  <a:pt x="12903" y="29799"/>
                </a:lnTo>
                <a:cubicBezTo>
                  <a:pt x="12311" y="29651"/>
                  <a:pt x="12126" y="29799"/>
                  <a:pt x="11646" y="29614"/>
                </a:cubicBezTo>
                <a:cubicBezTo>
                  <a:pt x="10869" y="29614"/>
                  <a:pt x="10352" y="28948"/>
                  <a:pt x="9797" y="29059"/>
                </a:cubicBezTo>
                <a:lnTo>
                  <a:pt x="9723" y="29022"/>
                </a:lnTo>
                <a:cubicBezTo>
                  <a:pt x="9575" y="28690"/>
                  <a:pt x="8836" y="28616"/>
                  <a:pt x="8503" y="28357"/>
                </a:cubicBezTo>
                <a:lnTo>
                  <a:pt x="8392" y="28320"/>
                </a:lnTo>
                <a:lnTo>
                  <a:pt x="7431" y="27765"/>
                </a:lnTo>
                <a:cubicBezTo>
                  <a:pt x="7172" y="27581"/>
                  <a:pt x="6914" y="27433"/>
                  <a:pt x="6692" y="27248"/>
                </a:cubicBezTo>
                <a:cubicBezTo>
                  <a:pt x="6544" y="27174"/>
                  <a:pt x="6359" y="26989"/>
                  <a:pt x="6285" y="27063"/>
                </a:cubicBezTo>
                <a:lnTo>
                  <a:pt x="6174" y="26989"/>
                </a:lnTo>
                <a:cubicBezTo>
                  <a:pt x="6137" y="26693"/>
                  <a:pt x="5398" y="26065"/>
                  <a:pt x="5176" y="26065"/>
                </a:cubicBezTo>
                <a:lnTo>
                  <a:pt x="5065" y="25954"/>
                </a:lnTo>
                <a:cubicBezTo>
                  <a:pt x="5176" y="25732"/>
                  <a:pt x="4658" y="25436"/>
                  <a:pt x="4510" y="25214"/>
                </a:cubicBezTo>
                <a:lnTo>
                  <a:pt x="4437" y="25140"/>
                </a:lnTo>
                <a:cubicBezTo>
                  <a:pt x="4289" y="24993"/>
                  <a:pt x="4215" y="24845"/>
                  <a:pt x="4067" y="24660"/>
                </a:cubicBezTo>
                <a:lnTo>
                  <a:pt x="3882" y="24438"/>
                </a:lnTo>
                <a:lnTo>
                  <a:pt x="3734" y="24253"/>
                </a:lnTo>
                <a:cubicBezTo>
                  <a:pt x="3586" y="24031"/>
                  <a:pt x="3475" y="23847"/>
                  <a:pt x="3327" y="23588"/>
                </a:cubicBezTo>
                <a:cubicBezTo>
                  <a:pt x="3217" y="23477"/>
                  <a:pt x="3180" y="23329"/>
                  <a:pt x="3143" y="23181"/>
                </a:cubicBezTo>
                <a:cubicBezTo>
                  <a:pt x="2921" y="22922"/>
                  <a:pt x="2921" y="22257"/>
                  <a:pt x="2588" y="22183"/>
                </a:cubicBezTo>
                <a:cubicBezTo>
                  <a:pt x="2625" y="22035"/>
                  <a:pt x="2551" y="21332"/>
                  <a:pt x="2292" y="21296"/>
                </a:cubicBezTo>
                <a:cubicBezTo>
                  <a:pt x="2033" y="20593"/>
                  <a:pt x="2070" y="19484"/>
                  <a:pt x="1812" y="18966"/>
                </a:cubicBezTo>
                <a:lnTo>
                  <a:pt x="1812" y="18855"/>
                </a:lnTo>
                <a:cubicBezTo>
                  <a:pt x="1996" y="18486"/>
                  <a:pt x="1738" y="17672"/>
                  <a:pt x="1996" y="17266"/>
                </a:cubicBezTo>
                <a:lnTo>
                  <a:pt x="1996" y="16896"/>
                </a:lnTo>
                <a:cubicBezTo>
                  <a:pt x="1996" y="16452"/>
                  <a:pt x="2033" y="16009"/>
                  <a:pt x="2070" y="15565"/>
                </a:cubicBezTo>
                <a:cubicBezTo>
                  <a:pt x="2107" y="15084"/>
                  <a:pt x="2181" y="14604"/>
                  <a:pt x="2255" y="14123"/>
                </a:cubicBezTo>
                <a:lnTo>
                  <a:pt x="2292" y="13901"/>
                </a:lnTo>
                <a:cubicBezTo>
                  <a:pt x="2440" y="12792"/>
                  <a:pt x="2921" y="11646"/>
                  <a:pt x="3143" y="10833"/>
                </a:cubicBezTo>
                <a:cubicBezTo>
                  <a:pt x="3327" y="10352"/>
                  <a:pt x="3512" y="9872"/>
                  <a:pt x="3734" y="9428"/>
                </a:cubicBezTo>
                <a:cubicBezTo>
                  <a:pt x="3882" y="8910"/>
                  <a:pt x="4474" y="8319"/>
                  <a:pt x="4474" y="7875"/>
                </a:cubicBezTo>
                <a:cubicBezTo>
                  <a:pt x="4658" y="7653"/>
                  <a:pt x="4695" y="7468"/>
                  <a:pt x="4695" y="7321"/>
                </a:cubicBezTo>
                <a:cubicBezTo>
                  <a:pt x="4954" y="7395"/>
                  <a:pt x="5139" y="6840"/>
                  <a:pt x="5398" y="6655"/>
                </a:cubicBezTo>
                <a:lnTo>
                  <a:pt x="5509" y="6544"/>
                </a:lnTo>
                <a:cubicBezTo>
                  <a:pt x="5804" y="6174"/>
                  <a:pt x="6137" y="5842"/>
                  <a:pt x="6507" y="5583"/>
                </a:cubicBezTo>
                <a:cubicBezTo>
                  <a:pt x="6618" y="5065"/>
                  <a:pt x="7209" y="5546"/>
                  <a:pt x="7246" y="5213"/>
                </a:cubicBezTo>
                <a:cubicBezTo>
                  <a:pt x="7579" y="4917"/>
                  <a:pt x="7468" y="4991"/>
                  <a:pt x="7912" y="4733"/>
                </a:cubicBezTo>
                <a:lnTo>
                  <a:pt x="7690" y="4511"/>
                </a:lnTo>
                <a:lnTo>
                  <a:pt x="7801" y="4474"/>
                </a:lnTo>
                <a:cubicBezTo>
                  <a:pt x="8134" y="3993"/>
                  <a:pt x="7431" y="3697"/>
                  <a:pt x="6840" y="3956"/>
                </a:cubicBezTo>
                <a:cubicBezTo>
                  <a:pt x="6618" y="4067"/>
                  <a:pt x="6470" y="4178"/>
                  <a:pt x="6433" y="4326"/>
                </a:cubicBezTo>
                <a:cubicBezTo>
                  <a:pt x="5841" y="4326"/>
                  <a:pt x="5509" y="4991"/>
                  <a:pt x="4806" y="5546"/>
                </a:cubicBezTo>
                <a:lnTo>
                  <a:pt x="4695" y="5620"/>
                </a:lnTo>
                <a:cubicBezTo>
                  <a:pt x="4326" y="6101"/>
                  <a:pt x="3660" y="6692"/>
                  <a:pt x="3660" y="7136"/>
                </a:cubicBezTo>
                <a:cubicBezTo>
                  <a:pt x="3327" y="7616"/>
                  <a:pt x="3032" y="8134"/>
                  <a:pt x="2810" y="8578"/>
                </a:cubicBezTo>
                <a:lnTo>
                  <a:pt x="2736" y="8799"/>
                </a:lnTo>
                <a:cubicBezTo>
                  <a:pt x="2403" y="9317"/>
                  <a:pt x="2033" y="10648"/>
                  <a:pt x="1738" y="11313"/>
                </a:cubicBezTo>
                <a:cubicBezTo>
                  <a:pt x="1664" y="11535"/>
                  <a:pt x="1627" y="11831"/>
                  <a:pt x="1516" y="12053"/>
                </a:cubicBezTo>
                <a:lnTo>
                  <a:pt x="1368" y="12570"/>
                </a:lnTo>
                <a:cubicBezTo>
                  <a:pt x="1294" y="12903"/>
                  <a:pt x="1257" y="13199"/>
                  <a:pt x="1146" y="13569"/>
                </a:cubicBezTo>
                <a:cubicBezTo>
                  <a:pt x="1109" y="13827"/>
                  <a:pt x="1072" y="14086"/>
                  <a:pt x="998" y="14308"/>
                </a:cubicBezTo>
                <a:cubicBezTo>
                  <a:pt x="924" y="14863"/>
                  <a:pt x="887" y="15417"/>
                  <a:pt x="813" y="15935"/>
                </a:cubicBezTo>
                <a:lnTo>
                  <a:pt x="776" y="16304"/>
                </a:lnTo>
                <a:cubicBezTo>
                  <a:pt x="776" y="16526"/>
                  <a:pt x="776" y="16822"/>
                  <a:pt x="739" y="17044"/>
                </a:cubicBezTo>
                <a:lnTo>
                  <a:pt x="739" y="17192"/>
                </a:lnTo>
                <a:lnTo>
                  <a:pt x="739" y="18190"/>
                </a:lnTo>
                <a:cubicBezTo>
                  <a:pt x="555" y="18116"/>
                  <a:pt x="592" y="18818"/>
                  <a:pt x="776" y="18708"/>
                </a:cubicBezTo>
                <a:cubicBezTo>
                  <a:pt x="924" y="20149"/>
                  <a:pt x="998" y="20926"/>
                  <a:pt x="1442" y="22183"/>
                </a:cubicBezTo>
                <a:cubicBezTo>
                  <a:pt x="1331" y="22220"/>
                  <a:pt x="1368" y="22442"/>
                  <a:pt x="1516" y="22405"/>
                </a:cubicBezTo>
                <a:cubicBezTo>
                  <a:pt x="1812" y="23255"/>
                  <a:pt x="2218" y="24031"/>
                  <a:pt x="2662" y="24771"/>
                </a:cubicBezTo>
                <a:cubicBezTo>
                  <a:pt x="3180" y="25436"/>
                  <a:pt x="3734" y="26139"/>
                  <a:pt x="4400" y="26730"/>
                </a:cubicBezTo>
                <a:cubicBezTo>
                  <a:pt x="4621" y="26989"/>
                  <a:pt x="4843" y="27211"/>
                  <a:pt x="5139" y="27396"/>
                </a:cubicBezTo>
                <a:cubicBezTo>
                  <a:pt x="5398" y="27618"/>
                  <a:pt x="5694" y="27876"/>
                  <a:pt x="5989" y="28098"/>
                </a:cubicBezTo>
                <a:cubicBezTo>
                  <a:pt x="5952" y="28246"/>
                  <a:pt x="6100" y="28246"/>
                  <a:pt x="6174" y="28246"/>
                </a:cubicBezTo>
                <a:cubicBezTo>
                  <a:pt x="6433" y="28431"/>
                  <a:pt x="6655" y="28542"/>
                  <a:pt x="6914" y="28690"/>
                </a:cubicBezTo>
                <a:lnTo>
                  <a:pt x="7025" y="28727"/>
                </a:lnTo>
                <a:cubicBezTo>
                  <a:pt x="7542" y="29022"/>
                  <a:pt x="8060" y="29281"/>
                  <a:pt x="8540" y="29540"/>
                </a:cubicBezTo>
                <a:cubicBezTo>
                  <a:pt x="8392" y="29651"/>
                  <a:pt x="9021" y="29947"/>
                  <a:pt x="9021" y="29725"/>
                </a:cubicBezTo>
                <a:lnTo>
                  <a:pt x="9686" y="29984"/>
                </a:lnTo>
                <a:cubicBezTo>
                  <a:pt x="9834" y="30316"/>
                  <a:pt x="10574" y="30316"/>
                  <a:pt x="10943" y="30501"/>
                </a:cubicBezTo>
                <a:cubicBezTo>
                  <a:pt x="11091" y="30538"/>
                  <a:pt x="11276" y="30575"/>
                  <a:pt x="11424" y="30575"/>
                </a:cubicBezTo>
                <a:cubicBezTo>
                  <a:pt x="12016" y="30575"/>
                  <a:pt x="12459" y="31019"/>
                  <a:pt x="12866" y="30797"/>
                </a:cubicBezTo>
                <a:cubicBezTo>
                  <a:pt x="13273" y="31093"/>
                  <a:pt x="14234" y="30908"/>
                  <a:pt x="14714" y="31093"/>
                </a:cubicBezTo>
                <a:cubicBezTo>
                  <a:pt x="15380" y="31093"/>
                  <a:pt x="16082" y="30982"/>
                  <a:pt x="16785" y="30871"/>
                </a:cubicBezTo>
                <a:cubicBezTo>
                  <a:pt x="16785" y="30908"/>
                  <a:pt x="16822" y="30982"/>
                  <a:pt x="16896" y="30945"/>
                </a:cubicBezTo>
                <a:cubicBezTo>
                  <a:pt x="17081" y="30908"/>
                  <a:pt x="17339" y="30871"/>
                  <a:pt x="17524" y="30797"/>
                </a:cubicBezTo>
                <a:cubicBezTo>
                  <a:pt x="17820" y="30723"/>
                  <a:pt x="18153" y="30686"/>
                  <a:pt x="18485" y="30538"/>
                </a:cubicBezTo>
                <a:cubicBezTo>
                  <a:pt x="18707" y="30686"/>
                  <a:pt x="19668" y="30279"/>
                  <a:pt x="19668" y="30205"/>
                </a:cubicBezTo>
                <a:lnTo>
                  <a:pt x="20001" y="30095"/>
                </a:lnTo>
                <a:cubicBezTo>
                  <a:pt x="20297" y="30279"/>
                  <a:pt x="20852" y="29762"/>
                  <a:pt x="21147" y="29614"/>
                </a:cubicBezTo>
                <a:cubicBezTo>
                  <a:pt x="21517" y="29281"/>
                  <a:pt x="21776" y="29429"/>
                  <a:pt x="22072" y="29207"/>
                </a:cubicBezTo>
                <a:lnTo>
                  <a:pt x="22035" y="29096"/>
                </a:lnTo>
                <a:cubicBezTo>
                  <a:pt x="22404" y="28911"/>
                  <a:pt x="22737" y="28875"/>
                  <a:pt x="23144" y="28505"/>
                </a:cubicBezTo>
                <a:cubicBezTo>
                  <a:pt x="23957" y="28172"/>
                  <a:pt x="24364" y="27470"/>
                  <a:pt x="25177" y="26989"/>
                </a:cubicBezTo>
                <a:cubicBezTo>
                  <a:pt x="25177" y="26693"/>
                  <a:pt x="25658" y="26656"/>
                  <a:pt x="25880" y="26250"/>
                </a:cubicBezTo>
                <a:cubicBezTo>
                  <a:pt x="26064" y="26065"/>
                  <a:pt x="26212" y="25880"/>
                  <a:pt x="26360" y="25658"/>
                </a:cubicBezTo>
                <a:cubicBezTo>
                  <a:pt x="26656" y="25658"/>
                  <a:pt x="26952" y="24919"/>
                  <a:pt x="27284" y="24586"/>
                </a:cubicBezTo>
                <a:cubicBezTo>
                  <a:pt x="27469" y="24364"/>
                  <a:pt x="27580" y="24068"/>
                  <a:pt x="27728" y="23847"/>
                </a:cubicBezTo>
                <a:lnTo>
                  <a:pt x="27765" y="23736"/>
                </a:lnTo>
                <a:cubicBezTo>
                  <a:pt x="27950" y="23440"/>
                  <a:pt x="28135" y="23107"/>
                  <a:pt x="28320" y="22737"/>
                </a:cubicBezTo>
                <a:cubicBezTo>
                  <a:pt x="28578" y="22774"/>
                  <a:pt x="28652" y="22183"/>
                  <a:pt x="28800" y="21998"/>
                </a:cubicBezTo>
                <a:lnTo>
                  <a:pt x="28874" y="21776"/>
                </a:lnTo>
                <a:cubicBezTo>
                  <a:pt x="29059" y="21296"/>
                  <a:pt x="29244" y="20778"/>
                  <a:pt x="29392" y="20334"/>
                </a:cubicBezTo>
                <a:cubicBezTo>
                  <a:pt x="29688" y="20297"/>
                  <a:pt x="29688" y="19595"/>
                  <a:pt x="29798" y="19262"/>
                </a:cubicBezTo>
                <a:lnTo>
                  <a:pt x="29909" y="18745"/>
                </a:lnTo>
                <a:cubicBezTo>
                  <a:pt x="29983" y="18338"/>
                  <a:pt x="30057" y="17931"/>
                  <a:pt x="30094" y="17525"/>
                </a:cubicBezTo>
                <a:cubicBezTo>
                  <a:pt x="30538" y="17192"/>
                  <a:pt x="30353" y="16304"/>
                  <a:pt x="30427" y="157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52"/>
          <p:cNvSpPr txBox="1">
            <a:spLocks noGrp="1"/>
          </p:cNvSpPr>
          <p:nvPr>
            <p:ph type="subTitle" idx="1"/>
          </p:nvPr>
        </p:nvSpPr>
        <p:spPr>
          <a:xfrm>
            <a:off x="1812004" y="1563637"/>
            <a:ext cx="3127800" cy="732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9" name="Google Shape;2159;p52"/>
          <p:cNvSpPr txBox="1">
            <a:spLocks noGrp="1"/>
          </p:cNvSpPr>
          <p:nvPr>
            <p:ph type="title"/>
          </p:nvPr>
        </p:nvSpPr>
        <p:spPr>
          <a:xfrm>
            <a:off x="1811999" y="731624"/>
            <a:ext cx="3127800" cy="10586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2800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Berdasarkan</a:t>
            </a:r>
            <a:r>
              <a:rPr lang="en-ID" sz="2800" dirty="0" smtClean="0">
                <a:solidFill>
                  <a:schemeClr val="accent3"/>
                </a:solidFill>
                <a:latin typeface="Ink Free" panose="03080402000500000000" pitchFamily="66" charset="0"/>
              </a:rPr>
              <a:t> </a:t>
            </a:r>
            <a:r>
              <a:rPr lang="en-ID" sz="2800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penglihatan</a:t>
            </a:r>
            <a:r>
              <a:rPr lang="en-ID" sz="2800" dirty="0">
                <a:latin typeface="Ink Free" panose="03080402000500000000" pitchFamily="66" charset="0"/>
              </a:rPr>
              <a:t/>
            </a:r>
            <a:br>
              <a:rPr lang="en-ID" sz="2800" dirty="0">
                <a:latin typeface="Ink Free" panose="03080402000500000000" pitchFamily="66" charset="0"/>
              </a:rPr>
            </a:br>
            <a:endParaRPr sz="2800" dirty="0">
              <a:latin typeface="Ink Free" panose="03080402000500000000" pitchFamily="66" charset="0"/>
            </a:endParaRPr>
          </a:p>
        </p:txBody>
      </p:sp>
      <p:sp>
        <p:nvSpPr>
          <p:cNvPr id="2160" name="Google Shape;2160;p52"/>
          <p:cNvSpPr txBox="1">
            <a:spLocks noGrp="1"/>
          </p:cNvSpPr>
          <p:nvPr>
            <p:ph type="subTitle" idx="2"/>
          </p:nvPr>
        </p:nvSpPr>
        <p:spPr>
          <a:xfrm>
            <a:off x="1812004" y="2528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1" name="Google Shape;2161;p52"/>
          <p:cNvSpPr txBox="1">
            <a:spLocks noGrp="1"/>
          </p:cNvSpPr>
          <p:nvPr>
            <p:ph type="title" idx="3"/>
          </p:nvPr>
        </p:nvSpPr>
        <p:spPr>
          <a:xfrm>
            <a:off x="1811999" y="2003375"/>
            <a:ext cx="3127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Berdasarkan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pendengaran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162" name="Google Shape;2162;p52"/>
          <p:cNvSpPr txBox="1">
            <a:spLocks noGrp="1"/>
          </p:cNvSpPr>
          <p:nvPr>
            <p:ph type="subTitle" idx="4"/>
          </p:nvPr>
        </p:nvSpPr>
        <p:spPr>
          <a:xfrm>
            <a:off x="1812004" y="38001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3" name="Google Shape;2163;p52"/>
          <p:cNvSpPr txBox="1">
            <a:spLocks noGrp="1"/>
          </p:cNvSpPr>
          <p:nvPr>
            <p:ph type="title" idx="5"/>
          </p:nvPr>
        </p:nvSpPr>
        <p:spPr>
          <a:xfrm>
            <a:off x="1811999" y="3275124"/>
            <a:ext cx="3127800" cy="880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accent6"/>
                </a:solidFill>
                <a:latin typeface="Ink Free" panose="03080402000500000000" pitchFamily="66" charset="0"/>
              </a:rPr>
              <a:t>Berdasarkan</a:t>
            </a:r>
            <a:r>
              <a:rPr lang="en-US" sz="28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Ink Free" panose="03080402000500000000" pitchFamily="66" charset="0"/>
              </a:rPr>
              <a:t>kelainan</a:t>
            </a:r>
            <a:r>
              <a:rPr lang="en-US" sz="28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Ink Free" panose="03080402000500000000" pitchFamily="66" charset="0"/>
              </a:rPr>
              <a:t>autistik</a:t>
            </a:r>
            <a:endParaRPr sz="2800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2164" name="Google Shape;2164;p52"/>
          <p:cNvSpPr/>
          <p:nvPr/>
        </p:nvSpPr>
        <p:spPr>
          <a:xfrm>
            <a:off x="7116350" y="1790275"/>
            <a:ext cx="2526070" cy="3497556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5" name="Google Shape;2165;p52"/>
          <p:cNvGrpSpPr/>
          <p:nvPr/>
        </p:nvGrpSpPr>
        <p:grpSpPr>
          <a:xfrm rot="-2700000" flipH="1">
            <a:off x="1039042" y="935163"/>
            <a:ext cx="521045" cy="371346"/>
            <a:chOff x="4920225" y="1759925"/>
            <a:chExt cx="521050" cy="371350"/>
          </a:xfrm>
        </p:grpSpPr>
        <p:sp>
          <p:nvSpPr>
            <p:cNvPr id="2166" name="Google Shape;2166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0" name="Google Shape;2170;p52"/>
          <p:cNvGrpSpPr/>
          <p:nvPr/>
        </p:nvGrpSpPr>
        <p:grpSpPr>
          <a:xfrm rot="-2700000" flipH="1">
            <a:off x="1039042" y="2184363"/>
            <a:ext cx="521045" cy="371346"/>
            <a:chOff x="4920225" y="1759925"/>
            <a:chExt cx="521050" cy="371350"/>
          </a:xfrm>
        </p:grpSpPr>
        <p:sp>
          <p:nvSpPr>
            <p:cNvPr id="2171" name="Google Shape;2171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52"/>
          <p:cNvGrpSpPr/>
          <p:nvPr/>
        </p:nvGrpSpPr>
        <p:grpSpPr>
          <a:xfrm rot="-2700000" flipH="1">
            <a:off x="1039042" y="3462113"/>
            <a:ext cx="521045" cy="371346"/>
            <a:chOff x="4920225" y="1759925"/>
            <a:chExt cx="521050" cy="371350"/>
          </a:xfrm>
        </p:grpSpPr>
        <p:sp>
          <p:nvSpPr>
            <p:cNvPr id="2176" name="Google Shape;2176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0" name="Google Shape;2180;p52"/>
          <p:cNvSpPr/>
          <p:nvPr/>
        </p:nvSpPr>
        <p:spPr>
          <a:xfrm>
            <a:off x="298075" y="826149"/>
            <a:ext cx="827000" cy="459725"/>
          </a:xfrm>
          <a:custGeom>
            <a:avLst/>
            <a:gdLst/>
            <a:ahLst/>
            <a:cxnLst/>
            <a:rect l="l" t="t" r="r" b="b"/>
            <a:pathLst>
              <a:path w="33080" h="18389" extrusionOk="0">
                <a:moveTo>
                  <a:pt x="33080" y="10522"/>
                </a:moveTo>
                <a:cubicBezTo>
                  <a:pt x="30727" y="9648"/>
                  <a:pt x="23465" y="5614"/>
                  <a:pt x="18960" y="5278"/>
                </a:cubicBezTo>
                <a:cubicBezTo>
                  <a:pt x="14455" y="4942"/>
                  <a:pt x="7799" y="6354"/>
                  <a:pt x="6051" y="8505"/>
                </a:cubicBezTo>
                <a:cubicBezTo>
                  <a:pt x="4303" y="10657"/>
                  <a:pt x="6791" y="17380"/>
                  <a:pt x="8472" y="18187"/>
                </a:cubicBezTo>
                <a:cubicBezTo>
                  <a:pt x="10153" y="18994"/>
                  <a:pt x="15532" y="15968"/>
                  <a:pt x="16137" y="13346"/>
                </a:cubicBezTo>
                <a:cubicBezTo>
                  <a:pt x="16742" y="10724"/>
                  <a:pt x="13716" y="4606"/>
                  <a:pt x="12102" y="2454"/>
                </a:cubicBezTo>
                <a:cubicBezTo>
                  <a:pt x="10488" y="303"/>
                  <a:pt x="8472" y="-370"/>
                  <a:pt x="6455" y="437"/>
                </a:cubicBezTo>
                <a:cubicBezTo>
                  <a:pt x="4438" y="1244"/>
                  <a:pt x="1076" y="6152"/>
                  <a:pt x="0" y="729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81" name="Google Shape;2181;p52"/>
          <p:cNvSpPr/>
          <p:nvPr/>
        </p:nvSpPr>
        <p:spPr>
          <a:xfrm>
            <a:off x="263137" y="3472493"/>
            <a:ext cx="851850" cy="417500"/>
          </a:xfrm>
          <a:custGeom>
            <a:avLst/>
            <a:gdLst/>
            <a:ahLst/>
            <a:cxnLst/>
            <a:rect l="l" t="t" r="r" b="b"/>
            <a:pathLst>
              <a:path w="34074" h="16700" extrusionOk="0">
                <a:moveTo>
                  <a:pt x="34074" y="5925"/>
                </a:moveTo>
                <a:cubicBezTo>
                  <a:pt x="28695" y="5723"/>
                  <a:pt x="6440" y="2967"/>
                  <a:pt x="1801" y="4715"/>
                </a:cubicBezTo>
                <a:cubicBezTo>
                  <a:pt x="-2838" y="6463"/>
                  <a:pt x="2877" y="15271"/>
                  <a:pt x="6239" y="16414"/>
                </a:cubicBezTo>
                <a:cubicBezTo>
                  <a:pt x="9601" y="17557"/>
                  <a:pt x="20493" y="14128"/>
                  <a:pt x="21972" y="11573"/>
                </a:cubicBezTo>
                <a:cubicBezTo>
                  <a:pt x="23451" y="9018"/>
                  <a:pt x="17669" y="2967"/>
                  <a:pt x="15114" y="1084"/>
                </a:cubicBezTo>
                <a:cubicBezTo>
                  <a:pt x="12559" y="-799"/>
                  <a:pt x="8054" y="412"/>
                  <a:pt x="6642" y="27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82" name="Google Shape;2182;p52"/>
          <p:cNvSpPr/>
          <p:nvPr/>
        </p:nvSpPr>
        <p:spPr>
          <a:xfrm>
            <a:off x="268447" y="2120436"/>
            <a:ext cx="856625" cy="521925"/>
          </a:xfrm>
          <a:custGeom>
            <a:avLst/>
            <a:gdLst/>
            <a:ahLst/>
            <a:cxnLst/>
            <a:rect l="l" t="t" r="r" b="b"/>
            <a:pathLst>
              <a:path w="34265" h="20877" extrusionOk="0">
                <a:moveTo>
                  <a:pt x="34265" y="8775"/>
                </a:moveTo>
                <a:cubicBezTo>
                  <a:pt x="29491" y="9784"/>
                  <a:pt x="11271" y="15431"/>
                  <a:pt x="5623" y="14826"/>
                </a:cubicBezTo>
                <a:cubicBezTo>
                  <a:pt x="-25" y="14221"/>
                  <a:pt x="-563" y="7565"/>
                  <a:pt x="378" y="5144"/>
                </a:cubicBezTo>
                <a:cubicBezTo>
                  <a:pt x="1319" y="2724"/>
                  <a:pt x="8850" y="-907"/>
                  <a:pt x="11270" y="303"/>
                </a:cubicBezTo>
                <a:cubicBezTo>
                  <a:pt x="13691" y="1513"/>
                  <a:pt x="14565" y="9245"/>
                  <a:pt x="14901" y="12405"/>
                </a:cubicBezTo>
                <a:cubicBezTo>
                  <a:pt x="15237" y="15565"/>
                  <a:pt x="15170" y="17851"/>
                  <a:pt x="13287" y="19263"/>
                </a:cubicBezTo>
                <a:cubicBezTo>
                  <a:pt x="11405" y="20675"/>
                  <a:pt x="5220" y="20608"/>
                  <a:pt x="3606" y="2087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83" name="Google Shape;2183;p52"/>
          <p:cNvGrpSpPr/>
          <p:nvPr/>
        </p:nvGrpSpPr>
        <p:grpSpPr>
          <a:xfrm rot="2135458">
            <a:off x="7572926" y="2750116"/>
            <a:ext cx="490679" cy="454279"/>
            <a:chOff x="1737775" y="1260125"/>
            <a:chExt cx="490675" cy="454275"/>
          </a:xfrm>
        </p:grpSpPr>
        <p:sp>
          <p:nvSpPr>
            <p:cNvPr id="2184" name="Google Shape;2184;p52"/>
            <p:cNvSpPr/>
            <p:nvPr/>
          </p:nvSpPr>
          <p:spPr>
            <a:xfrm>
              <a:off x="1737775" y="1433175"/>
              <a:ext cx="183100" cy="229125"/>
            </a:xfrm>
            <a:custGeom>
              <a:avLst/>
              <a:gdLst/>
              <a:ahLst/>
              <a:cxnLst/>
              <a:rect l="l" t="t" r="r" b="b"/>
              <a:pathLst>
                <a:path w="7324" h="9165" extrusionOk="0">
                  <a:moveTo>
                    <a:pt x="3581" y="591"/>
                  </a:moveTo>
                  <a:cubicBezTo>
                    <a:pt x="3635" y="591"/>
                    <a:pt x="3684" y="598"/>
                    <a:pt x="3725" y="615"/>
                  </a:cubicBezTo>
                  <a:cubicBezTo>
                    <a:pt x="4185" y="824"/>
                    <a:pt x="4499" y="2017"/>
                    <a:pt x="4708" y="2519"/>
                  </a:cubicBezTo>
                  <a:cubicBezTo>
                    <a:pt x="5105" y="3419"/>
                    <a:pt x="5482" y="4298"/>
                    <a:pt x="5838" y="5218"/>
                  </a:cubicBezTo>
                  <a:cubicBezTo>
                    <a:pt x="6089" y="5846"/>
                    <a:pt x="6570" y="6620"/>
                    <a:pt x="6654" y="7290"/>
                  </a:cubicBezTo>
                  <a:cubicBezTo>
                    <a:pt x="6758" y="8064"/>
                    <a:pt x="6026" y="8022"/>
                    <a:pt x="5357" y="8273"/>
                  </a:cubicBezTo>
                  <a:cubicBezTo>
                    <a:pt x="5024" y="8397"/>
                    <a:pt x="4793" y="8578"/>
                    <a:pt x="4591" y="8578"/>
                  </a:cubicBezTo>
                  <a:cubicBezTo>
                    <a:pt x="4449" y="8578"/>
                    <a:pt x="4322" y="8489"/>
                    <a:pt x="4185" y="8231"/>
                  </a:cubicBezTo>
                  <a:cubicBezTo>
                    <a:pt x="3871" y="7646"/>
                    <a:pt x="3766" y="6788"/>
                    <a:pt x="3578" y="6160"/>
                  </a:cubicBezTo>
                  <a:cubicBezTo>
                    <a:pt x="3348" y="5407"/>
                    <a:pt x="3139" y="4612"/>
                    <a:pt x="2908" y="3858"/>
                  </a:cubicBezTo>
                  <a:cubicBezTo>
                    <a:pt x="2872" y="3757"/>
                    <a:pt x="2794" y="3712"/>
                    <a:pt x="2717" y="3712"/>
                  </a:cubicBezTo>
                  <a:cubicBezTo>
                    <a:pt x="2619" y="3712"/>
                    <a:pt x="2523" y="3783"/>
                    <a:pt x="2511" y="3900"/>
                  </a:cubicBezTo>
                  <a:cubicBezTo>
                    <a:pt x="2510" y="3920"/>
                    <a:pt x="2508" y="3940"/>
                    <a:pt x="2506" y="3960"/>
                  </a:cubicBezTo>
                  <a:lnTo>
                    <a:pt x="2506" y="3960"/>
                  </a:lnTo>
                  <a:cubicBezTo>
                    <a:pt x="2501" y="3961"/>
                    <a:pt x="2495" y="3962"/>
                    <a:pt x="2490" y="3963"/>
                  </a:cubicBezTo>
                  <a:cubicBezTo>
                    <a:pt x="2494" y="3976"/>
                    <a:pt x="2498" y="3990"/>
                    <a:pt x="2502" y="4003"/>
                  </a:cubicBezTo>
                  <a:lnTo>
                    <a:pt x="2502" y="4003"/>
                  </a:lnTo>
                  <a:cubicBezTo>
                    <a:pt x="2476" y="4262"/>
                    <a:pt x="2425" y="4520"/>
                    <a:pt x="2406" y="4779"/>
                  </a:cubicBezTo>
                  <a:cubicBezTo>
                    <a:pt x="2340" y="5275"/>
                    <a:pt x="2157" y="5522"/>
                    <a:pt x="1835" y="5522"/>
                  </a:cubicBezTo>
                  <a:cubicBezTo>
                    <a:pt x="1750" y="5522"/>
                    <a:pt x="1654" y="5505"/>
                    <a:pt x="1548" y="5470"/>
                  </a:cubicBezTo>
                  <a:cubicBezTo>
                    <a:pt x="1364" y="5509"/>
                    <a:pt x="1219" y="5530"/>
                    <a:pt x="1106" y="5530"/>
                  </a:cubicBezTo>
                  <a:cubicBezTo>
                    <a:pt x="798" y="5530"/>
                    <a:pt x="727" y="5371"/>
                    <a:pt x="712" y="4988"/>
                  </a:cubicBezTo>
                  <a:cubicBezTo>
                    <a:pt x="691" y="4507"/>
                    <a:pt x="1046" y="3837"/>
                    <a:pt x="1151" y="3335"/>
                  </a:cubicBezTo>
                  <a:cubicBezTo>
                    <a:pt x="1256" y="2833"/>
                    <a:pt x="1276" y="2331"/>
                    <a:pt x="1339" y="1850"/>
                  </a:cubicBezTo>
                  <a:cubicBezTo>
                    <a:pt x="1339" y="1818"/>
                    <a:pt x="1333" y="1791"/>
                    <a:pt x="1322" y="1768"/>
                  </a:cubicBezTo>
                  <a:lnTo>
                    <a:pt x="1322" y="1768"/>
                  </a:lnTo>
                  <a:cubicBezTo>
                    <a:pt x="1435" y="1715"/>
                    <a:pt x="1501" y="1559"/>
                    <a:pt x="1381" y="1452"/>
                  </a:cubicBezTo>
                  <a:lnTo>
                    <a:pt x="1381" y="1452"/>
                  </a:lnTo>
                  <a:cubicBezTo>
                    <a:pt x="1391" y="1461"/>
                    <a:pt x="1406" y="1465"/>
                    <a:pt x="1425" y="1465"/>
                  </a:cubicBezTo>
                  <a:cubicBezTo>
                    <a:pt x="1712" y="1465"/>
                    <a:pt x="3000" y="591"/>
                    <a:pt x="3581" y="591"/>
                  </a:cubicBezTo>
                  <a:close/>
                  <a:moveTo>
                    <a:pt x="3873" y="1"/>
                  </a:moveTo>
                  <a:cubicBezTo>
                    <a:pt x="3855" y="1"/>
                    <a:pt x="3839" y="4"/>
                    <a:pt x="3829" y="8"/>
                  </a:cubicBezTo>
                  <a:cubicBezTo>
                    <a:pt x="3076" y="280"/>
                    <a:pt x="1256" y="636"/>
                    <a:pt x="984" y="1473"/>
                  </a:cubicBezTo>
                  <a:cubicBezTo>
                    <a:pt x="942" y="1515"/>
                    <a:pt x="984" y="1620"/>
                    <a:pt x="1025" y="1661"/>
                  </a:cubicBezTo>
                  <a:lnTo>
                    <a:pt x="1053" y="1682"/>
                  </a:lnTo>
                  <a:lnTo>
                    <a:pt x="1053" y="1682"/>
                  </a:lnTo>
                  <a:cubicBezTo>
                    <a:pt x="984" y="1711"/>
                    <a:pt x="928" y="1773"/>
                    <a:pt x="921" y="1871"/>
                  </a:cubicBezTo>
                  <a:cubicBezTo>
                    <a:pt x="816" y="3168"/>
                    <a:pt x="523" y="4381"/>
                    <a:pt x="63" y="5574"/>
                  </a:cubicBezTo>
                  <a:cubicBezTo>
                    <a:pt x="0" y="5721"/>
                    <a:pt x="147" y="5825"/>
                    <a:pt x="251" y="5825"/>
                  </a:cubicBezTo>
                  <a:cubicBezTo>
                    <a:pt x="587" y="5838"/>
                    <a:pt x="1162" y="5963"/>
                    <a:pt x="1671" y="5963"/>
                  </a:cubicBezTo>
                  <a:cubicBezTo>
                    <a:pt x="1986" y="5963"/>
                    <a:pt x="2277" y="5915"/>
                    <a:pt x="2469" y="5762"/>
                  </a:cubicBezTo>
                  <a:cubicBezTo>
                    <a:pt x="2662" y="5616"/>
                    <a:pt x="2754" y="5329"/>
                    <a:pt x="2802" y="5013"/>
                  </a:cubicBezTo>
                  <a:lnTo>
                    <a:pt x="2802" y="5013"/>
                  </a:lnTo>
                  <a:cubicBezTo>
                    <a:pt x="3199" y="6352"/>
                    <a:pt x="3594" y="7683"/>
                    <a:pt x="3976" y="9027"/>
                  </a:cubicBezTo>
                  <a:cubicBezTo>
                    <a:pt x="4003" y="9122"/>
                    <a:pt x="4075" y="9165"/>
                    <a:pt x="4151" y="9165"/>
                  </a:cubicBezTo>
                  <a:cubicBezTo>
                    <a:pt x="4191" y="9165"/>
                    <a:pt x="4232" y="9153"/>
                    <a:pt x="4269" y="9131"/>
                  </a:cubicBezTo>
                  <a:cubicBezTo>
                    <a:pt x="5210" y="8713"/>
                    <a:pt x="6152" y="8378"/>
                    <a:pt x="7156" y="8127"/>
                  </a:cubicBezTo>
                  <a:cubicBezTo>
                    <a:pt x="7261" y="8085"/>
                    <a:pt x="7323" y="7980"/>
                    <a:pt x="7282" y="7876"/>
                  </a:cubicBezTo>
                  <a:cubicBezTo>
                    <a:pt x="6256" y="5239"/>
                    <a:pt x="5189" y="2645"/>
                    <a:pt x="4038" y="92"/>
                  </a:cubicBezTo>
                  <a:cubicBezTo>
                    <a:pt x="4022" y="28"/>
                    <a:pt x="3933" y="1"/>
                    <a:pt x="38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2"/>
            <p:cNvSpPr/>
            <p:nvPr/>
          </p:nvSpPr>
          <p:spPr>
            <a:xfrm>
              <a:off x="1938625" y="1470375"/>
              <a:ext cx="201950" cy="244025"/>
            </a:xfrm>
            <a:custGeom>
              <a:avLst/>
              <a:gdLst/>
              <a:ahLst/>
              <a:cxnLst/>
              <a:rect l="l" t="t" r="r" b="b"/>
              <a:pathLst>
                <a:path w="8078" h="9761" extrusionOk="0">
                  <a:moveTo>
                    <a:pt x="4105" y="387"/>
                  </a:moveTo>
                  <a:cubicBezTo>
                    <a:pt x="4986" y="387"/>
                    <a:pt x="5846" y="664"/>
                    <a:pt x="6571" y="1345"/>
                  </a:cubicBezTo>
                  <a:cubicBezTo>
                    <a:pt x="7471" y="2203"/>
                    <a:pt x="7826" y="3730"/>
                    <a:pt x="7115" y="4818"/>
                  </a:cubicBezTo>
                  <a:cubicBezTo>
                    <a:pt x="6529" y="5760"/>
                    <a:pt x="5378" y="6074"/>
                    <a:pt x="4395" y="6367"/>
                  </a:cubicBezTo>
                  <a:cubicBezTo>
                    <a:pt x="4227" y="6430"/>
                    <a:pt x="4206" y="6639"/>
                    <a:pt x="4332" y="6743"/>
                  </a:cubicBezTo>
                  <a:cubicBezTo>
                    <a:pt x="4520" y="6869"/>
                    <a:pt x="5755" y="7287"/>
                    <a:pt x="5859" y="7392"/>
                  </a:cubicBezTo>
                  <a:cubicBezTo>
                    <a:pt x="6090" y="7727"/>
                    <a:pt x="5441" y="9045"/>
                    <a:pt x="5169" y="9150"/>
                  </a:cubicBezTo>
                  <a:cubicBezTo>
                    <a:pt x="5119" y="9168"/>
                    <a:pt x="5063" y="9176"/>
                    <a:pt x="5002" y="9176"/>
                  </a:cubicBezTo>
                  <a:cubicBezTo>
                    <a:pt x="4509" y="9176"/>
                    <a:pt x="3715" y="8622"/>
                    <a:pt x="3286" y="8417"/>
                  </a:cubicBezTo>
                  <a:cubicBezTo>
                    <a:pt x="2637" y="8103"/>
                    <a:pt x="2009" y="7790"/>
                    <a:pt x="1382" y="7476"/>
                  </a:cubicBezTo>
                  <a:cubicBezTo>
                    <a:pt x="398" y="6974"/>
                    <a:pt x="670" y="6890"/>
                    <a:pt x="1110" y="6032"/>
                  </a:cubicBezTo>
                  <a:cubicBezTo>
                    <a:pt x="1361" y="5488"/>
                    <a:pt x="1382" y="5446"/>
                    <a:pt x="2009" y="5425"/>
                  </a:cubicBezTo>
                  <a:cubicBezTo>
                    <a:pt x="2805" y="5404"/>
                    <a:pt x="3474" y="5279"/>
                    <a:pt x="4018" y="4651"/>
                  </a:cubicBezTo>
                  <a:cubicBezTo>
                    <a:pt x="4541" y="4044"/>
                    <a:pt x="5106" y="2370"/>
                    <a:pt x="4395" y="1680"/>
                  </a:cubicBezTo>
                  <a:cubicBezTo>
                    <a:pt x="4214" y="1509"/>
                    <a:pt x="3983" y="1436"/>
                    <a:pt x="3738" y="1436"/>
                  </a:cubicBezTo>
                  <a:cubicBezTo>
                    <a:pt x="3092" y="1436"/>
                    <a:pt x="2348" y="1946"/>
                    <a:pt x="2159" y="2533"/>
                  </a:cubicBezTo>
                  <a:lnTo>
                    <a:pt x="2159" y="2533"/>
                  </a:lnTo>
                  <a:cubicBezTo>
                    <a:pt x="1632" y="2247"/>
                    <a:pt x="1176" y="1951"/>
                    <a:pt x="739" y="1568"/>
                  </a:cubicBezTo>
                  <a:lnTo>
                    <a:pt x="739" y="1568"/>
                  </a:lnTo>
                  <a:cubicBezTo>
                    <a:pt x="1718" y="881"/>
                    <a:pt x="2930" y="387"/>
                    <a:pt x="4105" y="387"/>
                  </a:cubicBezTo>
                  <a:close/>
                  <a:moveTo>
                    <a:pt x="4149" y="0"/>
                  </a:moveTo>
                  <a:cubicBezTo>
                    <a:pt x="2856" y="0"/>
                    <a:pt x="1498" y="513"/>
                    <a:pt x="461" y="1261"/>
                  </a:cubicBezTo>
                  <a:cubicBezTo>
                    <a:pt x="402" y="1308"/>
                    <a:pt x="377" y="1368"/>
                    <a:pt x="375" y="1427"/>
                  </a:cubicBezTo>
                  <a:lnTo>
                    <a:pt x="375" y="1427"/>
                  </a:lnTo>
                  <a:cubicBezTo>
                    <a:pt x="287" y="1492"/>
                    <a:pt x="241" y="1627"/>
                    <a:pt x="336" y="1722"/>
                  </a:cubicBezTo>
                  <a:cubicBezTo>
                    <a:pt x="921" y="2245"/>
                    <a:pt x="1549" y="2621"/>
                    <a:pt x="2219" y="2998"/>
                  </a:cubicBezTo>
                  <a:cubicBezTo>
                    <a:pt x="2253" y="3008"/>
                    <a:pt x="2288" y="3013"/>
                    <a:pt x="2320" y="3013"/>
                  </a:cubicBezTo>
                  <a:cubicBezTo>
                    <a:pt x="2426" y="3013"/>
                    <a:pt x="2512" y="2959"/>
                    <a:pt x="2512" y="2831"/>
                  </a:cubicBezTo>
                  <a:cubicBezTo>
                    <a:pt x="2512" y="2336"/>
                    <a:pt x="3114" y="1936"/>
                    <a:pt x="3634" y="1936"/>
                  </a:cubicBezTo>
                  <a:cubicBezTo>
                    <a:pt x="3883" y="1936"/>
                    <a:pt x="4113" y="2028"/>
                    <a:pt x="4248" y="2245"/>
                  </a:cubicBezTo>
                  <a:cubicBezTo>
                    <a:pt x="4374" y="2454"/>
                    <a:pt x="4290" y="2935"/>
                    <a:pt x="4248" y="3186"/>
                  </a:cubicBezTo>
                  <a:cubicBezTo>
                    <a:pt x="4068" y="4299"/>
                    <a:pt x="3274" y="5041"/>
                    <a:pt x="2245" y="5041"/>
                  </a:cubicBezTo>
                  <a:cubicBezTo>
                    <a:pt x="1959" y="5041"/>
                    <a:pt x="1654" y="4983"/>
                    <a:pt x="1340" y="4860"/>
                  </a:cubicBezTo>
                  <a:cubicBezTo>
                    <a:pt x="1318" y="4847"/>
                    <a:pt x="1295" y="4841"/>
                    <a:pt x="1274" y="4841"/>
                  </a:cubicBezTo>
                  <a:cubicBezTo>
                    <a:pt x="1194" y="4841"/>
                    <a:pt x="1126" y="4920"/>
                    <a:pt x="1110" y="4986"/>
                  </a:cubicBezTo>
                  <a:cubicBezTo>
                    <a:pt x="838" y="5718"/>
                    <a:pt x="503" y="6388"/>
                    <a:pt x="64" y="7015"/>
                  </a:cubicBezTo>
                  <a:cubicBezTo>
                    <a:pt x="1" y="7099"/>
                    <a:pt x="22" y="7267"/>
                    <a:pt x="126" y="7287"/>
                  </a:cubicBezTo>
                  <a:cubicBezTo>
                    <a:pt x="1842" y="8145"/>
                    <a:pt x="3537" y="8961"/>
                    <a:pt x="5253" y="9736"/>
                  </a:cubicBezTo>
                  <a:cubicBezTo>
                    <a:pt x="5293" y="9753"/>
                    <a:pt x="5330" y="9761"/>
                    <a:pt x="5364" y="9761"/>
                  </a:cubicBezTo>
                  <a:cubicBezTo>
                    <a:pt x="5452" y="9761"/>
                    <a:pt x="5515" y="9707"/>
                    <a:pt x="5546" y="9631"/>
                  </a:cubicBezTo>
                  <a:cubicBezTo>
                    <a:pt x="5859" y="8857"/>
                    <a:pt x="6173" y="8103"/>
                    <a:pt x="6487" y="7308"/>
                  </a:cubicBezTo>
                  <a:cubicBezTo>
                    <a:pt x="6508" y="7225"/>
                    <a:pt x="6445" y="7078"/>
                    <a:pt x="6362" y="7078"/>
                  </a:cubicBezTo>
                  <a:cubicBezTo>
                    <a:pt x="5836" y="6999"/>
                    <a:pt x="5395" y="6858"/>
                    <a:pt x="4955" y="6629"/>
                  </a:cubicBezTo>
                  <a:lnTo>
                    <a:pt x="4955" y="6629"/>
                  </a:lnTo>
                  <a:cubicBezTo>
                    <a:pt x="5984" y="6309"/>
                    <a:pt x="7007" y="5863"/>
                    <a:pt x="7554" y="4860"/>
                  </a:cubicBezTo>
                  <a:cubicBezTo>
                    <a:pt x="8077" y="3856"/>
                    <a:pt x="7973" y="2601"/>
                    <a:pt x="7345" y="1659"/>
                  </a:cubicBezTo>
                  <a:cubicBezTo>
                    <a:pt x="6567" y="471"/>
                    <a:pt x="5388" y="0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2"/>
            <p:cNvSpPr/>
            <p:nvPr/>
          </p:nvSpPr>
          <p:spPr>
            <a:xfrm>
              <a:off x="1961400" y="1260125"/>
              <a:ext cx="267050" cy="242825"/>
            </a:xfrm>
            <a:custGeom>
              <a:avLst/>
              <a:gdLst/>
              <a:ahLst/>
              <a:cxnLst/>
              <a:rect l="l" t="t" r="r" b="b"/>
              <a:pathLst>
                <a:path w="10682" h="9713" extrusionOk="0">
                  <a:moveTo>
                    <a:pt x="115" y="2863"/>
                  </a:moveTo>
                  <a:cubicBezTo>
                    <a:pt x="115" y="2863"/>
                    <a:pt x="115" y="2866"/>
                    <a:pt x="115" y="2871"/>
                  </a:cubicBezTo>
                  <a:cubicBezTo>
                    <a:pt x="115" y="2869"/>
                    <a:pt x="115" y="2866"/>
                    <a:pt x="116" y="2864"/>
                  </a:cubicBezTo>
                  <a:lnTo>
                    <a:pt x="116" y="2864"/>
                  </a:lnTo>
                  <a:cubicBezTo>
                    <a:pt x="116" y="2864"/>
                    <a:pt x="116" y="2863"/>
                    <a:pt x="115" y="2863"/>
                  </a:cubicBezTo>
                  <a:close/>
                  <a:moveTo>
                    <a:pt x="3575" y="387"/>
                  </a:moveTo>
                  <a:cubicBezTo>
                    <a:pt x="3939" y="387"/>
                    <a:pt x="4301" y="451"/>
                    <a:pt x="4655" y="570"/>
                  </a:cubicBezTo>
                  <a:cubicBezTo>
                    <a:pt x="5597" y="925"/>
                    <a:pt x="7166" y="2076"/>
                    <a:pt x="6015" y="3436"/>
                  </a:cubicBezTo>
                  <a:cubicBezTo>
                    <a:pt x="5896" y="3576"/>
                    <a:pt x="6004" y="3772"/>
                    <a:pt x="6178" y="3772"/>
                  </a:cubicBezTo>
                  <a:cubicBezTo>
                    <a:pt x="6186" y="3772"/>
                    <a:pt x="6195" y="3772"/>
                    <a:pt x="6204" y="3771"/>
                  </a:cubicBezTo>
                  <a:cubicBezTo>
                    <a:pt x="6671" y="3688"/>
                    <a:pt x="7169" y="3613"/>
                    <a:pt x="7649" y="3613"/>
                  </a:cubicBezTo>
                  <a:cubicBezTo>
                    <a:pt x="8502" y="3613"/>
                    <a:pt x="9300" y="3849"/>
                    <a:pt x="9782" y="4692"/>
                  </a:cubicBezTo>
                  <a:cubicBezTo>
                    <a:pt x="10430" y="5780"/>
                    <a:pt x="10054" y="7328"/>
                    <a:pt x="9217" y="8249"/>
                  </a:cubicBezTo>
                  <a:cubicBezTo>
                    <a:pt x="8798" y="8709"/>
                    <a:pt x="8212" y="9044"/>
                    <a:pt x="7606" y="9211"/>
                  </a:cubicBezTo>
                  <a:cubicBezTo>
                    <a:pt x="7419" y="9266"/>
                    <a:pt x="7252" y="9292"/>
                    <a:pt x="7099" y="9292"/>
                  </a:cubicBezTo>
                  <a:cubicBezTo>
                    <a:pt x="6548" y="9292"/>
                    <a:pt x="6172" y="8956"/>
                    <a:pt x="5681" y="8416"/>
                  </a:cubicBezTo>
                  <a:cubicBezTo>
                    <a:pt x="5158" y="7872"/>
                    <a:pt x="5492" y="7998"/>
                    <a:pt x="5995" y="7663"/>
                  </a:cubicBezTo>
                  <a:cubicBezTo>
                    <a:pt x="7111" y="6932"/>
                    <a:pt x="7164" y="5315"/>
                    <a:pt x="5637" y="5315"/>
                  </a:cubicBezTo>
                  <a:cubicBezTo>
                    <a:pt x="5590" y="5315"/>
                    <a:pt x="5542" y="5316"/>
                    <a:pt x="5492" y="5319"/>
                  </a:cubicBezTo>
                  <a:cubicBezTo>
                    <a:pt x="5196" y="5339"/>
                    <a:pt x="4638" y="5658"/>
                    <a:pt x="4383" y="5658"/>
                  </a:cubicBezTo>
                  <a:cubicBezTo>
                    <a:pt x="4368" y="5658"/>
                    <a:pt x="4354" y="5656"/>
                    <a:pt x="4342" y="5654"/>
                  </a:cubicBezTo>
                  <a:cubicBezTo>
                    <a:pt x="3400" y="5424"/>
                    <a:pt x="4216" y="4545"/>
                    <a:pt x="4425" y="4210"/>
                  </a:cubicBezTo>
                  <a:cubicBezTo>
                    <a:pt x="4781" y="3666"/>
                    <a:pt x="4844" y="3018"/>
                    <a:pt x="4363" y="2516"/>
                  </a:cubicBezTo>
                  <a:cubicBezTo>
                    <a:pt x="4025" y="2134"/>
                    <a:pt x="3462" y="1825"/>
                    <a:pt x="2918" y="1825"/>
                  </a:cubicBezTo>
                  <a:cubicBezTo>
                    <a:pt x="2685" y="1825"/>
                    <a:pt x="2456" y="1882"/>
                    <a:pt x="2249" y="2013"/>
                  </a:cubicBezTo>
                  <a:cubicBezTo>
                    <a:pt x="1956" y="2202"/>
                    <a:pt x="1789" y="2537"/>
                    <a:pt x="1622" y="2829"/>
                  </a:cubicBezTo>
                  <a:cubicBezTo>
                    <a:pt x="1580" y="2955"/>
                    <a:pt x="1496" y="3394"/>
                    <a:pt x="1391" y="3541"/>
                  </a:cubicBezTo>
                  <a:cubicBezTo>
                    <a:pt x="1391" y="3645"/>
                    <a:pt x="1370" y="3750"/>
                    <a:pt x="1370" y="3855"/>
                  </a:cubicBezTo>
                  <a:cubicBezTo>
                    <a:pt x="1049" y="3694"/>
                    <a:pt x="743" y="3503"/>
                    <a:pt x="466" y="3282"/>
                  </a:cubicBezTo>
                  <a:lnTo>
                    <a:pt x="466" y="3282"/>
                  </a:lnTo>
                  <a:cubicBezTo>
                    <a:pt x="477" y="3266"/>
                    <a:pt x="485" y="3248"/>
                    <a:pt x="492" y="3227"/>
                  </a:cubicBezTo>
                  <a:cubicBezTo>
                    <a:pt x="500" y="3206"/>
                    <a:pt x="504" y="3184"/>
                    <a:pt x="506" y="3160"/>
                  </a:cubicBezTo>
                  <a:lnTo>
                    <a:pt x="506" y="3160"/>
                  </a:lnTo>
                  <a:cubicBezTo>
                    <a:pt x="515" y="3162"/>
                    <a:pt x="524" y="3163"/>
                    <a:pt x="534" y="3164"/>
                  </a:cubicBezTo>
                  <a:cubicBezTo>
                    <a:pt x="450" y="1930"/>
                    <a:pt x="1642" y="821"/>
                    <a:pt x="2730" y="507"/>
                  </a:cubicBezTo>
                  <a:cubicBezTo>
                    <a:pt x="3013" y="425"/>
                    <a:pt x="3295" y="387"/>
                    <a:pt x="3575" y="387"/>
                  </a:cubicBezTo>
                  <a:close/>
                  <a:moveTo>
                    <a:pt x="3640" y="1"/>
                  </a:moveTo>
                  <a:cubicBezTo>
                    <a:pt x="2056" y="1"/>
                    <a:pt x="247" y="1185"/>
                    <a:pt x="119" y="2845"/>
                  </a:cubicBezTo>
                  <a:lnTo>
                    <a:pt x="119" y="2845"/>
                  </a:lnTo>
                  <a:cubicBezTo>
                    <a:pt x="117" y="2851"/>
                    <a:pt x="116" y="2858"/>
                    <a:pt x="116" y="2864"/>
                  </a:cubicBezTo>
                  <a:lnTo>
                    <a:pt x="116" y="2864"/>
                  </a:lnTo>
                  <a:cubicBezTo>
                    <a:pt x="116" y="2865"/>
                    <a:pt x="116" y="2868"/>
                    <a:pt x="117" y="2872"/>
                  </a:cubicBezTo>
                  <a:lnTo>
                    <a:pt x="117" y="2872"/>
                  </a:lnTo>
                  <a:cubicBezTo>
                    <a:pt x="112" y="2945"/>
                    <a:pt x="110" y="3020"/>
                    <a:pt x="112" y="3096"/>
                  </a:cubicBezTo>
                  <a:lnTo>
                    <a:pt x="112" y="3096"/>
                  </a:lnTo>
                  <a:cubicBezTo>
                    <a:pt x="36" y="3145"/>
                    <a:pt x="1" y="3261"/>
                    <a:pt x="115" y="3353"/>
                  </a:cubicBezTo>
                  <a:cubicBezTo>
                    <a:pt x="575" y="3750"/>
                    <a:pt x="1036" y="4001"/>
                    <a:pt x="1601" y="4231"/>
                  </a:cubicBezTo>
                  <a:cubicBezTo>
                    <a:pt x="1620" y="4243"/>
                    <a:pt x="1642" y="4248"/>
                    <a:pt x="1664" y="4248"/>
                  </a:cubicBezTo>
                  <a:cubicBezTo>
                    <a:pt x="1760" y="4248"/>
                    <a:pt x="1865" y="4149"/>
                    <a:pt x="1831" y="4064"/>
                  </a:cubicBezTo>
                  <a:cubicBezTo>
                    <a:pt x="1778" y="3212"/>
                    <a:pt x="2115" y="2225"/>
                    <a:pt x="3023" y="2225"/>
                  </a:cubicBezTo>
                  <a:cubicBezTo>
                    <a:pt x="3186" y="2225"/>
                    <a:pt x="3367" y="2257"/>
                    <a:pt x="3567" y="2327"/>
                  </a:cubicBezTo>
                  <a:cubicBezTo>
                    <a:pt x="4760" y="2767"/>
                    <a:pt x="4174" y="4064"/>
                    <a:pt x="3442" y="4629"/>
                  </a:cubicBezTo>
                  <a:cubicBezTo>
                    <a:pt x="3358" y="4692"/>
                    <a:pt x="3358" y="4796"/>
                    <a:pt x="3400" y="4859"/>
                  </a:cubicBezTo>
                  <a:cubicBezTo>
                    <a:pt x="3651" y="5236"/>
                    <a:pt x="3860" y="5633"/>
                    <a:pt x="4091" y="5989"/>
                  </a:cubicBezTo>
                  <a:cubicBezTo>
                    <a:pt x="4121" y="6050"/>
                    <a:pt x="4197" y="6089"/>
                    <a:pt x="4268" y="6089"/>
                  </a:cubicBezTo>
                  <a:cubicBezTo>
                    <a:pt x="4294" y="6089"/>
                    <a:pt x="4319" y="6084"/>
                    <a:pt x="4342" y="6073"/>
                  </a:cubicBezTo>
                  <a:cubicBezTo>
                    <a:pt x="4593" y="5905"/>
                    <a:pt x="4844" y="5801"/>
                    <a:pt x="5137" y="5738"/>
                  </a:cubicBezTo>
                  <a:cubicBezTo>
                    <a:pt x="5303" y="5671"/>
                    <a:pt x="5450" y="5637"/>
                    <a:pt x="5579" y="5637"/>
                  </a:cubicBezTo>
                  <a:cubicBezTo>
                    <a:pt x="6052" y="5637"/>
                    <a:pt x="6274" y="6089"/>
                    <a:pt x="6225" y="6993"/>
                  </a:cubicBezTo>
                  <a:cubicBezTo>
                    <a:pt x="6078" y="7307"/>
                    <a:pt x="5430" y="7558"/>
                    <a:pt x="5095" y="7642"/>
                  </a:cubicBezTo>
                  <a:cubicBezTo>
                    <a:pt x="4969" y="7663"/>
                    <a:pt x="4927" y="7830"/>
                    <a:pt x="4990" y="7935"/>
                  </a:cubicBezTo>
                  <a:cubicBezTo>
                    <a:pt x="5638" y="9015"/>
                    <a:pt x="5943" y="9713"/>
                    <a:pt x="6891" y="9713"/>
                  </a:cubicBezTo>
                  <a:cubicBezTo>
                    <a:pt x="7136" y="9713"/>
                    <a:pt x="7425" y="9666"/>
                    <a:pt x="7773" y="9567"/>
                  </a:cubicBezTo>
                  <a:cubicBezTo>
                    <a:pt x="8945" y="9232"/>
                    <a:pt x="9865" y="8353"/>
                    <a:pt x="10284" y="7223"/>
                  </a:cubicBezTo>
                  <a:cubicBezTo>
                    <a:pt x="10681" y="6177"/>
                    <a:pt x="10681" y="4796"/>
                    <a:pt x="9845" y="3959"/>
                  </a:cubicBezTo>
                  <a:cubicBezTo>
                    <a:pt x="9269" y="3372"/>
                    <a:pt x="8508" y="3200"/>
                    <a:pt x="7733" y="3200"/>
                  </a:cubicBezTo>
                  <a:cubicBezTo>
                    <a:pt x="7350" y="3200"/>
                    <a:pt x="6964" y="3242"/>
                    <a:pt x="6595" y="3296"/>
                  </a:cubicBezTo>
                  <a:lnTo>
                    <a:pt x="6595" y="3296"/>
                  </a:lnTo>
                  <a:cubicBezTo>
                    <a:pt x="7423" y="1751"/>
                    <a:pt x="5584" y="218"/>
                    <a:pt x="4028" y="26"/>
                  </a:cubicBezTo>
                  <a:cubicBezTo>
                    <a:pt x="3901" y="9"/>
                    <a:pt x="3771" y="1"/>
                    <a:pt x="36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52"/>
          <p:cNvGrpSpPr/>
          <p:nvPr/>
        </p:nvGrpSpPr>
        <p:grpSpPr>
          <a:xfrm rot="2066121">
            <a:off x="7285767" y="3084495"/>
            <a:ext cx="245985" cy="222159"/>
            <a:chOff x="4947100" y="881950"/>
            <a:chExt cx="245975" cy="222150"/>
          </a:xfrm>
        </p:grpSpPr>
        <p:sp>
          <p:nvSpPr>
            <p:cNvPr id="2188" name="Google Shape;2188;p52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2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2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0"/>
          <p:cNvSpPr txBox="1">
            <a:spLocks noGrp="1"/>
          </p:cNvSpPr>
          <p:nvPr>
            <p:ph type="title"/>
          </p:nvPr>
        </p:nvSpPr>
        <p:spPr>
          <a:xfrm>
            <a:off x="2905500" y="1410074"/>
            <a:ext cx="3203400" cy="18817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>
                <a:solidFill>
                  <a:srgbClr val="7030A0"/>
                </a:solidFill>
                <a:latin typeface="Ink Free" panose="03080402000500000000" pitchFamily="66" charset="0"/>
              </a:rPr>
              <a:t>Perbedaan</a:t>
            </a:r>
            <a:r>
              <a:rPr lang="en-US" sz="2400" dirty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Ink Free" panose="03080402000500000000" pitchFamily="66" charset="0"/>
              </a:rPr>
              <a:t>Interindividual</a:t>
            </a:r>
            <a:r>
              <a:rPr lang="en-US" sz="24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Ink Free" panose="03080402000500000000" pitchFamily="66" charset="0"/>
              </a:rPr>
              <a:t>berdasarkan</a:t>
            </a:r>
            <a:r>
              <a:rPr lang="en-US" sz="24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Ink Free" panose="03080402000500000000" pitchFamily="66" charset="0"/>
              </a:rPr>
              <a:t>fisik</a:t>
            </a:r>
            <a:r>
              <a:rPr lang="en-US" sz="24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Ink Free" panose="03080402000500000000" pitchFamily="66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Ink Free" panose="03080402000500000000" pitchFamily="66" charset="0"/>
              </a:rPr>
            </a:br>
            <a:r>
              <a:rPr lang="en-US" sz="2400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dan</a:t>
            </a:r>
            <a:r>
              <a:rPr lang="en-US" sz="2400" dirty="0" smtClean="0">
                <a:latin typeface="Ink Free" panose="03080402000500000000" pitchFamily="66" charset="0"/>
              </a:rPr>
              <a:t> </a:t>
            </a:r>
            <a:br>
              <a:rPr lang="en-US" sz="2400" dirty="0" smtClean="0">
                <a:latin typeface="Ink Free" panose="03080402000500000000" pitchFamily="66" charset="0"/>
              </a:rPr>
            </a:br>
            <a:r>
              <a:rPr lang="en-US" sz="2400" dirty="0" err="1" smtClean="0">
                <a:solidFill>
                  <a:srgbClr val="7030A0"/>
                </a:solidFill>
                <a:latin typeface="Ink Free" panose="03080402000500000000" pitchFamily="66" charset="0"/>
              </a:rPr>
              <a:t>kemampuan</a:t>
            </a:r>
            <a:r>
              <a:rPr lang="en-US" sz="24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Ink Free" panose="03080402000500000000" pitchFamily="66" charset="0"/>
              </a:rPr>
              <a:t>gerak</a:t>
            </a:r>
            <a:r>
              <a:rPr lang="en-US" sz="2400" dirty="0">
                <a:solidFill>
                  <a:srgbClr val="7030A0"/>
                </a:solidFill>
                <a:latin typeface="Ink Free" panose="03080402000500000000" pitchFamily="66" charset="0"/>
              </a:rPr>
              <a:t> motoric</a:t>
            </a:r>
            <a:r>
              <a:rPr lang="en-US" sz="2400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endParaRPr sz="2400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2049" name="Google Shape;2049;p50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604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1"/>
                </a:solidFill>
                <a:latin typeface="Ink Free" panose="03080402000500000000" pitchFamily="66" charset="0"/>
              </a:rPr>
              <a:t>Don’t go anymore</a:t>
            </a:r>
            <a:endParaRPr sz="2400" dirty="0">
              <a:solidFill>
                <a:schemeClr val="accent1"/>
              </a:solidFill>
              <a:latin typeface="Ink Free" panose="03080402000500000000" pitchFamily="66" charset="0"/>
            </a:endParaRPr>
          </a:p>
        </p:txBody>
      </p:sp>
      <p:sp>
        <p:nvSpPr>
          <p:cNvPr id="2050" name="Google Shape;2050;p50"/>
          <p:cNvSpPr txBox="1">
            <a:spLocks noGrp="1"/>
          </p:cNvSpPr>
          <p:nvPr>
            <p:ph type="title" idx="2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51" name="Google Shape;2051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2" name="Google Shape;2052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2" name="Google Shape;2062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1" name="Google Shape;2091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7"/>
          <p:cNvSpPr txBox="1">
            <a:spLocks noGrp="1"/>
          </p:cNvSpPr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lvl="0" indent="0"/>
            <a:r>
              <a:rPr lang="en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Ada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dua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kategori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cacat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tubuh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yaitu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cacat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anggota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tubuh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karena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penyakit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polio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dan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cacat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tubuh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karena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kerusakan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otak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sehingga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mengakibatkan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ketidakmampuan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gerak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(cerebral palsy)</a:t>
            </a:r>
            <a:r>
              <a:rPr lang="en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.”</a:t>
            </a:r>
            <a:endParaRPr b="1" dirty="0">
              <a:solidFill>
                <a:schemeClr val="accent3">
                  <a:lumMod val="60000"/>
                  <a:lumOff val="4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971" name="Google Shape;1971;p47"/>
          <p:cNvSpPr txBox="1">
            <a:spLocks noGrp="1"/>
          </p:cNvSpPr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" dirty="0" smtClean="0"/>
              <a:t>-</a:t>
            </a:r>
            <a:r>
              <a:rPr lang="en-US" dirty="0"/>
              <a:t> </a:t>
            </a:r>
            <a:r>
              <a:rPr lang="en-US" dirty="0" err="1"/>
              <a:t>Puseschel</a:t>
            </a:r>
            <a:r>
              <a:rPr lang="en-US" dirty="0"/>
              <a:t> ,1988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41"/>
          <p:cNvGrpSpPr/>
          <p:nvPr/>
        </p:nvGrpSpPr>
        <p:grpSpPr>
          <a:xfrm rot="-512821">
            <a:off x="3335360" y="770855"/>
            <a:ext cx="1298629" cy="1289079"/>
            <a:chOff x="5030925" y="3821825"/>
            <a:chExt cx="1128675" cy="1120375"/>
          </a:xfrm>
        </p:grpSpPr>
        <p:sp>
          <p:nvSpPr>
            <p:cNvPr id="840" name="Google Shape;840;p41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41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3728734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Perbedaan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interindividual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berdasarkan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keadaan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kemampuan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komunikasi</a:t>
            </a:r>
            <a:r>
              <a:rPr lang="en-ID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en-ID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</a:br>
            <a:endParaRPr sz="2000" dirty="0">
              <a:solidFill>
                <a:schemeClr val="accent5">
                  <a:lumMod val="60000"/>
                  <a:lumOff val="4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845" name="Google Shape;845;p41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2432590" cy="1308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gangguan</a:t>
            </a:r>
            <a:r>
              <a:rPr lang="en-US" sz="1600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komunikasi</a:t>
            </a:r>
            <a:r>
              <a:rPr lang="en-US" sz="1600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terdiri</a:t>
            </a:r>
            <a:r>
              <a:rPr lang="en-US" sz="1600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atas</a:t>
            </a:r>
            <a:r>
              <a:rPr lang="en-US" sz="1600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gangguan</a:t>
            </a:r>
            <a:r>
              <a:rPr lang="en-US" sz="1600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wicara</a:t>
            </a:r>
            <a:r>
              <a:rPr lang="en-US" sz="1600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dan</a:t>
            </a:r>
            <a:r>
              <a:rPr lang="en-US" sz="1600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gangguan</a:t>
            </a:r>
            <a:r>
              <a:rPr lang="en-US" sz="1600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Ink Free" panose="03080402000500000000" pitchFamily="66" charset="0"/>
              </a:rPr>
              <a:t>bahasa</a:t>
            </a:r>
            <a:endParaRPr sz="1600" dirty="0">
              <a:solidFill>
                <a:srgbClr val="00B0F0"/>
              </a:solidFill>
              <a:latin typeface="Ink Free" panose="03080402000500000000" pitchFamily="66" charset="0"/>
            </a:endParaRPr>
          </a:p>
        </p:txBody>
      </p:sp>
      <p:pic>
        <p:nvPicPr>
          <p:cNvPr id="846" name="Google Shape;846;p41"/>
          <p:cNvPicPr preferRelativeResize="0"/>
          <p:nvPr/>
        </p:nvPicPr>
        <p:blipFill rotWithShape="1">
          <a:blip r:embed="rId3">
            <a:alphaModFix/>
          </a:blip>
          <a:srcRect l="5845" r="5845"/>
          <a:stretch/>
        </p:blipFill>
        <p:spPr>
          <a:xfrm flipH="1">
            <a:off x="651612" y="794775"/>
            <a:ext cx="3018050" cy="3417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7" name="Google Shape;847;p41"/>
          <p:cNvGrpSpPr/>
          <p:nvPr/>
        </p:nvGrpSpPr>
        <p:grpSpPr>
          <a:xfrm>
            <a:off x="511425" y="707300"/>
            <a:ext cx="3298425" cy="3682225"/>
            <a:chOff x="511425" y="859700"/>
            <a:chExt cx="3298425" cy="3682225"/>
          </a:xfrm>
        </p:grpSpPr>
        <p:sp>
          <p:nvSpPr>
            <p:cNvPr id="848" name="Google Shape;848;p41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41"/>
          <p:cNvGrpSpPr/>
          <p:nvPr/>
        </p:nvGrpSpPr>
        <p:grpSpPr>
          <a:xfrm rot="3599956">
            <a:off x="2972528" y="1163478"/>
            <a:ext cx="419925" cy="222725"/>
            <a:chOff x="2951412" y="1320981"/>
            <a:chExt cx="419934" cy="222729"/>
          </a:xfrm>
        </p:grpSpPr>
        <p:sp>
          <p:nvSpPr>
            <p:cNvPr id="853" name="Google Shape;853;p41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1"/>
          <p:cNvGrpSpPr/>
          <p:nvPr/>
        </p:nvGrpSpPr>
        <p:grpSpPr>
          <a:xfrm>
            <a:off x="2688800" y="1888251"/>
            <a:ext cx="130588" cy="194506"/>
            <a:chOff x="2540775" y="2709726"/>
            <a:chExt cx="130588" cy="194506"/>
          </a:xfrm>
        </p:grpSpPr>
        <p:sp>
          <p:nvSpPr>
            <p:cNvPr id="857" name="Google Shape;857;p41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41"/>
          <p:cNvSpPr/>
          <p:nvPr/>
        </p:nvSpPr>
        <p:spPr>
          <a:xfrm>
            <a:off x="8749688" y="13718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44"/>
          <p:cNvPicPr preferRelativeResize="0"/>
          <p:nvPr/>
        </p:nvPicPr>
        <p:blipFill rotWithShape="1">
          <a:blip r:embed="rId3">
            <a:alphaModFix/>
          </a:blip>
          <a:srcRect l="21933" r="11621"/>
          <a:stretch/>
        </p:blipFill>
        <p:spPr>
          <a:xfrm>
            <a:off x="4652425" y="842425"/>
            <a:ext cx="3442826" cy="3458626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4"/>
          <p:cNvSpPr txBox="1">
            <a:spLocks noGrp="1"/>
          </p:cNvSpPr>
          <p:nvPr>
            <p:ph type="title"/>
          </p:nvPr>
        </p:nvSpPr>
        <p:spPr>
          <a:xfrm>
            <a:off x="570300" y="1419622"/>
            <a:ext cx="4045200" cy="16768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Perbedaan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interindividual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berdasarkan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keadaan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kemampuan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emosi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dan</a:t>
            </a:r>
            <a:r>
              <a:rPr lang="en-US" sz="20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92D050"/>
                </a:solidFill>
                <a:latin typeface="Ink Free" panose="03080402000500000000" pitchFamily="66" charset="0"/>
              </a:rPr>
              <a:t>perilaku</a:t>
            </a:r>
            <a:r>
              <a:rPr lang="en-ID" sz="2000" dirty="0">
                <a:solidFill>
                  <a:srgbClr val="92D050"/>
                </a:solidFill>
                <a:latin typeface="Ink Free" panose="03080402000500000000" pitchFamily="66" charset="0"/>
              </a:rPr>
              <a:t/>
            </a:r>
            <a:br>
              <a:rPr lang="en-ID" sz="2000" dirty="0">
                <a:solidFill>
                  <a:srgbClr val="92D050"/>
                </a:solidFill>
                <a:latin typeface="Ink Free" panose="03080402000500000000" pitchFamily="66" charset="0"/>
              </a:rPr>
            </a:br>
            <a:endParaRPr sz="2000" dirty="0">
              <a:solidFill>
                <a:srgbClr val="92D050"/>
              </a:solidFill>
              <a:latin typeface="Ink Free" panose="03080402000500000000" pitchFamily="66" charset="0"/>
            </a:endParaRPr>
          </a:p>
        </p:txBody>
      </p:sp>
      <p:sp>
        <p:nvSpPr>
          <p:cNvPr id="910" name="Google Shape;910;p44"/>
          <p:cNvSpPr txBox="1">
            <a:spLocks noGrp="1"/>
          </p:cNvSpPr>
          <p:nvPr>
            <p:ph type="subTitle" idx="1"/>
          </p:nvPr>
        </p:nvSpPr>
        <p:spPr>
          <a:xfrm>
            <a:off x="1195650" y="3107874"/>
            <a:ext cx="2794500" cy="1408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gangguan</a:t>
            </a:r>
            <a:r>
              <a:rPr lang="en-US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perilaku</a:t>
            </a:r>
            <a:endParaRPr lang="en-US" dirty="0" smtClean="0">
              <a:solidFill>
                <a:srgbClr val="00B050"/>
              </a:solidFill>
              <a:latin typeface="Ink Free" panose="03080402000500000000" pitchFamily="66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Gangguan</a:t>
            </a:r>
            <a:r>
              <a:rPr lang="en-US" dirty="0" smtClean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kecemasan</a:t>
            </a:r>
            <a:r>
              <a:rPr lang="en-US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dan</a:t>
            </a:r>
            <a:r>
              <a:rPr lang="en-US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menyendiri</a:t>
            </a:r>
            <a:endParaRPr lang="en-US" dirty="0" smtClean="0">
              <a:solidFill>
                <a:srgbClr val="00B050"/>
              </a:solidFill>
              <a:latin typeface="Ink Free" panose="03080402000500000000" pitchFamily="66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Anak</a:t>
            </a:r>
            <a:r>
              <a:rPr lang="en-US" dirty="0">
                <a:solidFill>
                  <a:srgbClr val="00B050"/>
                </a:solidFill>
                <a:latin typeface="Ink Free" panose="03080402000500000000" pitchFamily="66" charset="0"/>
              </a:rPr>
              <a:t> yang </a:t>
            </a: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agresif</a:t>
            </a:r>
            <a:r>
              <a:rPr lang="en-US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nk Free" panose="03080402000500000000" pitchFamily="66" charset="0"/>
              </a:rPr>
              <a:t>sosial</a:t>
            </a:r>
            <a:endParaRPr lang="en-US" dirty="0" smtClean="0">
              <a:solidFill>
                <a:srgbClr val="00B050"/>
              </a:solidFill>
              <a:latin typeface="Ink Free" panose="03080402000500000000" pitchFamily="66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Individu</a:t>
            </a:r>
            <a:r>
              <a:rPr lang="en-US" dirty="0">
                <a:solidFill>
                  <a:srgbClr val="00B050"/>
                </a:solidFill>
                <a:latin typeface="Ink Free" panose="03080402000500000000" pitchFamily="66" charset="0"/>
              </a:rPr>
              <a:t> yang </a:t>
            </a: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tidak</a:t>
            </a:r>
            <a:r>
              <a:rPr lang="en-US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pernah</a:t>
            </a:r>
            <a:r>
              <a:rPr lang="en-US" dirty="0">
                <a:solidFill>
                  <a:srgbClr val="00B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nk Free" panose="03080402000500000000" pitchFamily="66" charset="0"/>
              </a:rPr>
              <a:t>dewasa</a:t>
            </a:r>
            <a:endParaRPr dirty="0">
              <a:solidFill>
                <a:srgbClr val="00B050"/>
              </a:solidFill>
              <a:latin typeface="Ink Free" panose="03080402000500000000" pitchFamily="66" charset="0"/>
            </a:endParaRPr>
          </a:p>
        </p:txBody>
      </p:sp>
      <p:sp>
        <p:nvSpPr>
          <p:cNvPr id="911" name="Google Shape;911;p44"/>
          <p:cNvSpPr txBox="1">
            <a:spLocks noGrp="1"/>
          </p:cNvSpPr>
          <p:nvPr>
            <p:ph type="title" idx="2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12" name="Google Shape;912;p44"/>
          <p:cNvGrpSpPr/>
          <p:nvPr/>
        </p:nvGrpSpPr>
        <p:grpSpPr>
          <a:xfrm>
            <a:off x="4562925" y="700575"/>
            <a:ext cx="3611050" cy="3721000"/>
            <a:chOff x="4562925" y="700575"/>
            <a:chExt cx="3611050" cy="3721000"/>
          </a:xfrm>
        </p:grpSpPr>
        <p:sp>
          <p:nvSpPr>
            <p:cNvPr id="913" name="Google Shape;913;p44"/>
            <p:cNvSpPr/>
            <p:nvPr/>
          </p:nvSpPr>
          <p:spPr>
            <a:xfrm rot="5400000">
              <a:off x="6248171" y="2442428"/>
              <a:ext cx="3660757" cy="190851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4574500" y="700575"/>
              <a:ext cx="3567313" cy="216525"/>
            </a:xfrm>
            <a:custGeom>
              <a:avLst/>
              <a:gdLst/>
              <a:ahLst/>
              <a:cxnLst/>
              <a:rect l="l" t="t" r="r" b="b"/>
              <a:pathLst>
                <a:path w="125114" h="8661" extrusionOk="0">
                  <a:moveTo>
                    <a:pt x="124978" y="3901"/>
                  </a:moveTo>
                  <a:cubicBezTo>
                    <a:pt x="124974" y="3940"/>
                    <a:pt x="124971" y="3977"/>
                    <a:pt x="124971" y="4005"/>
                  </a:cubicBezTo>
                  <a:cubicBezTo>
                    <a:pt x="124971" y="4005"/>
                    <a:pt x="124994" y="3936"/>
                    <a:pt x="124978" y="3901"/>
                  </a:cubicBezTo>
                  <a:close/>
                  <a:moveTo>
                    <a:pt x="85810" y="1"/>
                  </a:moveTo>
                  <a:cubicBezTo>
                    <a:pt x="80961" y="1"/>
                    <a:pt x="74941" y="1342"/>
                    <a:pt x="68221" y="1723"/>
                  </a:cubicBezTo>
                  <a:cubicBezTo>
                    <a:pt x="65897" y="1828"/>
                    <a:pt x="64656" y="1866"/>
                    <a:pt x="63982" y="1866"/>
                  </a:cubicBezTo>
                  <a:cubicBezTo>
                    <a:pt x="62470" y="1866"/>
                    <a:pt x="63801" y="1676"/>
                    <a:pt x="62143" y="1637"/>
                  </a:cubicBezTo>
                  <a:cubicBezTo>
                    <a:pt x="61487" y="1637"/>
                    <a:pt x="51786" y="1266"/>
                    <a:pt x="49646" y="1209"/>
                  </a:cubicBezTo>
                  <a:cubicBezTo>
                    <a:pt x="44621" y="1172"/>
                    <a:pt x="40533" y="1124"/>
                    <a:pt x="36976" y="1124"/>
                  </a:cubicBezTo>
                  <a:cubicBezTo>
                    <a:pt x="34978" y="1124"/>
                    <a:pt x="33148" y="1139"/>
                    <a:pt x="31414" y="1180"/>
                  </a:cubicBezTo>
                  <a:cubicBezTo>
                    <a:pt x="29114" y="1241"/>
                    <a:pt x="27356" y="1301"/>
                    <a:pt x="26473" y="1301"/>
                  </a:cubicBezTo>
                  <a:cubicBezTo>
                    <a:pt x="26108" y="1301"/>
                    <a:pt x="25892" y="1291"/>
                    <a:pt x="25850" y="1266"/>
                  </a:cubicBezTo>
                  <a:cubicBezTo>
                    <a:pt x="25824" y="1236"/>
                    <a:pt x="25784" y="1223"/>
                    <a:pt x="25733" y="1223"/>
                  </a:cubicBezTo>
                  <a:cubicBezTo>
                    <a:pt x="25488" y="1223"/>
                    <a:pt x="25005" y="1517"/>
                    <a:pt x="24770" y="1517"/>
                  </a:cubicBezTo>
                  <a:cubicBezTo>
                    <a:pt x="24733" y="1517"/>
                    <a:pt x="24703" y="1510"/>
                    <a:pt x="24681" y="1494"/>
                  </a:cubicBezTo>
                  <a:cubicBezTo>
                    <a:pt x="23863" y="1578"/>
                    <a:pt x="22928" y="1608"/>
                    <a:pt x="21924" y="1608"/>
                  </a:cubicBezTo>
                  <a:cubicBezTo>
                    <a:pt x="19394" y="1608"/>
                    <a:pt x="16430" y="1418"/>
                    <a:pt x="13840" y="1418"/>
                  </a:cubicBezTo>
                  <a:cubicBezTo>
                    <a:pt x="12542" y="1418"/>
                    <a:pt x="11338" y="1465"/>
                    <a:pt x="10329" y="1608"/>
                  </a:cubicBezTo>
                  <a:cubicBezTo>
                    <a:pt x="8758" y="1829"/>
                    <a:pt x="5352" y="2493"/>
                    <a:pt x="3866" y="2493"/>
                  </a:cubicBezTo>
                  <a:cubicBezTo>
                    <a:pt x="3624" y="2493"/>
                    <a:pt x="3434" y="2476"/>
                    <a:pt x="3310" y="2436"/>
                  </a:cubicBezTo>
                  <a:cubicBezTo>
                    <a:pt x="3139" y="2407"/>
                    <a:pt x="2996" y="2350"/>
                    <a:pt x="2882" y="2322"/>
                  </a:cubicBezTo>
                  <a:cubicBezTo>
                    <a:pt x="2796" y="2322"/>
                    <a:pt x="2768" y="2322"/>
                    <a:pt x="2711" y="2293"/>
                  </a:cubicBezTo>
                  <a:lnTo>
                    <a:pt x="2597" y="2293"/>
                  </a:lnTo>
                  <a:cubicBezTo>
                    <a:pt x="2511" y="2293"/>
                    <a:pt x="2454" y="2293"/>
                    <a:pt x="2368" y="2322"/>
                  </a:cubicBezTo>
                  <a:lnTo>
                    <a:pt x="2340" y="2322"/>
                  </a:lnTo>
                  <a:cubicBezTo>
                    <a:pt x="2235" y="2139"/>
                    <a:pt x="2036" y="2004"/>
                    <a:pt x="1741" y="2004"/>
                  </a:cubicBezTo>
                  <a:cubicBezTo>
                    <a:pt x="1713" y="2004"/>
                    <a:pt x="1684" y="2005"/>
                    <a:pt x="1655" y="2008"/>
                  </a:cubicBezTo>
                  <a:cubicBezTo>
                    <a:pt x="1598" y="2008"/>
                    <a:pt x="1484" y="2036"/>
                    <a:pt x="1370" y="2065"/>
                  </a:cubicBezTo>
                  <a:cubicBezTo>
                    <a:pt x="1284" y="2122"/>
                    <a:pt x="1170" y="2151"/>
                    <a:pt x="1141" y="2151"/>
                  </a:cubicBezTo>
                  <a:cubicBezTo>
                    <a:pt x="1170" y="2322"/>
                    <a:pt x="1313" y="2864"/>
                    <a:pt x="1341" y="3121"/>
                  </a:cubicBezTo>
                  <a:lnTo>
                    <a:pt x="0" y="8171"/>
                  </a:lnTo>
                  <a:cubicBezTo>
                    <a:pt x="913" y="8485"/>
                    <a:pt x="2026" y="8656"/>
                    <a:pt x="3139" y="8656"/>
                  </a:cubicBezTo>
                  <a:cubicBezTo>
                    <a:pt x="3252" y="8659"/>
                    <a:pt x="3366" y="8660"/>
                    <a:pt x="3481" y="8660"/>
                  </a:cubicBezTo>
                  <a:cubicBezTo>
                    <a:pt x="5574" y="8660"/>
                    <a:pt x="7758" y="8182"/>
                    <a:pt x="9787" y="7857"/>
                  </a:cubicBezTo>
                  <a:cubicBezTo>
                    <a:pt x="11185" y="7600"/>
                    <a:pt x="11727" y="7572"/>
                    <a:pt x="12069" y="7543"/>
                  </a:cubicBezTo>
                  <a:cubicBezTo>
                    <a:pt x="12469" y="7486"/>
                    <a:pt x="12412" y="7486"/>
                    <a:pt x="12554" y="7486"/>
                  </a:cubicBezTo>
                  <a:cubicBezTo>
                    <a:pt x="12895" y="7477"/>
                    <a:pt x="13221" y="7473"/>
                    <a:pt x="13538" y="7473"/>
                  </a:cubicBezTo>
                  <a:cubicBezTo>
                    <a:pt x="15296" y="7473"/>
                    <a:pt x="16777" y="7598"/>
                    <a:pt x="18831" y="7743"/>
                  </a:cubicBezTo>
                  <a:cubicBezTo>
                    <a:pt x="20600" y="7885"/>
                    <a:pt x="22056" y="8000"/>
                    <a:pt x="22683" y="8142"/>
                  </a:cubicBezTo>
                  <a:cubicBezTo>
                    <a:pt x="23168" y="8142"/>
                    <a:pt x="23882" y="8057"/>
                    <a:pt x="24738" y="8000"/>
                  </a:cubicBezTo>
                  <a:cubicBezTo>
                    <a:pt x="26877" y="7771"/>
                    <a:pt x="26877" y="7771"/>
                    <a:pt x="27477" y="7714"/>
                  </a:cubicBezTo>
                  <a:cubicBezTo>
                    <a:pt x="29474" y="7543"/>
                    <a:pt x="31871" y="7343"/>
                    <a:pt x="34296" y="7286"/>
                  </a:cubicBezTo>
                  <a:cubicBezTo>
                    <a:pt x="35913" y="7229"/>
                    <a:pt x="37542" y="7201"/>
                    <a:pt x="39067" y="7201"/>
                  </a:cubicBezTo>
                  <a:cubicBezTo>
                    <a:pt x="42117" y="7201"/>
                    <a:pt x="44748" y="7315"/>
                    <a:pt x="46023" y="7543"/>
                  </a:cubicBezTo>
                  <a:cubicBezTo>
                    <a:pt x="46565" y="7400"/>
                    <a:pt x="48391" y="7315"/>
                    <a:pt x="50645" y="7315"/>
                  </a:cubicBezTo>
                  <a:cubicBezTo>
                    <a:pt x="53189" y="7336"/>
                    <a:pt x="61754" y="7909"/>
                    <a:pt x="66969" y="7909"/>
                  </a:cubicBezTo>
                  <a:cubicBezTo>
                    <a:pt x="68771" y="7909"/>
                    <a:pt x="70173" y="7840"/>
                    <a:pt x="70789" y="7657"/>
                  </a:cubicBezTo>
                  <a:cubicBezTo>
                    <a:pt x="71546" y="7413"/>
                    <a:pt x="74687" y="7022"/>
                    <a:pt x="76023" y="7022"/>
                  </a:cubicBezTo>
                  <a:cubicBezTo>
                    <a:pt x="76247" y="7022"/>
                    <a:pt x="76421" y="7033"/>
                    <a:pt x="76524" y="7058"/>
                  </a:cubicBezTo>
                  <a:cubicBezTo>
                    <a:pt x="76797" y="7151"/>
                    <a:pt x="77100" y="7187"/>
                    <a:pt x="77416" y="7187"/>
                  </a:cubicBezTo>
                  <a:cubicBezTo>
                    <a:pt x="78543" y="7187"/>
                    <a:pt x="79827" y="6723"/>
                    <a:pt x="80486" y="6723"/>
                  </a:cubicBezTo>
                  <a:cubicBezTo>
                    <a:pt x="80604" y="6723"/>
                    <a:pt x="80701" y="6738"/>
                    <a:pt x="80775" y="6773"/>
                  </a:cubicBezTo>
                  <a:cubicBezTo>
                    <a:pt x="83641" y="6319"/>
                    <a:pt x="85847" y="6025"/>
                    <a:pt x="87628" y="6025"/>
                  </a:cubicBezTo>
                  <a:cubicBezTo>
                    <a:pt x="87975" y="6025"/>
                    <a:pt x="88305" y="6036"/>
                    <a:pt x="88621" y="6059"/>
                  </a:cubicBezTo>
                  <a:cubicBezTo>
                    <a:pt x="95114" y="6359"/>
                    <a:pt x="92095" y="7008"/>
                    <a:pt x="97488" y="7008"/>
                  </a:cubicBezTo>
                  <a:cubicBezTo>
                    <a:pt x="99797" y="7008"/>
                    <a:pt x="103648" y="6889"/>
                    <a:pt x="110448" y="6573"/>
                  </a:cubicBezTo>
                  <a:cubicBezTo>
                    <a:pt x="111881" y="6342"/>
                    <a:pt x="113350" y="6265"/>
                    <a:pt x="114735" y="6265"/>
                  </a:cubicBezTo>
                  <a:cubicBezTo>
                    <a:pt x="116769" y="6265"/>
                    <a:pt x="118619" y="6431"/>
                    <a:pt x="119892" y="6516"/>
                  </a:cubicBezTo>
                  <a:cubicBezTo>
                    <a:pt x="120645" y="6589"/>
                    <a:pt x="121220" y="6638"/>
                    <a:pt x="121680" y="6638"/>
                  </a:cubicBezTo>
                  <a:cubicBezTo>
                    <a:pt x="123017" y="6638"/>
                    <a:pt x="123388" y="6226"/>
                    <a:pt x="124343" y="4804"/>
                  </a:cubicBezTo>
                  <a:lnTo>
                    <a:pt x="124543" y="4804"/>
                  </a:lnTo>
                  <a:cubicBezTo>
                    <a:pt x="124115" y="5660"/>
                    <a:pt x="123630" y="6288"/>
                    <a:pt x="124058" y="6716"/>
                  </a:cubicBezTo>
                  <a:cubicBezTo>
                    <a:pt x="124115" y="6744"/>
                    <a:pt x="124343" y="6801"/>
                    <a:pt x="124686" y="6858"/>
                  </a:cubicBezTo>
                  <a:cubicBezTo>
                    <a:pt x="124743" y="6858"/>
                    <a:pt x="124857" y="6858"/>
                    <a:pt x="124857" y="6887"/>
                  </a:cubicBezTo>
                  <a:cubicBezTo>
                    <a:pt x="124886" y="5089"/>
                    <a:pt x="124886" y="4519"/>
                    <a:pt x="124971" y="3891"/>
                  </a:cubicBezTo>
                  <a:cubicBezTo>
                    <a:pt x="124974" y="3894"/>
                    <a:pt x="124976" y="3897"/>
                    <a:pt x="124978" y="3901"/>
                  </a:cubicBezTo>
                  <a:lnTo>
                    <a:pt x="124978" y="3901"/>
                  </a:lnTo>
                  <a:cubicBezTo>
                    <a:pt x="124987" y="3820"/>
                    <a:pt x="125000" y="3730"/>
                    <a:pt x="125000" y="3691"/>
                  </a:cubicBezTo>
                  <a:cubicBezTo>
                    <a:pt x="124829" y="3292"/>
                    <a:pt x="124258" y="1180"/>
                    <a:pt x="124144" y="781"/>
                  </a:cubicBezTo>
                  <a:lnTo>
                    <a:pt x="125114" y="752"/>
                  </a:lnTo>
                  <a:cubicBezTo>
                    <a:pt x="122795" y="345"/>
                    <a:pt x="120338" y="228"/>
                    <a:pt x="118397" y="228"/>
                  </a:cubicBezTo>
                  <a:cubicBezTo>
                    <a:pt x="116397" y="228"/>
                    <a:pt x="114945" y="352"/>
                    <a:pt x="114757" y="410"/>
                  </a:cubicBezTo>
                  <a:cubicBezTo>
                    <a:pt x="114662" y="429"/>
                    <a:pt x="114566" y="439"/>
                    <a:pt x="114480" y="439"/>
                  </a:cubicBezTo>
                  <a:cubicBezTo>
                    <a:pt x="114307" y="439"/>
                    <a:pt x="114167" y="401"/>
                    <a:pt x="114129" y="324"/>
                  </a:cubicBezTo>
                  <a:cubicBezTo>
                    <a:pt x="114113" y="298"/>
                    <a:pt x="113780" y="287"/>
                    <a:pt x="113247" y="287"/>
                  </a:cubicBezTo>
                  <a:cubicBezTo>
                    <a:pt x="110901" y="287"/>
                    <a:pt x="104676" y="496"/>
                    <a:pt x="104514" y="496"/>
                  </a:cubicBezTo>
                  <a:cubicBezTo>
                    <a:pt x="104514" y="444"/>
                    <a:pt x="104411" y="403"/>
                    <a:pt x="104255" y="403"/>
                  </a:cubicBezTo>
                  <a:cubicBezTo>
                    <a:pt x="104151" y="403"/>
                    <a:pt x="104023" y="421"/>
                    <a:pt x="103886" y="467"/>
                  </a:cubicBezTo>
                  <a:cubicBezTo>
                    <a:pt x="103486" y="581"/>
                    <a:pt x="102374" y="724"/>
                    <a:pt x="100919" y="838"/>
                  </a:cubicBezTo>
                  <a:cubicBezTo>
                    <a:pt x="99672" y="922"/>
                    <a:pt x="98638" y="957"/>
                    <a:pt x="97752" y="957"/>
                  </a:cubicBezTo>
                  <a:cubicBezTo>
                    <a:pt x="93526" y="957"/>
                    <a:pt x="92655" y="157"/>
                    <a:pt x="88079" y="39"/>
                  </a:cubicBezTo>
                  <a:cubicBezTo>
                    <a:pt x="87908" y="39"/>
                    <a:pt x="86681" y="11"/>
                    <a:pt x="86510" y="11"/>
                  </a:cubicBezTo>
                  <a:cubicBezTo>
                    <a:pt x="86279" y="4"/>
                    <a:pt x="86046" y="1"/>
                    <a:pt x="85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 rot="5400000">
              <a:off x="2852828" y="2434497"/>
              <a:ext cx="3626894" cy="206700"/>
            </a:xfrm>
            <a:custGeom>
              <a:avLst/>
              <a:gdLst/>
              <a:ahLst/>
              <a:cxnLst/>
              <a:rect l="l" t="t" r="r" b="b"/>
              <a:pathLst>
                <a:path w="139295" h="8268" extrusionOk="0">
                  <a:moveTo>
                    <a:pt x="57151" y="1"/>
                  </a:moveTo>
                  <a:cubicBezTo>
                    <a:pt x="51806" y="1"/>
                    <a:pt x="45718" y="80"/>
                    <a:pt x="35723" y="278"/>
                  </a:cubicBezTo>
                  <a:cubicBezTo>
                    <a:pt x="33713" y="311"/>
                    <a:pt x="32084" y="344"/>
                    <a:pt x="31038" y="344"/>
                  </a:cubicBezTo>
                  <a:cubicBezTo>
                    <a:pt x="30273" y="344"/>
                    <a:pt x="29820" y="326"/>
                    <a:pt x="29760" y="278"/>
                  </a:cubicBezTo>
                  <a:cubicBezTo>
                    <a:pt x="29735" y="253"/>
                    <a:pt x="29695" y="242"/>
                    <a:pt x="29645" y="242"/>
                  </a:cubicBezTo>
                  <a:cubicBezTo>
                    <a:pt x="29394" y="242"/>
                    <a:pt x="28876" y="503"/>
                    <a:pt x="28578" y="503"/>
                  </a:cubicBezTo>
                  <a:cubicBezTo>
                    <a:pt x="28527" y="503"/>
                    <a:pt x="28483" y="495"/>
                    <a:pt x="28447" y="477"/>
                  </a:cubicBezTo>
                  <a:cubicBezTo>
                    <a:pt x="14131" y="1267"/>
                    <a:pt x="6565" y="1822"/>
                    <a:pt x="4908" y="1822"/>
                  </a:cubicBezTo>
                  <a:cubicBezTo>
                    <a:pt x="4827" y="1822"/>
                    <a:pt x="4761" y="1821"/>
                    <a:pt x="4709" y="1818"/>
                  </a:cubicBezTo>
                  <a:cubicBezTo>
                    <a:pt x="4500" y="1807"/>
                    <a:pt x="4314" y="1802"/>
                    <a:pt x="4148" y="1802"/>
                  </a:cubicBezTo>
                  <a:cubicBezTo>
                    <a:pt x="3451" y="1802"/>
                    <a:pt x="3091" y="1902"/>
                    <a:pt x="2768" y="2132"/>
                  </a:cubicBezTo>
                  <a:cubicBezTo>
                    <a:pt x="1656" y="2960"/>
                    <a:pt x="1" y="8038"/>
                    <a:pt x="1228" y="8267"/>
                  </a:cubicBezTo>
                  <a:cubicBezTo>
                    <a:pt x="1245" y="8268"/>
                    <a:pt x="1267" y="8268"/>
                    <a:pt x="1293" y="8268"/>
                  </a:cubicBezTo>
                  <a:cubicBezTo>
                    <a:pt x="2746" y="8268"/>
                    <a:pt x="17365" y="6975"/>
                    <a:pt x="23795" y="6975"/>
                  </a:cubicBezTo>
                  <a:cubicBezTo>
                    <a:pt x="24989" y="6975"/>
                    <a:pt x="25900" y="7020"/>
                    <a:pt x="26393" y="7125"/>
                  </a:cubicBezTo>
                  <a:cubicBezTo>
                    <a:pt x="30099" y="6845"/>
                    <a:pt x="39827" y="6158"/>
                    <a:pt x="46517" y="6158"/>
                  </a:cubicBezTo>
                  <a:cubicBezTo>
                    <a:pt x="48686" y="6158"/>
                    <a:pt x="50536" y="6231"/>
                    <a:pt x="51758" y="6412"/>
                  </a:cubicBezTo>
                  <a:cubicBezTo>
                    <a:pt x="52479" y="6210"/>
                    <a:pt x="54314" y="6134"/>
                    <a:pt x="56703" y="6134"/>
                  </a:cubicBezTo>
                  <a:cubicBezTo>
                    <a:pt x="64129" y="6134"/>
                    <a:pt x="76900" y="6872"/>
                    <a:pt x="78143" y="6872"/>
                  </a:cubicBezTo>
                  <a:cubicBezTo>
                    <a:pt x="78193" y="6872"/>
                    <a:pt x="78225" y="6871"/>
                    <a:pt x="78236" y="6869"/>
                  </a:cubicBezTo>
                  <a:cubicBezTo>
                    <a:pt x="78451" y="6833"/>
                    <a:pt x="78820" y="6817"/>
                    <a:pt x="79275" y="6817"/>
                  </a:cubicBezTo>
                  <a:cubicBezTo>
                    <a:pt x="80992" y="6817"/>
                    <a:pt x="83931" y="7043"/>
                    <a:pt x="84428" y="7268"/>
                  </a:cubicBezTo>
                  <a:cubicBezTo>
                    <a:pt x="84986" y="7521"/>
                    <a:pt x="85693" y="7587"/>
                    <a:pt x="86395" y="7587"/>
                  </a:cubicBezTo>
                  <a:cubicBezTo>
                    <a:pt x="87163" y="7587"/>
                    <a:pt x="87925" y="7508"/>
                    <a:pt x="88483" y="7508"/>
                  </a:cubicBezTo>
                  <a:cubicBezTo>
                    <a:pt x="88796" y="7508"/>
                    <a:pt x="89044" y="7533"/>
                    <a:pt x="89192" y="7610"/>
                  </a:cubicBezTo>
                  <a:lnTo>
                    <a:pt x="94984" y="7468"/>
                  </a:lnTo>
                  <a:cubicBezTo>
                    <a:pt x="94984" y="7468"/>
                    <a:pt x="97952" y="7553"/>
                    <a:pt x="99236" y="7553"/>
                  </a:cubicBezTo>
                  <a:cubicBezTo>
                    <a:pt x="99309" y="7554"/>
                    <a:pt x="99395" y="7555"/>
                    <a:pt x="99493" y="7555"/>
                  </a:cubicBezTo>
                  <a:cubicBezTo>
                    <a:pt x="102838" y="7555"/>
                    <a:pt x="120228" y="7095"/>
                    <a:pt x="121919" y="7040"/>
                  </a:cubicBezTo>
                  <a:cubicBezTo>
                    <a:pt x="122911" y="6930"/>
                    <a:pt x="123945" y="6886"/>
                    <a:pt x="124980" y="6886"/>
                  </a:cubicBezTo>
                  <a:cubicBezTo>
                    <a:pt x="126894" y="6886"/>
                    <a:pt x="128812" y="7034"/>
                    <a:pt x="130479" y="7182"/>
                  </a:cubicBezTo>
                  <a:cubicBezTo>
                    <a:pt x="131703" y="7312"/>
                    <a:pt x="133242" y="7515"/>
                    <a:pt x="134380" y="7515"/>
                  </a:cubicBezTo>
                  <a:cubicBezTo>
                    <a:pt x="134992" y="7515"/>
                    <a:pt x="135488" y="7456"/>
                    <a:pt x="135757" y="7297"/>
                  </a:cubicBezTo>
                  <a:cubicBezTo>
                    <a:pt x="137012" y="6555"/>
                    <a:pt x="139295" y="2874"/>
                    <a:pt x="138896" y="1876"/>
                  </a:cubicBezTo>
                  <a:cubicBezTo>
                    <a:pt x="138752" y="1470"/>
                    <a:pt x="131635" y="924"/>
                    <a:pt x="128296" y="924"/>
                  </a:cubicBezTo>
                  <a:cubicBezTo>
                    <a:pt x="127646" y="924"/>
                    <a:pt x="127139" y="944"/>
                    <a:pt x="126855" y="991"/>
                  </a:cubicBezTo>
                  <a:cubicBezTo>
                    <a:pt x="126763" y="1006"/>
                    <a:pt x="126673" y="1013"/>
                    <a:pt x="126590" y="1013"/>
                  </a:cubicBezTo>
                  <a:cubicBezTo>
                    <a:pt x="126363" y="1013"/>
                    <a:pt x="126183" y="960"/>
                    <a:pt x="126142" y="877"/>
                  </a:cubicBezTo>
                  <a:cubicBezTo>
                    <a:pt x="126142" y="877"/>
                    <a:pt x="125942" y="848"/>
                    <a:pt x="125657" y="848"/>
                  </a:cubicBezTo>
                  <a:cubicBezTo>
                    <a:pt x="123918" y="764"/>
                    <a:pt x="122268" y="739"/>
                    <a:pt x="120390" y="739"/>
                  </a:cubicBezTo>
                  <a:cubicBezTo>
                    <a:pt x="119094" y="739"/>
                    <a:pt x="117689" y="751"/>
                    <a:pt x="116070" y="763"/>
                  </a:cubicBezTo>
                  <a:lnTo>
                    <a:pt x="115613" y="763"/>
                  </a:lnTo>
                  <a:cubicBezTo>
                    <a:pt x="115613" y="711"/>
                    <a:pt x="115511" y="670"/>
                    <a:pt x="115336" y="670"/>
                  </a:cubicBezTo>
                  <a:cubicBezTo>
                    <a:pt x="115219" y="670"/>
                    <a:pt x="115071" y="689"/>
                    <a:pt x="114900" y="734"/>
                  </a:cubicBezTo>
                  <a:cubicBezTo>
                    <a:pt x="114044" y="962"/>
                    <a:pt x="109964" y="1248"/>
                    <a:pt x="105798" y="1419"/>
                  </a:cubicBezTo>
                  <a:cubicBezTo>
                    <a:pt x="103809" y="1501"/>
                    <a:pt x="101801" y="1537"/>
                    <a:pt x="100099" y="1537"/>
                  </a:cubicBezTo>
                  <a:cubicBezTo>
                    <a:pt x="98237" y="1537"/>
                    <a:pt x="96741" y="1494"/>
                    <a:pt x="96040" y="1419"/>
                  </a:cubicBezTo>
                  <a:cubicBezTo>
                    <a:pt x="94207" y="1222"/>
                    <a:pt x="93354" y="1161"/>
                    <a:pt x="92080" y="1161"/>
                  </a:cubicBezTo>
                  <a:cubicBezTo>
                    <a:pt x="91510" y="1161"/>
                    <a:pt x="90855" y="1173"/>
                    <a:pt x="89991" y="1191"/>
                  </a:cubicBezTo>
                  <a:cubicBezTo>
                    <a:pt x="89784" y="1197"/>
                    <a:pt x="89556" y="1200"/>
                    <a:pt x="89309" y="1200"/>
                  </a:cubicBezTo>
                  <a:cubicBezTo>
                    <a:pt x="86305" y="1200"/>
                    <a:pt x="80581" y="748"/>
                    <a:pt x="76125" y="563"/>
                  </a:cubicBezTo>
                  <a:cubicBezTo>
                    <a:pt x="74470" y="477"/>
                    <a:pt x="72958" y="449"/>
                    <a:pt x="71788" y="449"/>
                  </a:cubicBezTo>
                  <a:cubicBezTo>
                    <a:pt x="69562" y="449"/>
                    <a:pt x="71074" y="192"/>
                    <a:pt x="69220" y="164"/>
                  </a:cubicBezTo>
                  <a:cubicBezTo>
                    <a:pt x="68820" y="164"/>
                    <a:pt x="63713" y="49"/>
                    <a:pt x="61830" y="21"/>
                  </a:cubicBezTo>
                  <a:cubicBezTo>
                    <a:pt x="60280" y="8"/>
                    <a:pt x="58749" y="1"/>
                    <a:pt x="57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 rot="10800000" flipH="1">
              <a:off x="4589125" y="4152525"/>
              <a:ext cx="3567263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44"/>
          <p:cNvGrpSpPr/>
          <p:nvPr/>
        </p:nvGrpSpPr>
        <p:grpSpPr>
          <a:xfrm rot="7120771">
            <a:off x="6338434" y="2036804"/>
            <a:ext cx="210488" cy="394618"/>
            <a:chOff x="5559000" y="1308074"/>
            <a:chExt cx="210492" cy="394626"/>
          </a:xfrm>
        </p:grpSpPr>
        <p:sp>
          <p:nvSpPr>
            <p:cNvPr id="918" name="Google Shape;918;p44"/>
            <p:cNvSpPr/>
            <p:nvPr/>
          </p:nvSpPr>
          <p:spPr>
            <a:xfrm rot="2880946">
              <a:off x="5643090" y="1349872"/>
              <a:ext cx="131970" cy="43798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24" y="1"/>
                  </a:moveTo>
                  <a:cubicBezTo>
                    <a:pt x="4183" y="1"/>
                    <a:pt x="4141" y="4"/>
                    <a:pt x="4098" y="11"/>
                  </a:cubicBezTo>
                  <a:cubicBezTo>
                    <a:pt x="3008" y="175"/>
                    <a:pt x="1903" y="324"/>
                    <a:pt x="827" y="504"/>
                  </a:cubicBezTo>
                  <a:cubicBezTo>
                    <a:pt x="1" y="618"/>
                    <a:pt x="289" y="1751"/>
                    <a:pt x="1070" y="1751"/>
                  </a:cubicBezTo>
                  <a:cubicBezTo>
                    <a:pt x="1107" y="1751"/>
                    <a:pt x="1146" y="1749"/>
                    <a:pt x="1186" y="1743"/>
                  </a:cubicBezTo>
                  <a:cubicBezTo>
                    <a:pt x="2261" y="1579"/>
                    <a:pt x="3366" y="1430"/>
                    <a:pt x="4442" y="1265"/>
                  </a:cubicBezTo>
                  <a:cubicBezTo>
                    <a:pt x="5278" y="1138"/>
                    <a:pt x="4984" y="1"/>
                    <a:pt x="4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59000" y="1491738"/>
              <a:ext cx="201631" cy="43800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11" y="1"/>
                  </a:moveTo>
                  <a:cubicBezTo>
                    <a:pt x="4170" y="1"/>
                    <a:pt x="4127" y="4"/>
                    <a:pt x="4083" y="11"/>
                  </a:cubicBezTo>
                  <a:cubicBezTo>
                    <a:pt x="3008" y="175"/>
                    <a:pt x="1918" y="325"/>
                    <a:pt x="827" y="504"/>
                  </a:cubicBezTo>
                  <a:cubicBezTo>
                    <a:pt x="1" y="618"/>
                    <a:pt x="289" y="1752"/>
                    <a:pt x="1057" y="1752"/>
                  </a:cubicBezTo>
                  <a:cubicBezTo>
                    <a:pt x="1094" y="1752"/>
                    <a:pt x="1132" y="1749"/>
                    <a:pt x="1171" y="1744"/>
                  </a:cubicBezTo>
                  <a:cubicBezTo>
                    <a:pt x="2261" y="1579"/>
                    <a:pt x="3337" y="1430"/>
                    <a:pt x="4442" y="1266"/>
                  </a:cubicBezTo>
                  <a:cubicBezTo>
                    <a:pt x="5278" y="1138"/>
                    <a:pt x="4984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 rot="-2700303">
              <a:off x="5649048" y="1628883"/>
              <a:ext cx="120051" cy="36750"/>
            </a:xfrm>
            <a:custGeom>
              <a:avLst/>
              <a:gdLst/>
              <a:ahLst/>
              <a:cxnLst/>
              <a:rect l="l" t="t" r="r" b="b"/>
              <a:pathLst>
                <a:path w="2988" h="1470" extrusionOk="0">
                  <a:moveTo>
                    <a:pt x="1234" y="0"/>
                  </a:moveTo>
                  <a:cubicBezTo>
                    <a:pt x="1012" y="0"/>
                    <a:pt x="790" y="19"/>
                    <a:pt x="568" y="51"/>
                  </a:cubicBezTo>
                  <a:cubicBezTo>
                    <a:pt x="195" y="111"/>
                    <a:pt x="0" y="544"/>
                    <a:pt x="75" y="843"/>
                  </a:cubicBezTo>
                  <a:cubicBezTo>
                    <a:pt x="179" y="1167"/>
                    <a:pt x="463" y="1300"/>
                    <a:pt x="780" y="1300"/>
                  </a:cubicBezTo>
                  <a:cubicBezTo>
                    <a:pt x="828" y="1300"/>
                    <a:pt x="877" y="1297"/>
                    <a:pt x="926" y="1291"/>
                  </a:cubicBezTo>
                  <a:cubicBezTo>
                    <a:pt x="1015" y="1277"/>
                    <a:pt x="1104" y="1270"/>
                    <a:pt x="1193" y="1270"/>
                  </a:cubicBezTo>
                  <a:cubicBezTo>
                    <a:pt x="1476" y="1270"/>
                    <a:pt x="1755" y="1338"/>
                    <a:pt x="2017" y="1440"/>
                  </a:cubicBezTo>
                  <a:cubicBezTo>
                    <a:pt x="2074" y="1460"/>
                    <a:pt x="2133" y="1469"/>
                    <a:pt x="2192" y="1469"/>
                  </a:cubicBezTo>
                  <a:cubicBezTo>
                    <a:pt x="2486" y="1469"/>
                    <a:pt x="2781" y="1241"/>
                    <a:pt x="2868" y="992"/>
                  </a:cubicBezTo>
                  <a:cubicBezTo>
                    <a:pt x="2988" y="619"/>
                    <a:pt x="2749" y="320"/>
                    <a:pt x="2390" y="201"/>
                  </a:cubicBezTo>
                  <a:cubicBezTo>
                    <a:pt x="2009" y="58"/>
                    <a:pt x="1623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44"/>
          <p:cNvGrpSpPr/>
          <p:nvPr/>
        </p:nvGrpSpPr>
        <p:grpSpPr>
          <a:xfrm rot="-1179629">
            <a:off x="6986568" y="1123014"/>
            <a:ext cx="583843" cy="754326"/>
            <a:chOff x="3261525" y="962200"/>
            <a:chExt cx="1121825" cy="1449400"/>
          </a:xfrm>
        </p:grpSpPr>
        <p:sp>
          <p:nvSpPr>
            <p:cNvPr id="922" name="Google Shape;922;p44"/>
            <p:cNvSpPr/>
            <p:nvPr/>
          </p:nvSpPr>
          <p:spPr>
            <a:xfrm>
              <a:off x="3261525" y="962200"/>
              <a:ext cx="1121825" cy="1449400"/>
            </a:xfrm>
            <a:custGeom>
              <a:avLst/>
              <a:gdLst/>
              <a:ahLst/>
              <a:cxnLst/>
              <a:rect l="l" t="t" r="r" b="b"/>
              <a:pathLst>
                <a:path w="44873" h="57976" extrusionOk="0">
                  <a:moveTo>
                    <a:pt x="29440" y="13742"/>
                  </a:moveTo>
                  <a:cubicBezTo>
                    <a:pt x="29628" y="13805"/>
                    <a:pt x="29817" y="13868"/>
                    <a:pt x="29963" y="13930"/>
                  </a:cubicBezTo>
                  <a:cubicBezTo>
                    <a:pt x="31156" y="13951"/>
                    <a:pt x="32830" y="14767"/>
                    <a:pt x="32579" y="16023"/>
                  </a:cubicBezTo>
                  <a:cubicBezTo>
                    <a:pt x="32411" y="16964"/>
                    <a:pt x="31909" y="17906"/>
                    <a:pt x="31700" y="18868"/>
                  </a:cubicBezTo>
                  <a:cubicBezTo>
                    <a:pt x="31491" y="19789"/>
                    <a:pt x="31323" y="20731"/>
                    <a:pt x="31323" y="21672"/>
                  </a:cubicBezTo>
                  <a:cubicBezTo>
                    <a:pt x="31323" y="21678"/>
                    <a:pt x="31323" y="21685"/>
                    <a:pt x="31324" y="21693"/>
                  </a:cubicBezTo>
                  <a:lnTo>
                    <a:pt x="31324" y="21693"/>
                  </a:lnTo>
                  <a:cubicBezTo>
                    <a:pt x="30982" y="21168"/>
                    <a:pt x="30639" y="20626"/>
                    <a:pt x="30277" y="20103"/>
                  </a:cubicBezTo>
                  <a:cubicBezTo>
                    <a:pt x="29503" y="18868"/>
                    <a:pt x="28687" y="17676"/>
                    <a:pt x="27913" y="16462"/>
                  </a:cubicBezTo>
                  <a:lnTo>
                    <a:pt x="27913" y="16462"/>
                  </a:lnTo>
                  <a:cubicBezTo>
                    <a:pt x="27929" y="16473"/>
                    <a:pt x="27951" y="16478"/>
                    <a:pt x="27974" y="16478"/>
                  </a:cubicBezTo>
                  <a:cubicBezTo>
                    <a:pt x="28043" y="16478"/>
                    <a:pt x="28127" y="16435"/>
                    <a:pt x="28143" y="16358"/>
                  </a:cubicBezTo>
                  <a:cubicBezTo>
                    <a:pt x="28331" y="15897"/>
                    <a:pt x="28457" y="15374"/>
                    <a:pt x="28687" y="14893"/>
                  </a:cubicBezTo>
                  <a:cubicBezTo>
                    <a:pt x="28791" y="14433"/>
                    <a:pt x="29063" y="14035"/>
                    <a:pt x="29440" y="13742"/>
                  </a:cubicBezTo>
                  <a:close/>
                  <a:moveTo>
                    <a:pt x="20924" y="7172"/>
                  </a:moveTo>
                  <a:cubicBezTo>
                    <a:pt x="23561" y="11148"/>
                    <a:pt x="26197" y="15165"/>
                    <a:pt x="28854" y="19140"/>
                  </a:cubicBezTo>
                  <a:cubicBezTo>
                    <a:pt x="30068" y="21003"/>
                    <a:pt x="31281" y="22844"/>
                    <a:pt x="32411" y="24790"/>
                  </a:cubicBezTo>
                  <a:cubicBezTo>
                    <a:pt x="32955" y="25752"/>
                    <a:pt x="33499" y="26715"/>
                    <a:pt x="34001" y="27719"/>
                  </a:cubicBezTo>
                  <a:cubicBezTo>
                    <a:pt x="34232" y="28158"/>
                    <a:pt x="34462" y="28640"/>
                    <a:pt x="34671" y="29100"/>
                  </a:cubicBezTo>
                  <a:cubicBezTo>
                    <a:pt x="34838" y="29414"/>
                    <a:pt x="34964" y="29728"/>
                    <a:pt x="35131" y="30042"/>
                  </a:cubicBezTo>
                  <a:cubicBezTo>
                    <a:pt x="35236" y="30355"/>
                    <a:pt x="35382" y="30648"/>
                    <a:pt x="35613" y="30899"/>
                  </a:cubicBezTo>
                  <a:lnTo>
                    <a:pt x="35592" y="30899"/>
                  </a:lnTo>
                  <a:cubicBezTo>
                    <a:pt x="35571" y="30941"/>
                    <a:pt x="35508" y="30941"/>
                    <a:pt x="35487" y="30962"/>
                  </a:cubicBezTo>
                  <a:cubicBezTo>
                    <a:pt x="35341" y="31004"/>
                    <a:pt x="35257" y="31151"/>
                    <a:pt x="35278" y="31318"/>
                  </a:cubicBezTo>
                  <a:cubicBezTo>
                    <a:pt x="35341" y="31569"/>
                    <a:pt x="35382" y="31674"/>
                    <a:pt x="35571" y="31715"/>
                  </a:cubicBezTo>
                  <a:cubicBezTo>
                    <a:pt x="35014" y="31698"/>
                    <a:pt x="34456" y="31691"/>
                    <a:pt x="33898" y="31691"/>
                  </a:cubicBezTo>
                  <a:cubicBezTo>
                    <a:pt x="33135" y="31691"/>
                    <a:pt x="32368" y="31703"/>
                    <a:pt x="31595" y="31715"/>
                  </a:cubicBezTo>
                  <a:lnTo>
                    <a:pt x="31595" y="31632"/>
                  </a:lnTo>
                  <a:cubicBezTo>
                    <a:pt x="31595" y="31412"/>
                    <a:pt x="31423" y="31302"/>
                    <a:pt x="31250" y="31302"/>
                  </a:cubicBezTo>
                  <a:cubicBezTo>
                    <a:pt x="31077" y="31302"/>
                    <a:pt x="30905" y="31412"/>
                    <a:pt x="30905" y="31632"/>
                  </a:cubicBezTo>
                  <a:lnTo>
                    <a:pt x="30905" y="31715"/>
                  </a:lnTo>
                  <a:cubicBezTo>
                    <a:pt x="29482" y="31778"/>
                    <a:pt x="28059" y="31820"/>
                    <a:pt x="26657" y="31841"/>
                  </a:cubicBezTo>
                  <a:cubicBezTo>
                    <a:pt x="23770" y="31841"/>
                    <a:pt x="20861" y="31820"/>
                    <a:pt x="17995" y="31736"/>
                  </a:cubicBezTo>
                  <a:cubicBezTo>
                    <a:pt x="12178" y="31590"/>
                    <a:pt x="6382" y="31171"/>
                    <a:pt x="607" y="30753"/>
                  </a:cubicBezTo>
                  <a:cubicBezTo>
                    <a:pt x="7449" y="22948"/>
                    <a:pt x="14166" y="15060"/>
                    <a:pt x="20924" y="7172"/>
                  </a:cubicBezTo>
                  <a:close/>
                  <a:moveTo>
                    <a:pt x="22687" y="49223"/>
                  </a:moveTo>
                  <a:cubicBezTo>
                    <a:pt x="23105" y="49223"/>
                    <a:pt x="23571" y="49323"/>
                    <a:pt x="23979" y="49354"/>
                  </a:cubicBezTo>
                  <a:cubicBezTo>
                    <a:pt x="24732" y="49396"/>
                    <a:pt x="25569" y="49354"/>
                    <a:pt x="26302" y="49521"/>
                  </a:cubicBezTo>
                  <a:cubicBezTo>
                    <a:pt x="27515" y="49814"/>
                    <a:pt x="27201" y="50107"/>
                    <a:pt x="27055" y="50965"/>
                  </a:cubicBezTo>
                  <a:lnTo>
                    <a:pt x="26825" y="52304"/>
                  </a:lnTo>
                  <a:cubicBezTo>
                    <a:pt x="26678" y="53183"/>
                    <a:pt x="26511" y="54062"/>
                    <a:pt x="26343" y="54941"/>
                  </a:cubicBezTo>
                  <a:cubicBezTo>
                    <a:pt x="26260" y="55380"/>
                    <a:pt x="26239" y="56468"/>
                    <a:pt x="25988" y="56949"/>
                  </a:cubicBezTo>
                  <a:cubicBezTo>
                    <a:pt x="25946" y="56949"/>
                    <a:pt x="25904" y="56991"/>
                    <a:pt x="25862" y="57012"/>
                  </a:cubicBezTo>
                  <a:lnTo>
                    <a:pt x="25778" y="57054"/>
                  </a:lnTo>
                  <a:cubicBezTo>
                    <a:pt x="25737" y="57117"/>
                    <a:pt x="25695" y="57200"/>
                    <a:pt x="25695" y="57305"/>
                  </a:cubicBezTo>
                  <a:lnTo>
                    <a:pt x="20443" y="57305"/>
                  </a:lnTo>
                  <a:cubicBezTo>
                    <a:pt x="20506" y="55485"/>
                    <a:pt x="20652" y="53748"/>
                    <a:pt x="21050" y="51970"/>
                  </a:cubicBezTo>
                  <a:cubicBezTo>
                    <a:pt x="21217" y="51258"/>
                    <a:pt x="21280" y="50296"/>
                    <a:pt x="21677" y="49689"/>
                  </a:cubicBezTo>
                  <a:cubicBezTo>
                    <a:pt x="21897" y="49323"/>
                    <a:pt x="22269" y="49223"/>
                    <a:pt x="22687" y="49223"/>
                  </a:cubicBezTo>
                  <a:close/>
                  <a:moveTo>
                    <a:pt x="4897" y="31674"/>
                  </a:moveTo>
                  <a:cubicBezTo>
                    <a:pt x="9249" y="32050"/>
                    <a:pt x="13643" y="32260"/>
                    <a:pt x="18016" y="32406"/>
                  </a:cubicBezTo>
                  <a:cubicBezTo>
                    <a:pt x="20516" y="32460"/>
                    <a:pt x="23001" y="32515"/>
                    <a:pt x="25511" y="32515"/>
                  </a:cubicBezTo>
                  <a:cubicBezTo>
                    <a:pt x="25900" y="32515"/>
                    <a:pt x="26289" y="32513"/>
                    <a:pt x="26678" y="32511"/>
                  </a:cubicBezTo>
                  <a:cubicBezTo>
                    <a:pt x="27613" y="32511"/>
                    <a:pt x="28566" y="32520"/>
                    <a:pt x="29525" y="32520"/>
                  </a:cubicBezTo>
                  <a:cubicBezTo>
                    <a:pt x="30005" y="32520"/>
                    <a:pt x="30486" y="32518"/>
                    <a:pt x="30968" y="32511"/>
                  </a:cubicBezTo>
                  <a:lnTo>
                    <a:pt x="30968" y="32511"/>
                  </a:lnTo>
                  <a:cubicBezTo>
                    <a:pt x="31072" y="40775"/>
                    <a:pt x="30905" y="49040"/>
                    <a:pt x="30444" y="57263"/>
                  </a:cubicBezTo>
                  <a:cubicBezTo>
                    <a:pt x="29126" y="57263"/>
                    <a:pt x="27850" y="57305"/>
                    <a:pt x="26553" y="57305"/>
                  </a:cubicBezTo>
                  <a:cubicBezTo>
                    <a:pt x="26971" y="56594"/>
                    <a:pt x="26929" y="55234"/>
                    <a:pt x="27076" y="54606"/>
                  </a:cubicBezTo>
                  <a:cubicBezTo>
                    <a:pt x="27327" y="53183"/>
                    <a:pt x="27955" y="51405"/>
                    <a:pt x="27850" y="49982"/>
                  </a:cubicBezTo>
                  <a:cubicBezTo>
                    <a:pt x="27808" y="49354"/>
                    <a:pt x="27536" y="49082"/>
                    <a:pt x="26929" y="48957"/>
                  </a:cubicBezTo>
                  <a:cubicBezTo>
                    <a:pt x="25255" y="48580"/>
                    <a:pt x="23330" y="48664"/>
                    <a:pt x="21594" y="48559"/>
                  </a:cubicBezTo>
                  <a:cubicBezTo>
                    <a:pt x="21468" y="48559"/>
                    <a:pt x="21343" y="48664"/>
                    <a:pt x="21322" y="48789"/>
                  </a:cubicBezTo>
                  <a:cubicBezTo>
                    <a:pt x="20422" y="51572"/>
                    <a:pt x="19920" y="54397"/>
                    <a:pt x="19962" y="57305"/>
                  </a:cubicBezTo>
                  <a:cubicBezTo>
                    <a:pt x="14459" y="57263"/>
                    <a:pt x="8935" y="57159"/>
                    <a:pt x="3453" y="57012"/>
                  </a:cubicBezTo>
                  <a:cubicBezTo>
                    <a:pt x="3788" y="48559"/>
                    <a:pt x="4415" y="40106"/>
                    <a:pt x="4897" y="31674"/>
                  </a:cubicBezTo>
                  <a:close/>
                  <a:moveTo>
                    <a:pt x="40829" y="0"/>
                  </a:moveTo>
                  <a:cubicBezTo>
                    <a:pt x="40578" y="0"/>
                    <a:pt x="40324" y="26"/>
                    <a:pt x="40069" y="79"/>
                  </a:cubicBezTo>
                  <a:cubicBezTo>
                    <a:pt x="37998" y="518"/>
                    <a:pt x="36763" y="2590"/>
                    <a:pt x="36952" y="4557"/>
                  </a:cubicBezTo>
                  <a:cubicBezTo>
                    <a:pt x="36500" y="4399"/>
                    <a:pt x="36011" y="4270"/>
                    <a:pt x="35546" y="4270"/>
                  </a:cubicBezTo>
                  <a:cubicBezTo>
                    <a:pt x="35020" y="4270"/>
                    <a:pt x="34525" y="4435"/>
                    <a:pt x="34148" y="4912"/>
                  </a:cubicBezTo>
                  <a:cubicBezTo>
                    <a:pt x="33395" y="5854"/>
                    <a:pt x="33897" y="7570"/>
                    <a:pt x="34357" y="8825"/>
                  </a:cubicBezTo>
                  <a:cubicBezTo>
                    <a:pt x="33978" y="8674"/>
                    <a:pt x="33596" y="8605"/>
                    <a:pt x="33224" y="8605"/>
                  </a:cubicBezTo>
                  <a:cubicBezTo>
                    <a:pt x="30972" y="8605"/>
                    <a:pt x="29109" y="11150"/>
                    <a:pt x="30654" y="13449"/>
                  </a:cubicBezTo>
                  <a:cubicBezTo>
                    <a:pt x="30313" y="13330"/>
                    <a:pt x="29750" y="13044"/>
                    <a:pt x="29292" y="13044"/>
                  </a:cubicBezTo>
                  <a:cubicBezTo>
                    <a:pt x="29188" y="13044"/>
                    <a:pt x="29090" y="13059"/>
                    <a:pt x="29001" y="13093"/>
                  </a:cubicBezTo>
                  <a:cubicBezTo>
                    <a:pt x="28185" y="13407"/>
                    <a:pt x="28017" y="15500"/>
                    <a:pt x="27808" y="16211"/>
                  </a:cubicBezTo>
                  <a:lnTo>
                    <a:pt x="27808" y="16253"/>
                  </a:lnTo>
                  <a:cubicBezTo>
                    <a:pt x="25632" y="12968"/>
                    <a:pt x="23456" y="9683"/>
                    <a:pt x="21280" y="6419"/>
                  </a:cubicBezTo>
                  <a:cubicBezTo>
                    <a:pt x="21214" y="6326"/>
                    <a:pt x="21080" y="6259"/>
                    <a:pt x="20954" y="6259"/>
                  </a:cubicBezTo>
                  <a:cubicBezTo>
                    <a:pt x="20881" y="6259"/>
                    <a:pt x="20811" y="6281"/>
                    <a:pt x="20757" y="6335"/>
                  </a:cubicBezTo>
                  <a:cubicBezTo>
                    <a:pt x="13852" y="14433"/>
                    <a:pt x="6926" y="22446"/>
                    <a:pt x="126" y="30607"/>
                  </a:cubicBezTo>
                  <a:cubicBezTo>
                    <a:pt x="1" y="30774"/>
                    <a:pt x="126" y="30983"/>
                    <a:pt x="294" y="31004"/>
                  </a:cubicBezTo>
                  <a:cubicBezTo>
                    <a:pt x="314" y="31088"/>
                    <a:pt x="398" y="31171"/>
                    <a:pt x="524" y="31192"/>
                  </a:cubicBezTo>
                  <a:cubicBezTo>
                    <a:pt x="1863" y="31339"/>
                    <a:pt x="3181" y="31485"/>
                    <a:pt x="4520" y="31611"/>
                  </a:cubicBezTo>
                  <a:cubicBezTo>
                    <a:pt x="3579" y="40127"/>
                    <a:pt x="3139" y="48747"/>
                    <a:pt x="2804" y="57326"/>
                  </a:cubicBezTo>
                  <a:cubicBezTo>
                    <a:pt x="2804" y="57493"/>
                    <a:pt x="2951" y="57661"/>
                    <a:pt x="3139" y="57661"/>
                  </a:cubicBezTo>
                  <a:cubicBezTo>
                    <a:pt x="10244" y="57887"/>
                    <a:pt x="17361" y="57976"/>
                    <a:pt x="24481" y="57976"/>
                  </a:cubicBezTo>
                  <a:cubicBezTo>
                    <a:pt x="26587" y="57976"/>
                    <a:pt x="28694" y="57968"/>
                    <a:pt x="30800" y="57954"/>
                  </a:cubicBezTo>
                  <a:cubicBezTo>
                    <a:pt x="30988" y="57954"/>
                    <a:pt x="31156" y="57786"/>
                    <a:pt x="31156" y="57598"/>
                  </a:cubicBezTo>
                  <a:cubicBezTo>
                    <a:pt x="31616" y="49229"/>
                    <a:pt x="31804" y="40859"/>
                    <a:pt x="31679" y="32490"/>
                  </a:cubicBezTo>
                  <a:cubicBezTo>
                    <a:pt x="32997" y="32469"/>
                    <a:pt x="34336" y="32427"/>
                    <a:pt x="35654" y="32260"/>
                  </a:cubicBezTo>
                  <a:cubicBezTo>
                    <a:pt x="35968" y="32239"/>
                    <a:pt x="36010" y="31841"/>
                    <a:pt x="35801" y="31715"/>
                  </a:cubicBezTo>
                  <a:lnTo>
                    <a:pt x="35801" y="31715"/>
                  </a:lnTo>
                  <a:cubicBezTo>
                    <a:pt x="35814" y="31718"/>
                    <a:pt x="35827" y="31719"/>
                    <a:pt x="35841" y="31719"/>
                  </a:cubicBezTo>
                  <a:cubicBezTo>
                    <a:pt x="35956" y="31719"/>
                    <a:pt x="36077" y="31642"/>
                    <a:pt x="36115" y="31548"/>
                  </a:cubicBezTo>
                  <a:cubicBezTo>
                    <a:pt x="36450" y="30879"/>
                    <a:pt x="36073" y="30335"/>
                    <a:pt x="35759" y="29644"/>
                  </a:cubicBezTo>
                  <a:cubicBezTo>
                    <a:pt x="35257" y="28556"/>
                    <a:pt x="34734" y="27468"/>
                    <a:pt x="34148" y="26422"/>
                  </a:cubicBezTo>
                  <a:cubicBezTo>
                    <a:pt x="33311" y="24853"/>
                    <a:pt x="32411" y="23346"/>
                    <a:pt x="31470" y="21819"/>
                  </a:cubicBezTo>
                  <a:lnTo>
                    <a:pt x="31470" y="21819"/>
                  </a:lnTo>
                  <a:cubicBezTo>
                    <a:pt x="31532" y="21881"/>
                    <a:pt x="31620" y="21916"/>
                    <a:pt x="31703" y="21916"/>
                  </a:cubicBezTo>
                  <a:cubicBezTo>
                    <a:pt x="31815" y="21916"/>
                    <a:pt x="31918" y="21850"/>
                    <a:pt x="31930" y="21693"/>
                  </a:cubicBezTo>
                  <a:cubicBezTo>
                    <a:pt x="32244" y="19873"/>
                    <a:pt x="32474" y="18115"/>
                    <a:pt x="33144" y="16378"/>
                  </a:cubicBezTo>
                  <a:cubicBezTo>
                    <a:pt x="33457" y="15604"/>
                    <a:pt x="34001" y="14872"/>
                    <a:pt x="33165" y="14265"/>
                  </a:cubicBezTo>
                  <a:cubicBezTo>
                    <a:pt x="32662" y="13909"/>
                    <a:pt x="31846" y="13742"/>
                    <a:pt x="31177" y="13596"/>
                  </a:cubicBezTo>
                  <a:cubicBezTo>
                    <a:pt x="31219" y="13512"/>
                    <a:pt x="31260" y="13428"/>
                    <a:pt x="31177" y="13324"/>
                  </a:cubicBezTo>
                  <a:cubicBezTo>
                    <a:pt x="29889" y="11432"/>
                    <a:pt x="31307" y="9159"/>
                    <a:pt x="33155" y="9159"/>
                  </a:cubicBezTo>
                  <a:cubicBezTo>
                    <a:pt x="33678" y="9159"/>
                    <a:pt x="34235" y="9342"/>
                    <a:pt x="34776" y="9767"/>
                  </a:cubicBezTo>
                  <a:cubicBezTo>
                    <a:pt x="34836" y="9821"/>
                    <a:pt x="34918" y="9845"/>
                    <a:pt x="35002" y="9845"/>
                  </a:cubicBezTo>
                  <a:cubicBezTo>
                    <a:pt x="35211" y="9845"/>
                    <a:pt x="35430" y="9692"/>
                    <a:pt x="35341" y="9453"/>
                  </a:cubicBezTo>
                  <a:cubicBezTo>
                    <a:pt x="35069" y="8804"/>
                    <a:pt x="34838" y="8114"/>
                    <a:pt x="34713" y="7423"/>
                  </a:cubicBezTo>
                  <a:cubicBezTo>
                    <a:pt x="34525" y="6503"/>
                    <a:pt x="34462" y="6419"/>
                    <a:pt x="35131" y="5603"/>
                  </a:cubicBezTo>
                  <a:cubicBezTo>
                    <a:pt x="35255" y="5124"/>
                    <a:pt x="35458" y="4885"/>
                    <a:pt x="35758" y="4885"/>
                  </a:cubicBezTo>
                  <a:cubicBezTo>
                    <a:pt x="35865" y="4885"/>
                    <a:pt x="35983" y="4915"/>
                    <a:pt x="36115" y="4975"/>
                  </a:cubicBezTo>
                  <a:cubicBezTo>
                    <a:pt x="36512" y="5038"/>
                    <a:pt x="36910" y="5163"/>
                    <a:pt x="37245" y="5373"/>
                  </a:cubicBezTo>
                  <a:cubicBezTo>
                    <a:pt x="37292" y="5392"/>
                    <a:pt x="37342" y="5402"/>
                    <a:pt x="37391" y="5402"/>
                  </a:cubicBezTo>
                  <a:cubicBezTo>
                    <a:pt x="37601" y="5402"/>
                    <a:pt x="37798" y="5230"/>
                    <a:pt x="37747" y="4975"/>
                  </a:cubicBezTo>
                  <a:cubicBezTo>
                    <a:pt x="37286" y="3238"/>
                    <a:pt x="38291" y="1188"/>
                    <a:pt x="40090" y="728"/>
                  </a:cubicBezTo>
                  <a:cubicBezTo>
                    <a:pt x="40357" y="660"/>
                    <a:pt x="40617" y="628"/>
                    <a:pt x="40870" y="628"/>
                  </a:cubicBezTo>
                  <a:cubicBezTo>
                    <a:pt x="42564" y="628"/>
                    <a:pt x="43908" y="2060"/>
                    <a:pt x="44254" y="3699"/>
                  </a:cubicBezTo>
                  <a:cubicBezTo>
                    <a:pt x="44291" y="3849"/>
                    <a:pt x="44421" y="3919"/>
                    <a:pt x="44551" y="3919"/>
                  </a:cubicBezTo>
                  <a:cubicBezTo>
                    <a:pt x="44711" y="3919"/>
                    <a:pt x="44872" y="3812"/>
                    <a:pt x="44861" y="3615"/>
                  </a:cubicBezTo>
                  <a:cubicBezTo>
                    <a:pt x="44675" y="1642"/>
                    <a:pt x="42850" y="0"/>
                    <a:pt x="4082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3424725" y="1940525"/>
              <a:ext cx="253200" cy="278900"/>
            </a:xfrm>
            <a:custGeom>
              <a:avLst/>
              <a:gdLst/>
              <a:ahLst/>
              <a:cxnLst/>
              <a:rect l="l" t="t" r="r" b="b"/>
              <a:pathLst>
                <a:path w="10128" h="11156" extrusionOk="0">
                  <a:moveTo>
                    <a:pt x="5743" y="698"/>
                  </a:moveTo>
                  <a:cubicBezTo>
                    <a:pt x="5782" y="698"/>
                    <a:pt x="5821" y="699"/>
                    <a:pt x="5859" y="701"/>
                  </a:cubicBezTo>
                  <a:cubicBezTo>
                    <a:pt x="5838" y="743"/>
                    <a:pt x="5797" y="764"/>
                    <a:pt x="5797" y="847"/>
                  </a:cubicBezTo>
                  <a:cubicBezTo>
                    <a:pt x="5587" y="2605"/>
                    <a:pt x="5378" y="4321"/>
                    <a:pt x="5106" y="6057"/>
                  </a:cubicBezTo>
                  <a:cubicBezTo>
                    <a:pt x="4814" y="6048"/>
                    <a:pt x="4520" y="6044"/>
                    <a:pt x="4226" y="6044"/>
                  </a:cubicBezTo>
                  <a:cubicBezTo>
                    <a:pt x="3217" y="6044"/>
                    <a:pt x="2203" y="6092"/>
                    <a:pt x="1214" y="6141"/>
                  </a:cubicBezTo>
                  <a:cubicBezTo>
                    <a:pt x="1361" y="5304"/>
                    <a:pt x="1633" y="4488"/>
                    <a:pt x="2051" y="3693"/>
                  </a:cubicBezTo>
                  <a:cubicBezTo>
                    <a:pt x="2806" y="2225"/>
                    <a:pt x="4275" y="698"/>
                    <a:pt x="5743" y="698"/>
                  </a:cubicBezTo>
                  <a:close/>
                  <a:moveTo>
                    <a:pt x="6299" y="764"/>
                  </a:moveTo>
                  <a:cubicBezTo>
                    <a:pt x="6843" y="910"/>
                    <a:pt x="7366" y="1266"/>
                    <a:pt x="7847" y="1977"/>
                  </a:cubicBezTo>
                  <a:cubicBezTo>
                    <a:pt x="8684" y="3170"/>
                    <a:pt x="8747" y="4739"/>
                    <a:pt x="8454" y="6267"/>
                  </a:cubicBezTo>
                  <a:cubicBezTo>
                    <a:pt x="7575" y="6162"/>
                    <a:pt x="6654" y="6099"/>
                    <a:pt x="5755" y="6057"/>
                  </a:cubicBezTo>
                  <a:cubicBezTo>
                    <a:pt x="6069" y="4321"/>
                    <a:pt x="6278" y="2563"/>
                    <a:pt x="6341" y="847"/>
                  </a:cubicBezTo>
                  <a:cubicBezTo>
                    <a:pt x="6341" y="826"/>
                    <a:pt x="6341" y="785"/>
                    <a:pt x="6299" y="764"/>
                  </a:cubicBezTo>
                  <a:close/>
                  <a:moveTo>
                    <a:pt x="1152" y="6455"/>
                  </a:moveTo>
                  <a:cubicBezTo>
                    <a:pt x="2470" y="6455"/>
                    <a:pt x="3746" y="6518"/>
                    <a:pt x="5022" y="6580"/>
                  </a:cubicBezTo>
                  <a:cubicBezTo>
                    <a:pt x="4855" y="7878"/>
                    <a:pt x="4604" y="9217"/>
                    <a:pt x="4332" y="10493"/>
                  </a:cubicBezTo>
                  <a:cubicBezTo>
                    <a:pt x="3328" y="10493"/>
                    <a:pt x="2344" y="10493"/>
                    <a:pt x="1340" y="10472"/>
                  </a:cubicBezTo>
                  <a:cubicBezTo>
                    <a:pt x="1361" y="10430"/>
                    <a:pt x="1403" y="10284"/>
                    <a:pt x="1361" y="10200"/>
                  </a:cubicBezTo>
                  <a:cubicBezTo>
                    <a:pt x="1089" y="8987"/>
                    <a:pt x="1005" y="7752"/>
                    <a:pt x="1152" y="6455"/>
                  </a:cubicBezTo>
                  <a:close/>
                  <a:moveTo>
                    <a:pt x="5629" y="6664"/>
                  </a:moveTo>
                  <a:cubicBezTo>
                    <a:pt x="6508" y="6706"/>
                    <a:pt x="7429" y="6727"/>
                    <a:pt x="8328" y="6790"/>
                  </a:cubicBezTo>
                  <a:cubicBezTo>
                    <a:pt x="8098" y="7710"/>
                    <a:pt x="7805" y="8547"/>
                    <a:pt x="7512" y="9280"/>
                  </a:cubicBezTo>
                  <a:cubicBezTo>
                    <a:pt x="7470" y="9635"/>
                    <a:pt x="7303" y="9928"/>
                    <a:pt x="7073" y="10179"/>
                  </a:cubicBezTo>
                  <a:cubicBezTo>
                    <a:pt x="6982" y="10484"/>
                    <a:pt x="6812" y="10645"/>
                    <a:pt x="6565" y="10645"/>
                  </a:cubicBezTo>
                  <a:cubicBezTo>
                    <a:pt x="6473" y="10645"/>
                    <a:pt x="6371" y="10622"/>
                    <a:pt x="6257" y="10577"/>
                  </a:cubicBezTo>
                  <a:cubicBezTo>
                    <a:pt x="6115" y="10611"/>
                    <a:pt x="5956" y="10623"/>
                    <a:pt x="5789" y="10623"/>
                  </a:cubicBezTo>
                  <a:cubicBezTo>
                    <a:pt x="5439" y="10623"/>
                    <a:pt x="5055" y="10570"/>
                    <a:pt x="4730" y="10556"/>
                  </a:cubicBezTo>
                  <a:cubicBezTo>
                    <a:pt x="5085" y="9280"/>
                    <a:pt x="5357" y="7982"/>
                    <a:pt x="5629" y="6664"/>
                  </a:cubicBezTo>
                  <a:close/>
                  <a:moveTo>
                    <a:pt x="5697" y="1"/>
                  </a:moveTo>
                  <a:cubicBezTo>
                    <a:pt x="4348" y="1"/>
                    <a:pt x="3087" y="1000"/>
                    <a:pt x="2198" y="2228"/>
                  </a:cubicBezTo>
                  <a:cubicBezTo>
                    <a:pt x="524" y="4551"/>
                    <a:pt x="1" y="7668"/>
                    <a:pt x="838" y="10430"/>
                  </a:cubicBezTo>
                  <a:cubicBezTo>
                    <a:pt x="838" y="10451"/>
                    <a:pt x="880" y="10472"/>
                    <a:pt x="880" y="10493"/>
                  </a:cubicBezTo>
                  <a:cubicBezTo>
                    <a:pt x="775" y="10598"/>
                    <a:pt x="796" y="10849"/>
                    <a:pt x="1005" y="10849"/>
                  </a:cubicBezTo>
                  <a:cubicBezTo>
                    <a:pt x="2571" y="10901"/>
                    <a:pt x="4239" y="11156"/>
                    <a:pt x="5839" y="11156"/>
                  </a:cubicBezTo>
                  <a:cubicBezTo>
                    <a:pt x="6163" y="11156"/>
                    <a:pt x="6484" y="11145"/>
                    <a:pt x="6801" y="11121"/>
                  </a:cubicBezTo>
                  <a:cubicBezTo>
                    <a:pt x="7994" y="11058"/>
                    <a:pt x="7994" y="9907"/>
                    <a:pt x="8307" y="8903"/>
                  </a:cubicBezTo>
                  <a:cubicBezTo>
                    <a:pt x="9082" y="6287"/>
                    <a:pt x="10128" y="2877"/>
                    <a:pt x="7680" y="785"/>
                  </a:cubicBezTo>
                  <a:cubicBezTo>
                    <a:pt x="7019" y="233"/>
                    <a:pt x="6348" y="1"/>
                    <a:pt x="569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44"/>
          <p:cNvGrpSpPr/>
          <p:nvPr/>
        </p:nvGrpSpPr>
        <p:grpSpPr>
          <a:xfrm>
            <a:off x="6569110" y="2047096"/>
            <a:ext cx="484472" cy="245055"/>
            <a:chOff x="2952900" y="3665550"/>
            <a:chExt cx="625125" cy="316200"/>
          </a:xfrm>
        </p:grpSpPr>
        <p:sp>
          <p:nvSpPr>
            <p:cNvPr id="925" name="Google Shape;925;p44"/>
            <p:cNvSpPr/>
            <p:nvPr/>
          </p:nvSpPr>
          <p:spPr>
            <a:xfrm>
              <a:off x="2952900" y="3665550"/>
              <a:ext cx="625125" cy="316200"/>
            </a:xfrm>
            <a:custGeom>
              <a:avLst/>
              <a:gdLst/>
              <a:ahLst/>
              <a:cxnLst/>
              <a:rect l="l" t="t" r="r" b="b"/>
              <a:pathLst>
                <a:path w="25005" h="12648" extrusionOk="0">
                  <a:moveTo>
                    <a:pt x="9570" y="447"/>
                  </a:moveTo>
                  <a:cubicBezTo>
                    <a:pt x="10356" y="447"/>
                    <a:pt x="11225" y="955"/>
                    <a:pt x="11802" y="1438"/>
                  </a:cubicBezTo>
                  <a:cubicBezTo>
                    <a:pt x="12346" y="1920"/>
                    <a:pt x="12785" y="2443"/>
                    <a:pt x="13266" y="2945"/>
                  </a:cubicBezTo>
                  <a:cubicBezTo>
                    <a:pt x="11969" y="2045"/>
                    <a:pt x="10588" y="1396"/>
                    <a:pt x="9019" y="1103"/>
                  </a:cubicBezTo>
                  <a:lnTo>
                    <a:pt x="8391" y="1020"/>
                  </a:lnTo>
                  <a:cubicBezTo>
                    <a:pt x="8714" y="607"/>
                    <a:pt x="9129" y="447"/>
                    <a:pt x="9570" y="447"/>
                  </a:cubicBezTo>
                  <a:close/>
                  <a:moveTo>
                    <a:pt x="7099" y="1598"/>
                  </a:moveTo>
                  <a:cubicBezTo>
                    <a:pt x="8532" y="1598"/>
                    <a:pt x="9948" y="1884"/>
                    <a:pt x="10986" y="2338"/>
                  </a:cubicBezTo>
                  <a:cubicBezTo>
                    <a:pt x="13936" y="3614"/>
                    <a:pt x="16091" y="6146"/>
                    <a:pt x="18141" y="8531"/>
                  </a:cubicBezTo>
                  <a:cubicBezTo>
                    <a:pt x="18121" y="8636"/>
                    <a:pt x="18141" y="8720"/>
                    <a:pt x="18204" y="8803"/>
                  </a:cubicBezTo>
                  <a:cubicBezTo>
                    <a:pt x="15584" y="10160"/>
                    <a:pt x="12947" y="11076"/>
                    <a:pt x="10003" y="11076"/>
                  </a:cubicBezTo>
                  <a:cubicBezTo>
                    <a:pt x="9679" y="11076"/>
                    <a:pt x="9351" y="11065"/>
                    <a:pt x="9019" y="11042"/>
                  </a:cubicBezTo>
                  <a:cubicBezTo>
                    <a:pt x="5964" y="10833"/>
                    <a:pt x="43" y="9034"/>
                    <a:pt x="1382" y="4765"/>
                  </a:cubicBezTo>
                  <a:cubicBezTo>
                    <a:pt x="2110" y="2449"/>
                    <a:pt x="4630" y="1598"/>
                    <a:pt x="7099" y="1598"/>
                  </a:cubicBezTo>
                  <a:close/>
                  <a:moveTo>
                    <a:pt x="22912" y="6793"/>
                  </a:moveTo>
                  <a:cubicBezTo>
                    <a:pt x="23332" y="6793"/>
                    <a:pt x="23759" y="6841"/>
                    <a:pt x="24188" y="6941"/>
                  </a:cubicBezTo>
                  <a:cubicBezTo>
                    <a:pt x="23435" y="7883"/>
                    <a:pt x="22473" y="8448"/>
                    <a:pt x="21280" y="8657"/>
                  </a:cubicBezTo>
                  <a:cubicBezTo>
                    <a:pt x="21113" y="8699"/>
                    <a:pt x="21029" y="8929"/>
                    <a:pt x="21134" y="9075"/>
                  </a:cubicBezTo>
                  <a:cubicBezTo>
                    <a:pt x="21698" y="9996"/>
                    <a:pt x="22284" y="10938"/>
                    <a:pt x="22849" y="11858"/>
                  </a:cubicBezTo>
                  <a:cubicBezTo>
                    <a:pt x="21175" y="11251"/>
                    <a:pt x="19481" y="10394"/>
                    <a:pt x="18665" y="8782"/>
                  </a:cubicBezTo>
                  <a:lnTo>
                    <a:pt x="18665" y="8762"/>
                  </a:lnTo>
                  <a:cubicBezTo>
                    <a:pt x="19809" y="7501"/>
                    <a:pt x="21308" y="6793"/>
                    <a:pt x="22912" y="6793"/>
                  </a:cubicBezTo>
                  <a:close/>
                  <a:moveTo>
                    <a:pt x="9514" y="1"/>
                  </a:moveTo>
                  <a:cubicBezTo>
                    <a:pt x="8930" y="1"/>
                    <a:pt x="8424" y="281"/>
                    <a:pt x="8098" y="999"/>
                  </a:cubicBezTo>
                  <a:cubicBezTo>
                    <a:pt x="7874" y="983"/>
                    <a:pt x="7643" y="974"/>
                    <a:pt x="7408" y="974"/>
                  </a:cubicBezTo>
                  <a:cubicBezTo>
                    <a:pt x="4620" y="974"/>
                    <a:pt x="1233" y="2144"/>
                    <a:pt x="712" y="5058"/>
                  </a:cubicBezTo>
                  <a:cubicBezTo>
                    <a:pt x="1" y="8971"/>
                    <a:pt x="4499" y="10938"/>
                    <a:pt x="7575" y="11440"/>
                  </a:cubicBezTo>
                  <a:cubicBezTo>
                    <a:pt x="8374" y="11564"/>
                    <a:pt x="9199" y="11627"/>
                    <a:pt x="10031" y="11627"/>
                  </a:cubicBezTo>
                  <a:cubicBezTo>
                    <a:pt x="12994" y="11627"/>
                    <a:pt x="16057" y="10823"/>
                    <a:pt x="18393" y="9075"/>
                  </a:cubicBezTo>
                  <a:cubicBezTo>
                    <a:pt x="19292" y="11042"/>
                    <a:pt x="21426" y="11879"/>
                    <a:pt x="23351" y="12632"/>
                  </a:cubicBezTo>
                  <a:cubicBezTo>
                    <a:pt x="23379" y="12643"/>
                    <a:pt x="23406" y="12647"/>
                    <a:pt x="23433" y="12647"/>
                  </a:cubicBezTo>
                  <a:cubicBezTo>
                    <a:pt x="23623" y="12647"/>
                    <a:pt x="23757" y="12403"/>
                    <a:pt x="23665" y="12256"/>
                  </a:cubicBezTo>
                  <a:cubicBezTo>
                    <a:pt x="23038" y="11210"/>
                    <a:pt x="22389" y="10184"/>
                    <a:pt x="21761" y="9138"/>
                  </a:cubicBezTo>
                  <a:cubicBezTo>
                    <a:pt x="23038" y="8803"/>
                    <a:pt x="24084" y="8071"/>
                    <a:pt x="24879" y="6941"/>
                  </a:cubicBezTo>
                  <a:cubicBezTo>
                    <a:pt x="25004" y="6774"/>
                    <a:pt x="24879" y="6565"/>
                    <a:pt x="24711" y="6523"/>
                  </a:cubicBezTo>
                  <a:cubicBezTo>
                    <a:pt x="24116" y="6347"/>
                    <a:pt x="23505" y="6260"/>
                    <a:pt x="22899" y="6260"/>
                  </a:cubicBezTo>
                  <a:cubicBezTo>
                    <a:pt x="21270" y="6260"/>
                    <a:pt x="19677" y="6887"/>
                    <a:pt x="18518" y="8092"/>
                  </a:cubicBezTo>
                  <a:cubicBezTo>
                    <a:pt x="17158" y="6460"/>
                    <a:pt x="15693" y="4765"/>
                    <a:pt x="13957" y="3468"/>
                  </a:cubicBezTo>
                  <a:cubicBezTo>
                    <a:pt x="14061" y="3405"/>
                    <a:pt x="14124" y="3300"/>
                    <a:pt x="14040" y="3175"/>
                  </a:cubicBezTo>
                  <a:cubicBezTo>
                    <a:pt x="13393" y="2189"/>
                    <a:pt x="11147" y="1"/>
                    <a:pt x="95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3018300" y="3745400"/>
              <a:ext cx="59650" cy="42675"/>
            </a:xfrm>
            <a:custGeom>
              <a:avLst/>
              <a:gdLst/>
              <a:ahLst/>
              <a:cxnLst/>
              <a:rect l="l" t="t" r="r" b="b"/>
              <a:pathLst>
                <a:path w="2386" h="1707" extrusionOk="0">
                  <a:moveTo>
                    <a:pt x="1159" y="1"/>
                  </a:moveTo>
                  <a:cubicBezTo>
                    <a:pt x="1143" y="1"/>
                    <a:pt x="1126" y="1"/>
                    <a:pt x="1109" y="2"/>
                  </a:cubicBezTo>
                  <a:cubicBezTo>
                    <a:pt x="481" y="65"/>
                    <a:pt x="0" y="985"/>
                    <a:pt x="544" y="1446"/>
                  </a:cubicBezTo>
                  <a:cubicBezTo>
                    <a:pt x="580" y="1473"/>
                    <a:pt x="620" y="1484"/>
                    <a:pt x="658" y="1484"/>
                  </a:cubicBezTo>
                  <a:cubicBezTo>
                    <a:pt x="799" y="1484"/>
                    <a:pt x="922" y="1330"/>
                    <a:pt x="774" y="1215"/>
                  </a:cubicBezTo>
                  <a:cubicBezTo>
                    <a:pt x="537" y="959"/>
                    <a:pt x="822" y="478"/>
                    <a:pt x="1137" y="478"/>
                  </a:cubicBezTo>
                  <a:cubicBezTo>
                    <a:pt x="1155" y="478"/>
                    <a:pt x="1174" y="480"/>
                    <a:pt x="1193" y="483"/>
                  </a:cubicBezTo>
                  <a:cubicBezTo>
                    <a:pt x="1402" y="504"/>
                    <a:pt x="1569" y="692"/>
                    <a:pt x="1632" y="860"/>
                  </a:cubicBezTo>
                  <a:cubicBezTo>
                    <a:pt x="1737" y="1111"/>
                    <a:pt x="1674" y="1320"/>
                    <a:pt x="1716" y="1550"/>
                  </a:cubicBezTo>
                  <a:cubicBezTo>
                    <a:pt x="1743" y="1647"/>
                    <a:pt x="1853" y="1707"/>
                    <a:pt x="1954" y="1707"/>
                  </a:cubicBezTo>
                  <a:cubicBezTo>
                    <a:pt x="2006" y="1707"/>
                    <a:pt x="2057" y="1691"/>
                    <a:pt x="2092" y="1655"/>
                  </a:cubicBezTo>
                  <a:cubicBezTo>
                    <a:pt x="2385" y="1341"/>
                    <a:pt x="2281" y="839"/>
                    <a:pt x="2051" y="525"/>
                  </a:cubicBezTo>
                  <a:cubicBezTo>
                    <a:pt x="1890" y="224"/>
                    <a:pt x="1538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3161100" y="3766800"/>
              <a:ext cx="106200" cy="104225"/>
            </a:xfrm>
            <a:custGeom>
              <a:avLst/>
              <a:gdLst/>
              <a:ahLst/>
              <a:cxnLst/>
              <a:rect l="l" t="t" r="r" b="b"/>
              <a:pathLst>
                <a:path w="4248" h="4169" extrusionOk="0">
                  <a:moveTo>
                    <a:pt x="2992" y="656"/>
                  </a:moveTo>
                  <a:cubicBezTo>
                    <a:pt x="3034" y="656"/>
                    <a:pt x="3077" y="662"/>
                    <a:pt x="3118" y="673"/>
                  </a:cubicBezTo>
                  <a:cubicBezTo>
                    <a:pt x="3118" y="736"/>
                    <a:pt x="3139" y="841"/>
                    <a:pt x="3139" y="924"/>
                  </a:cubicBezTo>
                  <a:cubicBezTo>
                    <a:pt x="3202" y="1050"/>
                    <a:pt x="3202" y="1217"/>
                    <a:pt x="3222" y="1364"/>
                  </a:cubicBezTo>
                  <a:cubicBezTo>
                    <a:pt x="2909" y="1364"/>
                    <a:pt x="2595" y="1406"/>
                    <a:pt x="2281" y="1406"/>
                  </a:cubicBezTo>
                  <a:cubicBezTo>
                    <a:pt x="2134" y="1406"/>
                    <a:pt x="2134" y="1636"/>
                    <a:pt x="2281" y="1636"/>
                  </a:cubicBezTo>
                  <a:cubicBezTo>
                    <a:pt x="2595" y="1636"/>
                    <a:pt x="2930" y="1657"/>
                    <a:pt x="3243" y="1657"/>
                  </a:cubicBezTo>
                  <a:cubicBezTo>
                    <a:pt x="3306" y="1991"/>
                    <a:pt x="3348" y="2347"/>
                    <a:pt x="3390" y="2682"/>
                  </a:cubicBezTo>
                  <a:cubicBezTo>
                    <a:pt x="3474" y="3079"/>
                    <a:pt x="3641" y="3603"/>
                    <a:pt x="3118" y="3603"/>
                  </a:cubicBezTo>
                  <a:cubicBezTo>
                    <a:pt x="2846" y="3603"/>
                    <a:pt x="2490" y="3414"/>
                    <a:pt x="2218" y="3393"/>
                  </a:cubicBezTo>
                  <a:cubicBezTo>
                    <a:pt x="2016" y="3365"/>
                    <a:pt x="1814" y="3351"/>
                    <a:pt x="1613" y="3351"/>
                  </a:cubicBezTo>
                  <a:cubicBezTo>
                    <a:pt x="1212" y="3351"/>
                    <a:pt x="816" y="3407"/>
                    <a:pt x="440" y="3519"/>
                  </a:cubicBezTo>
                  <a:lnTo>
                    <a:pt x="356" y="1782"/>
                  </a:lnTo>
                  <a:lnTo>
                    <a:pt x="356" y="1782"/>
                  </a:lnTo>
                  <a:cubicBezTo>
                    <a:pt x="377" y="1803"/>
                    <a:pt x="403" y="1814"/>
                    <a:pt x="432" y="1814"/>
                  </a:cubicBezTo>
                  <a:cubicBezTo>
                    <a:pt x="461" y="1814"/>
                    <a:pt x="492" y="1803"/>
                    <a:pt x="523" y="1782"/>
                  </a:cubicBezTo>
                  <a:cubicBezTo>
                    <a:pt x="1235" y="1468"/>
                    <a:pt x="1946" y="987"/>
                    <a:pt x="2678" y="736"/>
                  </a:cubicBezTo>
                  <a:cubicBezTo>
                    <a:pt x="2769" y="691"/>
                    <a:pt x="2881" y="656"/>
                    <a:pt x="2992" y="656"/>
                  </a:cubicBezTo>
                  <a:close/>
                  <a:moveTo>
                    <a:pt x="3118" y="0"/>
                  </a:moveTo>
                  <a:cubicBezTo>
                    <a:pt x="2754" y="0"/>
                    <a:pt x="2328" y="327"/>
                    <a:pt x="2051" y="485"/>
                  </a:cubicBezTo>
                  <a:cubicBezTo>
                    <a:pt x="1486" y="778"/>
                    <a:pt x="900" y="1029"/>
                    <a:pt x="314" y="1343"/>
                  </a:cubicBezTo>
                  <a:lnTo>
                    <a:pt x="314" y="1322"/>
                  </a:lnTo>
                  <a:cubicBezTo>
                    <a:pt x="314" y="1228"/>
                    <a:pt x="246" y="1181"/>
                    <a:pt x="178" y="1181"/>
                  </a:cubicBezTo>
                  <a:cubicBezTo>
                    <a:pt x="110" y="1181"/>
                    <a:pt x="42" y="1228"/>
                    <a:pt x="42" y="1322"/>
                  </a:cubicBezTo>
                  <a:cubicBezTo>
                    <a:pt x="0" y="2117"/>
                    <a:pt x="42" y="2954"/>
                    <a:pt x="0" y="3770"/>
                  </a:cubicBezTo>
                  <a:cubicBezTo>
                    <a:pt x="0" y="3917"/>
                    <a:pt x="129" y="3983"/>
                    <a:pt x="245" y="3983"/>
                  </a:cubicBezTo>
                  <a:cubicBezTo>
                    <a:pt x="262" y="3983"/>
                    <a:pt x="278" y="3982"/>
                    <a:pt x="293" y="3979"/>
                  </a:cubicBezTo>
                  <a:cubicBezTo>
                    <a:pt x="718" y="3863"/>
                    <a:pt x="1144" y="3803"/>
                    <a:pt x="1574" y="3803"/>
                  </a:cubicBezTo>
                  <a:cubicBezTo>
                    <a:pt x="1842" y="3803"/>
                    <a:pt x="2112" y="3826"/>
                    <a:pt x="2386" y="3875"/>
                  </a:cubicBezTo>
                  <a:cubicBezTo>
                    <a:pt x="2671" y="3946"/>
                    <a:pt x="3077" y="4169"/>
                    <a:pt x="3424" y="4169"/>
                  </a:cubicBezTo>
                  <a:cubicBezTo>
                    <a:pt x="3485" y="4169"/>
                    <a:pt x="3543" y="4162"/>
                    <a:pt x="3599" y="4147"/>
                  </a:cubicBezTo>
                  <a:cubicBezTo>
                    <a:pt x="4248" y="3958"/>
                    <a:pt x="3913" y="2870"/>
                    <a:pt x="3850" y="2410"/>
                  </a:cubicBezTo>
                  <a:cubicBezTo>
                    <a:pt x="3787" y="1824"/>
                    <a:pt x="3746" y="1113"/>
                    <a:pt x="3599" y="506"/>
                  </a:cubicBezTo>
                  <a:cubicBezTo>
                    <a:pt x="3536" y="276"/>
                    <a:pt x="3474" y="66"/>
                    <a:pt x="3181" y="4"/>
                  </a:cubicBezTo>
                  <a:cubicBezTo>
                    <a:pt x="3160" y="1"/>
                    <a:pt x="3139" y="0"/>
                    <a:pt x="31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3204675" y="3824425"/>
              <a:ext cx="41700" cy="11575"/>
            </a:xfrm>
            <a:custGeom>
              <a:avLst/>
              <a:gdLst/>
              <a:ahLst/>
              <a:cxnLst/>
              <a:rect l="l" t="t" r="r" b="b"/>
              <a:pathLst>
                <a:path w="1668" h="463" extrusionOk="0">
                  <a:moveTo>
                    <a:pt x="1479" y="0"/>
                  </a:moveTo>
                  <a:cubicBezTo>
                    <a:pt x="1040" y="63"/>
                    <a:pt x="580" y="189"/>
                    <a:pt x="119" y="272"/>
                  </a:cubicBezTo>
                  <a:cubicBezTo>
                    <a:pt x="1" y="292"/>
                    <a:pt x="51" y="462"/>
                    <a:pt x="163" y="462"/>
                  </a:cubicBezTo>
                  <a:cubicBezTo>
                    <a:pt x="169" y="462"/>
                    <a:pt x="176" y="462"/>
                    <a:pt x="182" y="461"/>
                  </a:cubicBezTo>
                  <a:cubicBezTo>
                    <a:pt x="622" y="398"/>
                    <a:pt x="1061" y="377"/>
                    <a:pt x="1521" y="251"/>
                  </a:cubicBezTo>
                  <a:cubicBezTo>
                    <a:pt x="1668" y="251"/>
                    <a:pt x="1647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44"/>
          <p:cNvSpPr/>
          <p:nvPr/>
        </p:nvSpPr>
        <p:spPr>
          <a:xfrm rot="584958">
            <a:off x="6510775" y="1519618"/>
            <a:ext cx="459625" cy="397915"/>
          </a:xfrm>
          <a:custGeom>
            <a:avLst/>
            <a:gdLst/>
            <a:ahLst/>
            <a:cxnLst/>
            <a:rect l="l" t="t" r="r" b="b"/>
            <a:pathLst>
              <a:path w="30947" h="26792" extrusionOk="0">
                <a:moveTo>
                  <a:pt x="17164" y="3777"/>
                </a:moveTo>
                <a:cubicBezTo>
                  <a:pt x="17393" y="3777"/>
                  <a:pt x="17614" y="3844"/>
                  <a:pt x="17848" y="3977"/>
                </a:cubicBezTo>
                <a:cubicBezTo>
                  <a:pt x="18392" y="4354"/>
                  <a:pt x="18685" y="5003"/>
                  <a:pt x="18455" y="5630"/>
                </a:cubicBezTo>
                <a:cubicBezTo>
                  <a:pt x="18267" y="6153"/>
                  <a:pt x="17848" y="6467"/>
                  <a:pt x="17388" y="6635"/>
                </a:cubicBezTo>
                <a:cubicBezTo>
                  <a:pt x="17221" y="6446"/>
                  <a:pt x="17032" y="6363"/>
                  <a:pt x="16802" y="6237"/>
                </a:cubicBezTo>
                <a:cubicBezTo>
                  <a:pt x="16799" y="6234"/>
                  <a:pt x="16796" y="6233"/>
                  <a:pt x="16792" y="6233"/>
                </a:cubicBezTo>
                <a:cubicBezTo>
                  <a:pt x="16769" y="6233"/>
                  <a:pt x="16734" y="6279"/>
                  <a:pt x="16698" y="6279"/>
                </a:cubicBezTo>
                <a:cubicBezTo>
                  <a:pt x="16635" y="6279"/>
                  <a:pt x="16593" y="6133"/>
                  <a:pt x="16530" y="6133"/>
                </a:cubicBezTo>
                <a:cubicBezTo>
                  <a:pt x="16494" y="6115"/>
                  <a:pt x="16474" y="6066"/>
                  <a:pt x="16429" y="6066"/>
                </a:cubicBezTo>
                <a:cubicBezTo>
                  <a:pt x="16421" y="6066"/>
                  <a:pt x="16413" y="6067"/>
                  <a:pt x="16405" y="6070"/>
                </a:cubicBezTo>
                <a:cubicBezTo>
                  <a:pt x="16375" y="6055"/>
                  <a:pt x="16335" y="6040"/>
                  <a:pt x="16299" y="6040"/>
                </a:cubicBezTo>
                <a:cubicBezTo>
                  <a:pt x="16285" y="6040"/>
                  <a:pt x="16271" y="6043"/>
                  <a:pt x="16258" y="6049"/>
                </a:cubicBezTo>
                <a:cubicBezTo>
                  <a:pt x="15651" y="5735"/>
                  <a:pt x="15777" y="4668"/>
                  <a:pt x="16175" y="4208"/>
                </a:cubicBezTo>
                <a:cubicBezTo>
                  <a:pt x="16342" y="4019"/>
                  <a:pt x="16551" y="3873"/>
                  <a:pt x="16760" y="3831"/>
                </a:cubicBezTo>
                <a:cubicBezTo>
                  <a:pt x="16788" y="3858"/>
                  <a:pt x="16823" y="3874"/>
                  <a:pt x="16860" y="3874"/>
                </a:cubicBezTo>
                <a:cubicBezTo>
                  <a:pt x="16907" y="3874"/>
                  <a:pt x="16955" y="3848"/>
                  <a:pt x="16991" y="3789"/>
                </a:cubicBezTo>
                <a:cubicBezTo>
                  <a:pt x="17049" y="3781"/>
                  <a:pt x="17107" y="3777"/>
                  <a:pt x="17164" y="3777"/>
                </a:cubicBezTo>
                <a:close/>
                <a:moveTo>
                  <a:pt x="25123" y="6099"/>
                </a:moveTo>
                <a:cubicBezTo>
                  <a:pt x="27458" y="6099"/>
                  <a:pt x="30007" y="7586"/>
                  <a:pt x="30047" y="10129"/>
                </a:cubicBezTo>
                <a:cubicBezTo>
                  <a:pt x="30089" y="12807"/>
                  <a:pt x="27975" y="15192"/>
                  <a:pt x="25653" y="16176"/>
                </a:cubicBezTo>
                <a:cubicBezTo>
                  <a:pt x="24754" y="16564"/>
                  <a:pt x="23849" y="16720"/>
                  <a:pt x="22946" y="16720"/>
                </a:cubicBezTo>
                <a:cubicBezTo>
                  <a:pt x="21223" y="16720"/>
                  <a:pt x="19503" y="16152"/>
                  <a:pt x="17828" y="15548"/>
                </a:cubicBezTo>
                <a:cubicBezTo>
                  <a:pt x="17848" y="15004"/>
                  <a:pt x="17848" y="14481"/>
                  <a:pt x="17848" y="13916"/>
                </a:cubicBezTo>
                <a:cubicBezTo>
                  <a:pt x="17869" y="12431"/>
                  <a:pt x="17953" y="10882"/>
                  <a:pt x="17911" y="9376"/>
                </a:cubicBezTo>
                <a:cubicBezTo>
                  <a:pt x="19941" y="7911"/>
                  <a:pt x="22159" y="6258"/>
                  <a:pt x="24753" y="6112"/>
                </a:cubicBezTo>
                <a:cubicBezTo>
                  <a:pt x="24876" y="6103"/>
                  <a:pt x="24999" y="6099"/>
                  <a:pt x="25123" y="6099"/>
                </a:cubicBezTo>
                <a:close/>
                <a:moveTo>
                  <a:pt x="8137" y="5181"/>
                </a:moveTo>
                <a:cubicBezTo>
                  <a:pt x="11071" y="5181"/>
                  <a:pt x="14065" y="6388"/>
                  <a:pt x="15233" y="8685"/>
                </a:cubicBezTo>
                <a:cubicBezTo>
                  <a:pt x="15254" y="8748"/>
                  <a:pt x="15296" y="8769"/>
                  <a:pt x="15338" y="8769"/>
                </a:cubicBezTo>
                <a:cubicBezTo>
                  <a:pt x="14877" y="10757"/>
                  <a:pt x="14626" y="12807"/>
                  <a:pt x="14522" y="14837"/>
                </a:cubicBezTo>
                <a:cubicBezTo>
                  <a:pt x="14464" y="14814"/>
                  <a:pt x="14401" y="14797"/>
                  <a:pt x="14334" y="14797"/>
                </a:cubicBezTo>
                <a:cubicBezTo>
                  <a:pt x="14279" y="14797"/>
                  <a:pt x="14223" y="14808"/>
                  <a:pt x="14166" y="14837"/>
                </a:cubicBezTo>
                <a:cubicBezTo>
                  <a:pt x="12325" y="15997"/>
                  <a:pt x="10220" y="16815"/>
                  <a:pt x="8072" y="16815"/>
                </a:cubicBezTo>
                <a:cubicBezTo>
                  <a:pt x="7316" y="16815"/>
                  <a:pt x="6554" y="16713"/>
                  <a:pt x="5796" y="16490"/>
                </a:cubicBezTo>
                <a:cubicBezTo>
                  <a:pt x="3055" y="15674"/>
                  <a:pt x="879" y="13268"/>
                  <a:pt x="1110" y="10296"/>
                </a:cubicBezTo>
                <a:cubicBezTo>
                  <a:pt x="1369" y="6825"/>
                  <a:pt x="4712" y="5181"/>
                  <a:pt x="8137" y="5181"/>
                </a:cubicBezTo>
                <a:close/>
                <a:moveTo>
                  <a:pt x="16363" y="6593"/>
                </a:moveTo>
                <a:cubicBezTo>
                  <a:pt x="16509" y="6656"/>
                  <a:pt x="16677" y="6760"/>
                  <a:pt x="16781" y="6865"/>
                </a:cubicBezTo>
                <a:cubicBezTo>
                  <a:pt x="16719" y="6990"/>
                  <a:pt x="16802" y="7200"/>
                  <a:pt x="16991" y="7221"/>
                </a:cubicBezTo>
                <a:lnTo>
                  <a:pt x="17012" y="7221"/>
                </a:lnTo>
                <a:cubicBezTo>
                  <a:pt x="17535" y="8225"/>
                  <a:pt x="17284" y="10003"/>
                  <a:pt x="17284" y="10861"/>
                </a:cubicBezTo>
                <a:cubicBezTo>
                  <a:pt x="17304" y="12368"/>
                  <a:pt x="17284" y="13853"/>
                  <a:pt x="17242" y="15339"/>
                </a:cubicBezTo>
                <a:cubicBezTo>
                  <a:pt x="17179" y="18038"/>
                  <a:pt x="16970" y="20695"/>
                  <a:pt x="15840" y="23164"/>
                </a:cubicBezTo>
                <a:cubicBezTo>
                  <a:pt x="15045" y="22055"/>
                  <a:pt x="15045" y="20654"/>
                  <a:pt x="15024" y="19314"/>
                </a:cubicBezTo>
                <a:cubicBezTo>
                  <a:pt x="15003" y="17850"/>
                  <a:pt x="15003" y="16385"/>
                  <a:pt x="15045" y="14941"/>
                </a:cubicBezTo>
                <a:cubicBezTo>
                  <a:pt x="15191" y="12096"/>
                  <a:pt x="15568" y="9313"/>
                  <a:pt x="16342" y="6593"/>
                </a:cubicBezTo>
                <a:close/>
                <a:moveTo>
                  <a:pt x="17828" y="16281"/>
                </a:moveTo>
                <a:cubicBezTo>
                  <a:pt x="18790" y="17055"/>
                  <a:pt x="19732" y="17892"/>
                  <a:pt x="20631" y="18791"/>
                </a:cubicBezTo>
                <a:cubicBezTo>
                  <a:pt x="21154" y="19294"/>
                  <a:pt x="21636" y="19817"/>
                  <a:pt x="22138" y="20361"/>
                </a:cubicBezTo>
                <a:cubicBezTo>
                  <a:pt x="22619" y="20884"/>
                  <a:pt x="23393" y="21574"/>
                  <a:pt x="23665" y="22202"/>
                </a:cubicBezTo>
                <a:cubicBezTo>
                  <a:pt x="24084" y="22579"/>
                  <a:pt x="24000" y="22976"/>
                  <a:pt x="23372" y="23395"/>
                </a:cubicBezTo>
                <a:cubicBezTo>
                  <a:pt x="23298" y="23978"/>
                  <a:pt x="23116" y="24262"/>
                  <a:pt x="22843" y="24262"/>
                </a:cubicBezTo>
                <a:cubicBezTo>
                  <a:pt x="22734" y="24262"/>
                  <a:pt x="22610" y="24216"/>
                  <a:pt x="22473" y="24127"/>
                </a:cubicBezTo>
                <a:cubicBezTo>
                  <a:pt x="22159" y="24043"/>
                  <a:pt x="21845" y="23834"/>
                  <a:pt x="21573" y="23687"/>
                </a:cubicBezTo>
                <a:cubicBezTo>
                  <a:pt x="20903" y="23311"/>
                  <a:pt x="20317" y="22871"/>
                  <a:pt x="19815" y="22327"/>
                </a:cubicBezTo>
                <a:cubicBezTo>
                  <a:pt x="18790" y="21281"/>
                  <a:pt x="18100" y="19984"/>
                  <a:pt x="17639" y="18603"/>
                </a:cubicBezTo>
                <a:cubicBezTo>
                  <a:pt x="17723" y="17850"/>
                  <a:pt x="17807" y="17055"/>
                  <a:pt x="17828" y="16281"/>
                </a:cubicBezTo>
                <a:close/>
                <a:moveTo>
                  <a:pt x="14480" y="15402"/>
                </a:moveTo>
                <a:lnTo>
                  <a:pt x="14480" y="15967"/>
                </a:lnTo>
                <a:cubicBezTo>
                  <a:pt x="14459" y="16490"/>
                  <a:pt x="14417" y="17076"/>
                  <a:pt x="14396" y="17661"/>
                </a:cubicBezTo>
                <a:cubicBezTo>
                  <a:pt x="14312" y="17703"/>
                  <a:pt x="14250" y="17745"/>
                  <a:pt x="14208" y="17850"/>
                </a:cubicBezTo>
                <a:cubicBezTo>
                  <a:pt x="13685" y="19628"/>
                  <a:pt x="12994" y="21323"/>
                  <a:pt x="12053" y="22934"/>
                </a:cubicBezTo>
                <a:cubicBezTo>
                  <a:pt x="11592" y="23667"/>
                  <a:pt x="11132" y="24420"/>
                  <a:pt x="10588" y="25068"/>
                </a:cubicBezTo>
                <a:cubicBezTo>
                  <a:pt x="10337" y="25403"/>
                  <a:pt x="10086" y="25675"/>
                  <a:pt x="9751" y="25884"/>
                </a:cubicBezTo>
                <a:lnTo>
                  <a:pt x="8558" y="25508"/>
                </a:lnTo>
                <a:cubicBezTo>
                  <a:pt x="8328" y="25257"/>
                  <a:pt x="8600" y="24399"/>
                  <a:pt x="8663" y="24106"/>
                </a:cubicBezTo>
                <a:cubicBezTo>
                  <a:pt x="9584" y="20758"/>
                  <a:pt x="12220" y="17933"/>
                  <a:pt x="14480" y="15402"/>
                </a:cubicBezTo>
                <a:close/>
                <a:moveTo>
                  <a:pt x="20027" y="0"/>
                </a:moveTo>
                <a:cubicBezTo>
                  <a:pt x="20019" y="0"/>
                  <a:pt x="20011" y="1"/>
                  <a:pt x="20004" y="2"/>
                </a:cubicBezTo>
                <a:cubicBezTo>
                  <a:pt x="18623" y="379"/>
                  <a:pt x="17828" y="2052"/>
                  <a:pt x="17765" y="3412"/>
                </a:cubicBezTo>
                <a:cubicBezTo>
                  <a:pt x="17618" y="3350"/>
                  <a:pt x="17451" y="3308"/>
                  <a:pt x="17304" y="3287"/>
                </a:cubicBezTo>
                <a:cubicBezTo>
                  <a:pt x="17242" y="3266"/>
                  <a:pt x="17174" y="3256"/>
                  <a:pt x="17106" y="3256"/>
                </a:cubicBezTo>
                <a:cubicBezTo>
                  <a:pt x="17038" y="3256"/>
                  <a:pt x="16970" y="3266"/>
                  <a:pt x="16907" y="3287"/>
                </a:cubicBezTo>
                <a:cubicBezTo>
                  <a:pt x="16719" y="1948"/>
                  <a:pt x="15840" y="567"/>
                  <a:pt x="14522" y="169"/>
                </a:cubicBezTo>
                <a:cubicBezTo>
                  <a:pt x="14499" y="161"/>
                  <a:pt x="14477" y="157"/>
                  <a:pt x="14456" y="157"/>
                </a:cubicBezTo>
                <a:cubicBezTo>
                  <a:pt x="14266" y="157"/>
                  <a:pt x="14163" y="475"/>
                  <a:pt x="14333" y="588"/>
                </a:cubicBezTo>
                <a:cubicBezTo>
                  <a:pt x="15463" y="1257"/>
                  <a:pt x="16300" y="2073"/>
                  <a:pt x="16572" y="3350"/>
                </a:cubicBezTo>
                <a:cubicBezTo>
                  <a:pt x="15944" y="3559"/>
                  <a:pt x="15442" y="4082"/>
                  <a:pt x="15317" y="4752"/>
                </a:cubicBezTo>
                <a:cubicBezTo>
                  <a:pt x="15191" y="5379"/>
                  <a:pt x="15463" y="6112"/>
                  <a:pt x="16028" y="6363"/>
                </a:cubicBezTo>
                <a:cubicBezTo>
                  <a:pt x="15777" y="7011"/>
                  <a:pt x="15568" y="7681"/>
                  <a:pt x="15400" y="8350"/>
                </a:cubicBezTo>
                <a:cubicBezTo>
                  <a:pt x="14157" y="5855"/>
                  <a:pt x="11100" y="4593"/>
                  <a:pt x="8066" y="4593"/>
                </a:cubicBezTo>
                <a:cubicBezTo>
                  <a:pt x="4512" y="4593"/>
                  <a:pt x="991" y="6325"/>
                  <a:pt x="461" y="9836"/>
                </a:cubicBezTo>
                <a:cubicBezTo>
                  <a:pt x="1" y="12828"/>
                  <a:pt x="1821" y="15527"/>
                  <a:pt x="4478" y="16741"/>
                </a:cubicBezTo>
                <a:cubicBezTo>
                  <a:pt x="5628" y="17255"/>
                  <a:pt x="6813" y="17482"/>
                  <a:pt x="7995" y="17482"/>
                </a:cubicBezTo>
                <a:cubicBezTo>
                  <a:pt x="9652" y="17482"/>
                  <a:pt x="11300" y="17034"/>
                  <a:pt x="12827" y="16301"/>
                </a:cubicBezTo>
                <a:lnTo>
                  <a:pt x="12827" y="16301"/>
                </a:lnTo>
                <a:cubicBezTo>
                  <a:pt x="11571" y="17766"/>
                  <a:pt x="10337" y="19294"/>
                  <a:pt x="9374" y="20967"/>
                </a:cubicBezTo>
                <a:cubicBezTo>
                  <a:pt x="8663" y="22160"/>
                  <a:pt x="7115" y="24650"/>
                  <a:pt x="8035" y="26094"/>
                </a:cubicBezTo>
                <a:cubicBezTo>
                  <a:pt x="8346" y="26580"/>
                  <a:pt x="8695" y="26791"/>
                  <a:pt x="9066" y="26791"/>
                </a:cubicBezTo>
                <a:cubicBezTo>
                  <a:pt x="10899" y="26791"/>
                  <a:pt x="13279" y="21663"/>
                  <a:pt x="14271" y="19210"/>
                </a:cubicBezTo>
                <a:cubicBezTo>
                  <a:pt x="14271" y="20967"/>
                  <a:pt x="14501" y="22746"/>
                  <a:pt x="15589" y="23959"/>
                </a:cubicBezTo>
                <a:cubicBezTo>
                  <a:pt x="15652" y="24022"/>
                  <a:pt x="15734" y="24051"/>
                  <a:pt x="15814" y="24051"/>
                </a:cubicBezTo>
                <a:cubicBezTo>
                  <a:pt x="15920" y="24051"/>
                  <a:pt x="16022" y="24001"/>
                  <a:pt x="16070" y="23918"/>
                </a:cubicBezTo>
                <a:cubicBezTo>
                  <a:pt x="16802" y="22495"/>
                  <a:pt x="17221" y="20988"/>
                  <a:pt x="17451" y="19461"/>
                </a:cubicBezTo>
                <a:cubicBezTo>
                  <a:pt x="17953" y="21093"/>
                  <a:pt x="18936" y="22537"/>
                  <a:pt x="20297" y="23583"/>
                </a:cubicBezTo>
                <a:cubicBezTo>
                  <a:pt x="20951" y="24090"/>
                  <a:pt x="22245" y="24994"/>
                  <a:pt x="23298" y="24994"/>
                </a:cubicBezTo>
                <a:cubicBezTo>
                  <a:pt x="23592" y="24994"/>
                  <a:pt x="23867" y="24923"/>
                  <a:pt x="24105" y="24755"/>
                </a:cubicBezTo>
                <a:cubicBezTo>
                  <a:pt x="25465" y="23729"/>
                  <a:pt x="24167" y="22034"/>
                  <a:pt x="23435" y="21135"/>
                </a:cubicBezTo>
                <a:cubicBezTo>
                  <a:pt x="22117" y="19524"/>
                  <a:pt x="20652" y="18038"/>
                  <a:pt x="19041" y="16678"/>
                </a:cubicBezTo>
                <a:lnTo>
                  <a:pt x="19041" y="16678"/>
                </a:lnTo>
                <a:cubicBezTo>
                  <a:pt x="20321" y="17073"/>
                  <a:pt x="21612" y="17353"/>
                  <a:pt x="22897" y="17353"/>
                </a:cubicBezTo>
                <a:cubicBezTo>
                  <a:pt x="24133" y="17353"/>
                  <a:pt x="25363" y="17094"/>
                  <a:pt x="26574" y="16427"/>
                </a:cubicBezTo>
                <a:cubicBezTo>
                  <a:pt x="28959" y="15088"/>
                  <a:pt x="30947" y="12389"/>
                  <a:pt x="30633" y="9627"/>
                </a:cubicBezTo>
                <a:cubicBezTo>
                  <a:pt x="30382" y="7283"/>
                  <a:pt x="28164" y="5819"/>
                  <a:pt x="25967" y="5547"/>
                </a:cubicBezTo>
                <a:cubicBezTo>
                  <a:pt x="25693" y="5512"/>
                  <a:pt x="25421" y="5496"/>
                  <a:pt x="25152" y="5496"/>
                </a:cubicBezTo>
                <a:cubicBezTo>
                  <a:pt x="22462" y="5496"/>
                  <a:pt x="20019" y="7122"/>
                  <a:pt x="17869" y="8643"/>
                </a:cubicBezTo>
                <a:cubicBezTo>
                  <a:pt x="17848" y="8455"/>
                  <a:pt x="17848" y="8267"/>
                  <a:pt x="17828" y="8099"/>
                </a:cubicBezTo>
                <a:cubicBezTo>
                  <a:pt x="17807" y="7744"/>
                  <a:pt x="17723" y="7430"/>
                  <a:pt x="17618" y="7158"/>
                </a:cubicBezTo>
                <a:cubicBezTo>
                  <a:pt x="18351" y="6886"/>
                  <a:pt x="18957" y="6174"/>
                  <a:pt x="19020" y="5400"/>
                </a:cubicBezTo>
                <a:cubicBezTo>
                  <a:pt x="19104" y="4647"/>
                  <a:pt x="18685" y="3936"/>
                  <a:pt x="18058" y="3538"/>
                </a:cubicBezTo>
                <a:cubicBezTo>
                  <a:pt x="18141" y="2868"/>
                  <a:pt x="18351" y="2241"/>
                  <a:pt x="18706" y="1676"/>
                </a:cubicBezTo>
                <a:cubicBezTo>
                  <a:pt x="19104" y="1111"/>
                  <a:pt x="19648" y="776"/>
                  <a:pt x="20171" y="316"/>
                </a:cubicBezTo>
                <a:cubicBezTo>
                  <a:pt x="20311" y="196"/>
                  <a:pt x="20184" y="0"/>
                  <a:pt x="200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p57"/>
          <p:cNvSpPr txBox="1">
            <a:spLocks noGrp="1"/>
          </p:cNvSpPr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9" name="Google Shape;2359;p57"/>
          <p:cNvSpPr txBox="1">
            <a:spLocks noGrp="1"/>
          </p:cNvSpPr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0" name="Google Shape;2360;p57"/>
          <p:cNvSpPr txBox="1">
            <a:spLocks noGrp="1"/>
          </p:cNvSpPr>
          <p:nvPr>
            <p:ph type="title" idx="2"/>
          </p:nvPr>
        </p:nvSpPr>
        <p:spPr>
          <a:xfrm>
            <a:off x="2537850" y="2899349"/>
            <a:ext cx="4105800" cy="1213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Ink Free" panose="03080402000500000000" pitchFamily="66" charset="0"/>
              </a:rPr>
              <a:t>Perbedaaan</a:t>
            </a:r>
            <a:r>
              <a:rPr lang="en-US" sz="2800" dirty="0" smtClean="0">
                <a:solidFill>
                  <a:schemeClr val="tx2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Ink Free" panose="03080402000500000000" pitchFamily="66" charset="0"/>
              </a:rPr>
              <a:t>Interindividual</a:t>
            </a:r>
            <a:r>
              <a:rPr lang="en-US" sz="2800" dirty="0" smtClean="0">
                <a:solidFill>
                  <a:schemeClr val="tx2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Ink Free" panose="03080402000500000000" pitchFamily="66" charset="0"/>
              </a:rPr>
              <a:t>Perbedaaan</a:t>
            </a:r>
            <a:r>
              <a:rPr lang="en-US" sz="2800" dirty="0">
                <a:solidFill>
                  <a:schemeClr val="tx2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Ink Free" panose="03080402000500000000" pitchFamily="66" charset="0"/>
              </a:rPr>
              <a:t>interindividual</a:t>
            </a:r>
            <a:r>
              <a:rPr lang="en-US" sz="2800" dirty="0">
                <a:solidFill>
                  <a:schemeClr val="tx2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Ink Free" panose="03080402000500000000" pitchFamily="66" charset="0"/>
              </a:rPr>
              <a:t>Berdasarkan</a:t>
            </a:r>
            <a:r>
              <a:rPr lang="en-US" sz="2800" dirty="0" smtClean="0">
                <a:solidFill>
                  <a:schemeClr val="tx2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Ink Free" panose="03080402000500000000" pitchFamily="66" charset="0"/>
              </a:rPr>
              <a:t>Keadaan</a:t>
            </a:r>
            <a:r>
              <a:rPr lang="en-US" sz="2800" dirty="0" smtClean="0">
                <a:solidFill>
                  <a:schemeClr val="tx2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Ink Free" panose="03080402000500000000" pitchFamily="66" charset="0"/>
              </a:rPr>
              <a:t>Prestasi</a:t>
            </a:r>
            <a:r>
              <a:rPr lang="en-US" sz="2800" dirty="0" smtClean="0">
                <a:solidFill>
                  <a:schemeClr val="tx2"/>
                </a:solidFill>
                <a:latin typeface="Ink Free" panose="03080402000500000000" pitchFamily="66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Ink Free" panose="03080402000500000000" pitchFamily="66" charset="0"/>
              </a:rPr>
              <a:t>Belajar</a:t>
            </a:r>
            <a:r>
              <a:rPr lang="en-US" sz="2800" dirty="0" smtClean="0">
                <a:solidFill>
                  <a:schemeClr val="tx2"/>
                </a:solidFill>
                <a:latin typeface="Ink Free" panose="03080402000500000000" pitchFamily="66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latin typeface="Ink Free" panose="03080402000500000000" pitchFamily="66" charset="0"/>
              </a:rPr>
            </a:br>
            <a:endParaRPr lang="en-US" sz="2800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pic>
        <p:nvPicPr>
          <p:cNvPr id="2361" name="Google Shape;2361;p57"/>
          <p:cNvPicPr preferRelativeResize="0"/>
          <p:nvPr/>
        </p:nvPicPr>
        <p:blipFill rotWithShape="1">
          <a:blip r:embed="rId3">
            <a:alphaModFix/>
          </a:blip>
          <a:srcRect t="1587" b="1597"/>
          <a:stretch/>
        </p:blipFill>
        <p:spPr>
          <a:xfrm>
            <a:off x="2968368" y="897075"/>
            <a:ext cx="3137783" cy="1926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2" name="Google Shape;2362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3" name="Google Shape;2363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7" name="Google Shape;2367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8" name="Google Shape;2368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69" name="Google Shape;2369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77" name="Google Shape;2377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9" name="Google Shape;2419;p57"/>
          <p:cNvGrpSpPr/>
          <p:nvPr/>
        </p:nvGrpSpPr>
        <p:grpSpPr>
          <a:xfrm rot="-4863626">
            <a:off x="4528197" y="1239116"/>
            <a:ext cx="362746" cy="250977"/>
            <a:chOff x="5067580" y="1524485"/>
            <a:chExt cx="362729" cy="250965"/>
          </a:xfrm>
        </p:grpSpPr>
        <p:sp>
          <p:nvSpPr>
            <p:cNvPr id="2420" name="Google Shape;2420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5" name="Google Shape;2195;p53"/>
          <p:cNvGrpSpPr/>
          <p:nvPr/>
        </p:nvGrpSpPr>
        <p:grpSpPr>
          <a:xfrm rot="5400000">
            <a:off x="2905029" y="1004802"/>
            <a:ext cx="3405075" cy="4074043"/>
            <a:chOff x="3146550" y="2061550"/>
            <a:chExt cx="1322000" cy="1581600"/>
          </a:xfrm>
        </p:grpSpPr>
        <p:sp>
          <p:nvSpPr>
            <p:cNvPr id="2196" name="Google Shape;2196;p53"/>
            <p:cNvSpPr/>
            <p:nvPr/>
          </p:nvSpPr>
          <p:spPr>
            <a:xfrm>
              <a:off x="3149633" y="2244673"/>
              <a:ext cx="1315825" cy="1388475"/>
            </a:xfrm>
            <a:custGeom>
              <a:avLst/>
              <a:gdLst/>
              <a:ahLst/>
              <a:cxnLst/>
              <a:rect l="l" t="t" r="r" b="b"/>
              <a:pathLst>
                <a:path w="52633" h="55539" extrusionOk="0">
                  <a:moveTo>
                    <a:pt x="72" y="51887"/>
                  </a:moveTo>
                  <a:cubicBezTo>
                    <a:pt x="22" y="51922"/>
                    <a:pt x="1" y="51948"/>
                    <a:pt x="17" y="51948"/>
                  </a:cubicBezTo>
                  <a:cubicBezTo>
                    <a:pt x="21" y="51948"/>
                    <a:pt x="25" y="51947"/>
                    <a:pt x="32" y="51945"/>
                  </a:cubicBezTo>
                  <a:cubicBezTo>
                    <a:pt x="45" y="51940"/>
                    <a:pt x="58" y="51921"/>
                    <a:pt x="72" y="51887"/>
                  </a:cubicBezTo>
                  <a:close/>
                  <a:moveTo>
                    <a:pt x="2836" y="0"/>
                  </a:moveTo>
                  <a:cubicBezTo>
                    <a:pt x="2194" y="335"/>
                    <a:pt x="2738" y="12666"/>
                    <a:pt x="2891" y="13963"/>
                  </a:cubicBezTo>
                  <a:cubicBezTo>
                    <a:pt x="3045" y="15274"/>
                    <a:pt x="1999" y="32012"/>
                    <a:pt x="1915" y="32891"/>
                  </a:cubicBezTo>
                  <a:cubicBezTo>
                    <a:pt x="1807" y="33731"/>
                    <a:pt x="541" y="50757"/>
                    <a:pt x="72" y="51887"/>
                  </a:cubicBezTo>
                  <a:lnTo>
                    <a:pt x="72" y="51887"/>
                  </a:lnTo>
                  <a:cubicBezTo>
                    <a:pt x="176" y="51814"/>
                    <a:pt x="407" y="51701"/>
                    <a:pt x="692" y="51701"/>
                  </a:cubicBezTo>
                  <a:cubicBezTo>
                    <a:pt x="1085" y="51701"/>
                    <a:pt x="1583" y="51915"/>
                    <a:pt x="1999" y="52740"/>
                  </a:cubicBezTo>
                  <a:lnTo>
                    <a:pt x="1622" y="54135"/>
                  </a:lnTo>
                  <a:cubicBezTo>
                    <a:pt x="1622" y="54135"/>
                    <a:pt x="1939" y="54489"/>
                    <a:pt x="2780" y="54489"/>
                  </a:cubicBezTo>
                  <a:cubicBezTo>
                    <a:pt x="2838" y="54489"/>
                    <a:pt x="2898" y="54487"/>
                    <a:pt x="2961" y="54484"/>
                  </a:cubicBezTo>
                  <a:cubicBezTo>
                    <a:pt x="2983" y="54483"/>
                    <a:pt x="3010" y="54482"/>
                    <a:pt x="3043" y="54482"/>
                  </a:cubicBezTo>
                  <a:cubicBezTo>
                    <a:pt x="4535" y="54482"/>
                    <a:pt x="17796" y="55379"/>
                    <a:pt x="22489" y="55516"/>
                  </a:cubicBezTo>
                  <a:cubicBezTo>
                    <a:pt x="22983" y="55531"/>
                    <a:pt x="23543" y="55538"/>
                    <a:pt x="24159" y="55538"/>
                  </a:cubicBezTo>
                  <a:cubicBezTo>
                    <a:pt x="31389" y="55538"/>
                    <a:pt x="46183" y="54549"/>
                    <a:pt x="48587" y="54177"/>
                  </a:cubicBezTo>
                  <a:cubicBezTo>
                    <a:pt x="49940" y="53967"/>
                    <a:pt x="49201" y="52642"/>
                    <a:pt x="49061" y="50132"/>
                  </a:cubicBezTo>
                  <a:cubicBezTo>
                    <a:pt x="48964" y="48304"/>
                    <a:pt x="52032" y="46170"/>
                    <a:pt x="52311" y="45459"/>
                  </a:cubicBezTo>
                  <a:cubicBezTo>
                    <a:pt x="52632" y="44608"/>
                    <a:pt x="51698" y="25791"/>
                    <a:pt x="51628" y="24899"/>
                  </a:cubicBezTo>
                  <a:cubicBezTo>
                    <a:pt x="51558" y="24006"/>
                    <a:pt x="51419" y="572"/>
                    <a:pt x="51419" y="572"/>
                  </a:cubicBezTo>
                  <a:lnTo>
                    <a:pt x="50386" y="363"/>
                  </a:lnTo>
                  <a:cubicBezTo>
                    <a:pt x="50386" y="363"/>
                    <a:pt x="39144" y="670"/>
                    <a:pt x="38265" y="977"/>
                  </a:cubicBezTo>
                  <a:cubicBezTo>
                    <a:pt x="37555" y="1229"/>
                    <a:pt x="28206" y="1424"/>
                    <a:pt x="24084" y="1424"/>
                  </a:cubicBezTo>
                  <a:cubicBezTo>
                    <a:pt x="23188" y="1424"/>
                    <a:pt x="22539" y="1415"/>
                    <a:pt x="22280" y="1395"/>
                  </a:cubicBezTo>
                  <a:cubicBezTo>
                    <a:pt x="20829" y="1284"/>
                    <a:pt x="13074" y="363"/>
                    <a:pt x="12209" y="293"/>
                  </a:cubicBezTo>
                  <a:cubicBezTo>
                    <a:pt x="11330" y="223"/>
                    <a:pt x="2836" y="0"/>
                    <a:pt x="28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3146550" y="2234675"/>
              <a:ext cx="1322000" cy="1408475"/>
            </a:xfrm>
            <a:custGeom>
              <a:avLst/>
              <a:gdLst/>
              <a:ahLst/>
              <a:cxnLst/>
              <a:rect l="l" t="t" r="r" b="b"/>
              <a:pathLst>
                <a:path w="52880" h="56339" extrusionOk="0">
                  <a:moveTo>
                    <a:pt x="3097" y="2839"/>
                  </a:moveTo>
                  <a:cubicBezTo>
                    <a:pt x="3613" y="9479"/>
                    <a:pt x="3976" y="16132"/>
                    <a:pt x="4046" y="22814"/>
                  </a:cubicBezTo>
                  <a:cubicBezTo>
                    <a:pt x="4116" y="29858"/>
                    <a:pt x="3767" y="36846"/>
                    <a:pt x="3209" y="43876"/>
                  </a:cubicBezTo>
                  <a:cubicBezTo>
                    <a:pt x="2972" y="46722"/>
                    <a:pt x="2818" y="49567"/>
                    <a:pt x="2135" y="52329"/>
                  </a:cubicBezTo>
                  <a:cubicBezTo>
                    <a:pt x="2107" y="52287"/>
                    <a:pt x="2051" y="52273"/>
                    <a:pt x="1981" y="52273"/>
                  </a:cubicBezTo>
                  <a:cubicBezTo>
                    <a:pt x="1493" y="52217"/>
                    <a:pt x="991" y="52162"/>
                    <a:pt x="503" y="52106"/>
                  </a:cubicBezTo>
                  <a:cubicBezTo>
                    <a:pt x="726" y="45410"/>
                    <a:pt x="1661" y="38771"/>
                    <a:pt x="2428" y="32104"/>
                  </a:cubicBezTo>
                  <a:cubicBezTo>
                    <a:pt x="3195" y="25366"/>
                    <a:pt x="3572" y="18671"/>
                    <a:pt x="3237" y="11864"/>
                  </a:cubicBezTo>
                  <a:cubicBezTo>
                    <a:pt x="3083" y="8851"/>
                    <a:pt x="2944" y="5852"/>
                    <a:pt x="3097" y="2839"/>
                  </a:cubicBezTo>
                  <a:close/>
                  <a:moveTo>
                    <a:pt x="51736" y="46303"/>
                  </a:moveTo>
                  <a:lnTo>
                    <a:pt x="51736" y="46303"/>
                  </a:lnTo>
                  <a:cubicBezTo>
                    <a:pt x="51401" y="46666"/>
                    <a:pt x="51053" y="47042"/>
                    <a:pt x="50704" y="47391"/>
                  </a:cubicBezTo>
                  <a:cubicBezTo>
                    <a:pt x="50230" y="47893"/>
                    <a:pt x="49742" y="48382"/>
                    <a:pt x="49253" y="48884"/>
                  </a:cubicBezTo>
                  <a:cubicBezTo>
                    <a:pt x="49225" y="48898"/>
                    <a:pt x="49184" y="48939"/>
                    <a:pt x="49170" y="48967"/>
                  </a:cubicBezTo>
                  <a:cubicBezTo>
                    <a:pt x="48347" y="49804"/>
                    <a:pt x="47510" y="50627"/>
                    <a:pt x="46645" y="51408"/>
                  </a:cubicBezTo>
                  <a:cubicBezTo>
                    <a:pt x="46226" y="51799"/>
                    <a:pt x="45780" y="52106"/>
                    <a:pt x="45334" y="52385"/>
                  </a:cubicBezTo>
                  <a:cubicBezTo>
                    <a:pt x="46366" y="50823"/>
                    <a:pt x="46896" y="49065"/>
                    <a:pt x="46784" y="47126"/>
                  </a:cubicBezTo>
                  <a:lnTo>
                    <a:pt x="46784" y="47126"/>
                  </a:lnTo>
                  <a:cubicBezTo>
                    <a:pt x="47423" y="47252"/>
                    <a:pt x="48117" y="47388"/>
                    <a:pt x="48787" y="47388"/>
                  </a:cubicBezTo>
                  <a:cubicBezTo>
                    <a:pt x="49230" y="47388"/>
                    <a:pt x="49663" y="47329"/>
                    <a:pt x="50062" y="47168"/>
                  </a:cubicBezTo>
                  <a:cubicBezTo>
                    <a:pt x="50634" y="46945"/>
                    <a:pt x="51192" y="46638"/>
                    <a:pt x="51736" y="46303"/>
                  </a:cubicBezTo>
                  <a:close/>
                  <a:moveTo>
                    <a:pt x="5113" y="529"/>
                  </a:moveTo>
                  <a:cubicBezTo>
                    <a:pt x="7758" y="529"/>
                    <a:pt x="10393" y="642"/>
                    <a:pt x="13029" y="859"/>
                  </a:cubicBezTo>
                  <a:cubicBezTo>
                    <a:pt x="16139" y="1124"/>
                    <a:pt x="19236" y="1626"/>
                    <a:pt x="22346" y="1975"/>
                  </a:cubicBezTo>
                  <a:cubicBezTo>
                    <a:pt x="23802" y="2149"/>
                    <a:pt x="25254" y="2213"/>
                    <a:pt x="26705" y="2213"/>
                  </a:cubicBezTo>
                  <a:cubicBezTo>
                    <a:pt x="28385" y="2213"/>
                    <a:pt x="30064" y="2128"/>
                    <a:pt x="31748" y="2030"/>
                  </a:cubicBezTo>
                  <a:cubicBezTo>
                    <a:pt x="34886" y="1863"/>
                    <a:pt x="38025" y="1682"/>
                    <a:pt x="41163" y="1486"/>
                  </a:cubicBezTo>
                  <a:cubicBezTo>
                    <a:pt x="44608" y="1305"/>
                    <a:pt x="48068" y="1110"/>
                    <a:pt x="51527" y="900"/>
                  </a:cubicBezTo>
                  <a:lnTo>
                    <a:pt x="51527" y="900"/>
                  </a:lnTo>
                  <a:cubicBezTo>
                    <a:pt x="51471" y="8042"/>
                    <a:pt x="51206" y="15226"/>
                    <a:pt x="51471" y="22381"/>
                  </a:cubicBezTo>
                  <a:cubicBezTo>
                    <a:pt x="51611" y="25896"/>
                    <a:pt x="51918" y="29384"/>
                    <a:pt x="51904" y="32913"/>
                  </a:cubicBezTo>
                  <a:cubicBezTo>
                    <a:pt x="51890" y="36330"/>
                    <a:pt x="51959" y="39761"/>
                    <a:pt x="52113" y="43179"/>
                  </a:cubicBezTo>
                  <a:cubicBezTo>
                    <a:pt x="52127" y="43611"/>
                    <a:pt x="52169" y="44071"/>
                    <a:pt x="52183" y="44504"/>
                  </a:cubicBezTo>
                  <a:cubicBezTo>
                    <a:pt x="52196" y="44727"/>
                    <a:pt x="52183" y="44964"/>
                    <a:pt x="52224" y="45187"/>
                  </a:cubicBezTo>
                  <a:cubicBezTo>
                    <a:pt x="52224" y="45201"/>
                    <a:pt x="52238" y="45271"/>
                    <a:pt x="52252" y="45355"/>
                  </a:cubicBezTo>
                  <a:cubicBezTo>
                    <a:pt x="51611" y="45787"/>
                    <a:pt x="50941" y="46178"/>
                    <a:pt x="50272" y="46512"/>
                  </a:cubicBezTo>
                  <a:cubicBezTo>
                    <a:pt x="49772" y="46750"/>
                    <a:pt x="49250" y="46833"/>
                    <a:pt x="48722" y="46833"/>
                  </a:cubicBezTo>
                  <a:cubicBezTo>
                    <a:pt x="48010" y="46833"/>
                    <a:pt x="47286" y="46682"/>
                    <a:pt x="46589" y="46554"/>
                  </a:cubicBezTo>
                  <a:cubicBezTo>
                    <a:pt x="46567" y="46548"/>
                    <a:pt x="46544" y="46545"/>
                    <a:pt x="46522" y="46545"/>
                  </a:cubicBezTo>
                  <a:cubicBezTo>
                    <a:pt x="46384" y="46545"/>
                    <a:pt x="46242" y="46648"/>
                    <a:pt x="46254" y="46791"/>
                  </a:cubicBezTo>
                  <a:cubicBezTo>
                    <a:pt x="46478" y="49093"/>
                    <a:pt x="45766" y="51115"/>
                    <a:pt x="44316" y="52901"/>
                  </a:cubicBezTo>
                  <a:cubicBezTo>
                    <a:pt x="43102" y="53417"/>
                    <a:pt x="41763" y="53640"/>
                    <a:pt x="40312" y="53668"/>
                  </a:cubicBezTo>
                  <a:cubicBezTo>
                    <a:pt x="39413" y="53672"/>
                    <a:pt x="38514" y="53673"/>
                    <a:pt x="37616" y="53673"/>
                  </a:cubicBezTo>
                  <a:cubicBezTo>
                    <a:pt x="34921" y="53673"/>
                    <a:pt x="32233" y="53658"/>
                    <a:pt x="29544" y="53626"/>
                  </a:cubicBezTo>
                  <a:cubicBezTo>
                    <a:pt x="22796" y="53566"/>
                    <a:pt x="16048" y="53464"/>
                    <a:pt x="9281" y="53464"/>
                  </a:cubicBezTo>
                  <a:cubicBezTo>
                    <a:pt x="8202" y="53464"/>
                    <a:pt x="7121" y="53467"/>
                    <a:pt x="6041" y="53473"/>
                  </a:cubicBezTo>
                  <a:cubicBezTo>
                    <a:pt x="6096" y="52999"/>
                    <a:pt x="6027" y="52496"/>
                    <a:pt x="6013" y="52036"/>
                  </a:cubicBezTo>
                  <a:cubicBezTo>
                    <a:pt x="5957" y="50976"/>
                    <a:pt x="5943" y="49930"/>
                    <a:pt x="5957" y="48870"/>
                  </a:cubicBezTo>
                  <a:cubicBezTo>
                    <a:pt x="5957" y="48842"/>
                    <a:pt x="5971" y="48814"/>
                    <a:pt x="5971" y="48772"/>
                  </a:cubicBezTo>
                  <a:lnTo>
                    <a:pt x="5971" y="48465"/>
                  </a:lnTo>
                  <a:lnTo>
                    <a:pt x="5971" y="48423"/>
                  </a:lnTo>
                  <a:lnTo>
                    <a:pt x="5971" y="48409"/>
                  </a:lnTo>
                  <a:cubicBezTo>
                    <a:pt x="5957" y="42593"/>
                    <a:pt x="5762" y="36776"/>
                    <a:pt x="5594" y="30960"/>
                  </a:cubicBezTo>
                  <a:cubicBezTo>
                    <a:pt x="5385" y="24502"/>
                    <a:pt x="5455" y="18043"/>
                    <a:pt x="5134" y="11585"/>
                  </a:cubicBezTo>
                  <a:cubicBezTo>
                    <a:pt x="4966" y="7875"/>
                    <a:pt x="4576" y="4178"/>
                    <a:pt x="3851" y="538"/>
                  </a:cubicBezTo>
                  <a:cubicBezTo>
                    <a:pt x="4272" y="532"/>
                    <a:pt x="4692" y="529"/>
                    <a:pt x="5113" y="529"/>
                  </a:cubicBezTo>
                  <a:close/>
                  <a:moveTo>
                    <a:pt x="3530" y="1821"/>
                  </a:moveTo>
                  <a:lnTo>
                    <a:pt x="3530" y="1821"/>
                  </a:lnTo>
                  <a:cubicBezTo>
                    <a:pt x="4674" y="8098"/>
                    <a:pt x="4715" y="14500"/>
                    <a:pt x="4813" y="20875"/>
                  </a:cubicBezTo>
                  <a:cubicBezTo>
                    <a:pt x="4897" y="26719"/>
                    <a:pt x="5120" y="32564"/>
                    <a:pt x="5273" y="38408"/>
                  </a:cubicBezTo>
                  <a:cubicBezTo>
                    <a:pt x="5371" y="41770"/>
                    <a:pt x="5441" y="45132"/>
                    <a:pt x="5441" y="48507"/>
                  </a:cubicBezTo>
                  <a:cubicBezTo>
                    <a:pt x="5385" y="49609"/>
                    <a:pt x="5399" y="50725"/>
                    <a:pt x="5455" y="51827"/>
                  </a:cubicBezTo>
                  <a:cubicBezTo>
                    <a:pt x="5483" y="52399"/>
                    <a:pt x="5622" y="53124"/>
                    <a:pt x="5455" y="53682"/>
                  </a:cubicBezTo>
                  <a:cubicBezTo>
                    <a:pt x="5399" y="53835"/>
                    <a:pt x="5538" y="54017"/>
                    <a:pt x="5692" y="54017"/>
                  </a:cubicBezTo>
                  <a:cubicBezTo>
                    <a:pt x="6800" y="54010"/>
                    <a:pt x="7907" y="54008"/>
                    <a:pt x="9015" y="54008"/>
                  </a:cubicBezTo>
                  <a:cubicBezTo>
                    <a:pt x="15188" y="54008"/>
                    <a:pt x="21360" y="54095"/>
                    <a:pt x="27521" y="54142"/>
                  </a:cubicBezTo>
                  <a:cubicBezTo>
                    <a:pt x="30552" y="54177"/>
                    <a:pt x="33582" y="54202"/>
                    <a:pt x="36612" y="54202"/>
                  </a:cubicBezTo>
                  <a:cubicBezTo>
                    <a:pt x="37264" y="54202"/>
                    <a:pt x="37916" y="54201"/>
                    <a:pt x="38569" y="54198"/>
                  </a:cubicBezTo>
                  <a:cubicBezTo>
                    <a:pt x="38695" y="54198"/>
                    <a:pt x="38821" y="54198"/>
                    <a:pt x="38947" y="54198"/>
                  </a:cubicBezTo>
                  <a:cubicBezTo>
                    <a:pt x="41431" y="54198"/>
                    <a:pt x="43921" y="54160"/>
                    <a:pt x="46031" y="52594"/>
                  </a:cubicBezTo>
                  <a:cubicBezTo>
                    <a:pt x="47091" y="51813"/>
                    <a:pt x="48054" y="50850"/>
                    <a:pt x="48988" y="49888"/>
                  </a:cubicBezTo>
                  <a:lnTo>
                    <a:pt x="48988" y="49888"/>
                  </a:lnTo>
                  <a:cubicBezTo>
                    <a:pt x="48933" y="50446"/>
                    <a:pt x="48974" y="50976"/>
                    <a:pt x="49030" y="51604"/>
                  </a:cubicBezTo>
                  <a:cubicBezTo>
                    <a:pt x="49058" y="52176"/>
                    <a:pt x="49058" y="52720"/>
                    <a:pt x="49170" y="53291"/>
                  </a:cubicBezTo>
                  <a:cubicBezTo>
                    <a:pt x="49253" y="53570"/>
                    <a:pt x="49393" y="53989"/>
                    <a:pt x="49156" y="54240"/>
                  </a:cubicBezTo>
                  <a:cubicBezTo>
                    <a:pt x="48974" y="54407"/>
                    <a:pt x="48389" y="54366"/>
                    <a:pt x="48151" y="54379"/>
                  </a:cubicBezTo>
                  <a:cubicBezTo>
                    <a:pt x="44692" y="54603"/>
                    <a:pt x="41275" y="54937"/>
                    <a:pt x="37815" y="55342"/>
                  </a:cubicBezTo>
                  <a:cubicBezTo>
                    <a:pt x="34967" y="55673"/>
                    <a:pt x="32156" y="55805"/>
                    <a:pt x="29322" y="55805"/>
                  </a:cubicBezTo>
                  <a:cubicBezTo>
                    <a:pt x="28339" y="55805"/>
                    <a:pt x="27354" y="55789"/>
                    <a:pt x="26364" y="55760"/>
                  </a:cubicBezTo>
                  <a:cubicBezTo>
                    <a:pt x="22570" y="55635"/>
                    <a:pt x="18790" y="55593"/>
                    <a:pt x="15009" y="55495"/>
                  </a:cubicBezTo>
                  <a:cubicBezTo>
                    <a:pt x="10671" y="55356"/>
                    <a:pt x="6347" y="55105"/>
                    <a:pt x="2037" y="54477"/>
                  </a:cubicBezTo>
                  <a:cubicBezTo>
                    <a:pt x="3056" y="51659"/>
                    <a:pt x="3321" y="48716"/>
                    <a:pt x="3572" y="45745"/>
                  </a:cubicBezTo>
                  <a:cubicBezTo>
                    <a:pt x="3851" y="42160"/>
                    <a:pt x="4171" y="38576"/>
                    <a:pt x="4339" y="34977"/>
                  </a:cubicBezTo>
                  <a:cubicBezTo>
                    <a:pt x="4688" y="27877"/>
                    <a:pt x="4618" y="20777"/>
                    <a:pt x="4283" y="13677"/>
                  </a:cubicBezTo>
                  <a:cubicBezTo>
                    <a:pt x="4116" y="9716"/>
                    <a:pt x="3837" y="5769"/>
                    <a:pt x="3530" y="1821"/>
                  </a:cubicBezTo>
                  <a:close/>
                  <a:moveTo>
                    <a:pt x="4756" y="1"/>
                  </a:moveTo>
                  <a:cubicBezTo>
                    <a:pt x="4343" y="1"/>
                    <a:pt x="3929" y="3"/>
                    <a:pt x="3516" y="8"/>
                  </a:cubicBezTo>
                  <a:cubicBezTo>
                    <a:pt x="3488" y="8"/>
                    <a:pt x="3446" y="36"/>
                    <a:pt x="3418" y="36"/>
                  </a:cubicBezTo>
                  <a:cubicBezTo>
                    <a:pt x="3293" y="36"/>
                    <a:pt x="3153" y="36"/>
                    <a:pt x="3028" y="64"/>
                  </a:cubicBezTo>
                  <a:cubicBezTo>
                    <a:pt x="2930" y="78"/>
                    <a:pt x="2846" y="189"/>
                    <a:pt x="2846" y="287"/>
                  </a:cubicBezTo>
                  <a:cubicBezTo>
                    <a:pt x="2818" y="329"/>
                    <a:pt x="2804" y="356"/>
                    <a:pt x="2804" y="412"/>
                  </a:cubicBezTo>
                  <a:cubicBezTo>
                    <a:pt x="2023" y="7122"/>
                    <a:pt x="3097" y="13915"/>
                    <a:pt x="2860" y="20652"/>
                  </a:cubicBezTo>
                  <a:cubicBezTo>
                    <a:pt x="2609" y="27417"/>
                    <a:pt x="1633" y="34140"/>
                    <a:pt x="893" y="40863"/>
                  </a:cubicBezTo>
                  <a:cubicBezTo>
                    <a:pt x="475" y="44685"/>
                    <a:pt x="126" y="48507"/>
                    <a:pt x="1" y="52343"/>
                  </a:cubicBezTo>
                  <a:cubicBezTo>
                    <a:pt x="1" y="52496"/>
                    <a:pt x="126" y="52580"/>
                    <a:pt x="266" y="52594"/>
                  </a:cubicBezTo>
                  <a:cubicBezTo>
                    <a:pt x="852" y="52650"/>
                    <a:pt x="1424" y="52720"/>
                    <a:pt x="2023" y="52775"/>
                  </a:cubicBezTo>
                  <a:lnTo>
                    <a:pt x="2051" y="52775"/>
                  </a:lnTo>
                  <a:cubicBezTo>
                    <a:pt x="1898" y="53389"/>
                    <a:pt x="1703" y="53989"/>
                    <a:pt x="1479" y="54589"/>
                  </a:cubicBezTo>
                  <a:cubicBezTo>
                    <a:pt x="1424" y="54714"/>
                    <a:pt x="1535" y="54882"/>
                    <a:pt x="1661" y="54896"/>
                  </a:cubicBezTo>
                  <a:cubicBezTo>
                    <a:pt x="9625" y="56081"/>
                    <a:pt x="17702" y="55984"/>
                    <a:pt x="25750" y="56207"/>
                  </a:cubicBezTo>
                  <a:cubicBezTo>
                    <a:pt x="27396" y="56251"/>
                    <a:pt x="29042" y="56339"/>
                    <a:pt x="30682" y="56339"/>
                  </a:cubicBezTo>
                  <a:cubicBezTo>
                    <a:pt x="31112" y="56339"/>
                    <a:pt x="31542" y="56333"/>
                    <a:pt x="31971" y="56318"/>
                  </a:cubicBezTo>
                  <a:cubicBezTo>
                    <a:pt x="33952" y="56249"/>
                    <a:pt x="35905" y="56039"/>
                    <a:pt x="37857" y="55802"/>
                  </a:cubicBezTo>
                  <a:cubicBezTo>
                    <a:pt x="39880" y="55579"/>
                    <a:pt x="41875" y="55314"/>
                    <a:pt x="43897" y="55133"/>
                  </a:cubicBezTo>
                  <a:cubicBezTo>
                    <a:pt x="45459" y="54993"/>
                    <a:pt x="47035" y="54993"/>
                    <a:pt x="48598" y="54826"/>
                  </a:cubicBezTo>
                  <a:cubicBezTo>
                    <a:pt x="48974" y="54798"/>
                    <a:pt x="49504" y="54784"/>
                    <a:pt x="49728" y="54435"/>
                  </a:cubicBezTo>
                  <a:cubicBezTo>
                    <a:pt x="50007" y="54031"/>
                    <a:pt x="49755" y="53347"/>
                    <a:pt x="49686" y="52915"/>
                  </a:cubicBezTo>
                  <a:cubicBezTo>
                    <a:pt x="49504" y="51729"/>
                    <a:pt x="49407" y="50404"/>
                    <a:pt x="49672" y="49218"/>
                  </a:cubicBezTo>
                  <a:cubicBezTo>
                    <a:pt x="49783" y="49093"/>
                    <a:pt x="49895" y="48995"/>
                    <a:pt x="50007" y="48870"/>
                  </a:cubicBezTo>
                  <a:cubicBezTo>
                    <a:pt x="50620" y="48242"/>
                    <a:pt x="51220" y="47614"/>
                    <a:pt x="51834" y="46973"/>
                  </a:cubicBezTo>
                  <a:cubicBezTo>
                    <a:pt x="52099" y="46694"/>
                    <a:pt x="52545" y="46359"/>
                    <a:pt x="52727" y="46024"/>
                  </a:cubicBezTo>
                  <a:cubicBezTo>
                    <a:pt x="52880" y="45676"/>
                    <a:pt x="52727" y="45090"/>
                    <a:pt x="52713" y="44671"/>
                  </a:cubicBezTo>
                  <a:cubicBezTo>
                    <a:pt x="52657" y="43723"/>
                    <a:pt x="52601" y="42802"/>
                    <a:pt x="52573" y="41854"/>
                  </a:cubicBezTo>
                  <a:cubicBezTo>
                    <a:pt x="52503" y="40082"/>
                    <a:pt x="52448" y="38297"/>
                    <a:pt x="52434" y="36525"/>
                  </a:cubicBezTo>
                  <a:cubicBezTo>
                    <a:pt x="52378" y="32913"/>
                    <a:pt x="52392" y="29328"/>
                    <a:pt x="52169" y="25715"/>
                  </a:cubicBezTo>
                  <a:cubicBezTo>
                    <a:pt x="51611" y="17374"/>
                    <a:pt x="51959" y="8977"/>
                    <a:pt x="52029" y="621"/>
                  </a:cubicBezTo>
                  <a:cubicBezTo>
                    <a:pt x="52029" y="482"/>
                    <a:pt x="51904" y="356"/>
                    <a:pt x="51764" y="356"/>
                  </a:cubicBezTo>
                  <a:cubicBezTo>
                    <a:pt x="45487" y="705"/>
                    <a:pt x="39210" y="1082"/>
                    <a:pt x="32933" y="1431"/>
                  </a:cubicBezTo>
                  <a:cubicBezTo>
                    <a:pt x="30813" y="1544"/>
                    <a:pt x="28686" y="1701"/>
                    <a:pt x="26561" y="1701"/>
                  </a:cubicBezTo>
                  <a:cubicBezTo>
                    <a:pt x="25541" y="1701"/>
                    <a:pt x="24522" y="1665"/>
                    <a:pt x="23504" y="1570"/>
                  </a:cubicBezTo>
                  <a:cubicBezTo>
                    <a:pt x="20394" y="1291"/>
                    <a:pt x="17311" y="733"/>
                    <a:pt x="14214" y="426"/>
                  </a:cubicBezTo>
                  <a:cubicBezTo>
                    <a:pt x="11068" y="142"/>
                    <a:pt x="7921" y="1"/>
                    <a:pt x="4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3"/>
            <p:cNvSpPr/>
            <p:nvPr/>
          </p:nvSpPr>
          <p:spPr>
            <a:xfrm>
              <a:off x="3672075" y="2325850"/>
              <a:ext cx="423700" cy="71450"/>
            </a:xfrm>
            <a:custGeom>
              <a:avLst/>
              <a:gdLst/>
              <a:ahLst/>
              <a:cxnLst/>
              <a:rect l="l" t="t" r="r" b="b"/>
              <a:pathLst>
                <a:path w="16948" h="2858" extrusionOk="0">
                  <a:moveTo>
                    <a:pt x="15734" y="0"/>
                  </a:moveTo>
                  <a:cubicBezTo>
                    <a:pt x="15224" y="0"/>
                    <a:pt x="14563" y="196"/>
                    <a:pt x="14033" y="378"/>
                  </a:cubicBezTo>
                  <a:cubicBezTo>
                    <a:pt x="13517" y="378"/>
                    <a:pt x="12986" y="392"/>
                    <a:pt x="12470" y="406"/>
                  </a:cubicBezTo>
                  <a:cubicBezTo>
                    <a:pt x="11229" y="448"/>
                    <a:pt x="9988" y="490"/>
                    <a:pt x="8746" y="545"/>
                  </a:cubicBezTo>
                  <a:cubicBezTo>
                    <a:pt x="6263" y="671"/>
                    <a:pt x="3794" y="866"/>
                    <a:pt x="1312" y="1103"/>
                  </a:cubicBezTo>
                  <a:cubicBezTo>
                    <a:pt x="1158" y="1131"/>
                    <a:pt x="1033" y="1187"/>
                    <a:pt x="949" y="1285"/>
                  </a:cubicBezTo>
                  <a:cubicBezTo>
                    <a:pt x="851" y="1285"/>
                    <a:pt x="754" y="1257"/>
                    <a:pt x="670" y="1257"/>
                  </a:cubicBezTo>
                  <a:cubicBezTo>
                    <a:pt x="657" y="1256"/>
                    <a:pt x="644" y="1255"/>
                    <a:pt x="631" y="1255"/>
                  </a:cubicBezTo>
                  <a:cubicBezTo>
                    <a:pt x="1" y="1255"/>
                    <a:pt x="13" y="2262"/>
                    <a:pt x="670" y="2303"/>
                  </a:cubicBezTo>
                  <a:cubicBezTo>
                    <a:pt x="4366" y="2638"/>
                    <a:pt x="8077" y="2707"/>
                    <a:pt x="11787" y="2763"/>
                  </a:cubicBezTo>
                  <a:cubicBezTo>
                    <a:pt x="12399" y="2770"/>
                    <a:pt x="13180" y="2858"/>
                    <a:pt x="13949" y="2858"/>
                  </a:cubicBezTo>
                  <a:cubicBezTo>
                    <a:pt x="14775" y="2858"/>
                    <a:pt x="15589" y="2756"/>
                    <a:pt x="16167" y="2345"/>
                  </a:cubicBezTo>
                  <a:cubicBezTo>
                    <a:pt x="16781" y="1898"/>
                    <a:pt x="16948" y="992"/>
                    <a:pt x="16515" y="434"/>
                  </a:cubicBezTo>
                  <a:cubicBezTo>
                    <a:pt x="16425" y="114"/>
                    <a:pt x="16123" y="0"/>
                    <a:pt x="15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3"/>
            <p:cNvSpPr/>
            <p:nvPr/>
          </p:nvSpPr>
          <p:spPr>
            <a:xfrm>
              <a:off x="3640000" y="2168600"/>
              <a:ext cx="444625" cy="196325"/>
            </a:xfrm>
            <a:custGeom>
              <a:avLst/>
              <a:gdLst/>
              <a:ahLst/>
              <a:cxnLst/>
              <a:rect l="l" t="t" r="r" b="b"/>
              <a:pathLst>
                <a:path w="17785" h="7853" extrusionOk="0">
                  <a:moveTo>
                    <a:pt x="2957" y="2073"/>
                  </a:moveTo>
                  <a:cubicBezTo>
                    <a:pt x="2970" y="2073"/>
                    <a:pt x="2980" y="2091"/>
                    <a:pt x="2943" y="2121"/>
                  </a:cubicBezTo>
                  <a:cubicBezTo>
                    <a:pt x="2930" y="2088"/>
                    <a:pt x="2945" y="2073"/>
                    <a:pt x="2957" y="2073"/>
                  </a:cubicBezTo>
                  <a:close/>
                  <a:moveTo>
                    <a:pt x="9136" y="1"/>
                  </a:moveTo>
                  <a:cubicBezTo>
                    <a:pt x="8941" y="1"/>
                    <a:pt x="8788" y="56"/>
                    <a:pt x="8648" y="154"/>
                  </a:cubicBezTo>
                  <a:lnTo>
                    <a:pt x="6347" y="112"/>
                  </a:lnTo>
                  <a:cubicBezTo>
                    <a:pt x="6246" y="95"/>
                    <a:pt x="6157" y="87"/>
                    <a:pt x="6074" y="87"/>
                  </a:cubicBezTo>
                  <a:cubicBezTo>
                    <a:pt x="5824" y="87"/>
                    <a:pt x="5628" y="157"/>
                    <a:pt x="5314" y="252"/>
                  </a:cubicBezTo>
                  <a:cubicBezTo>
                    <a:pt x="5300" y="254"/>
                    <a:pt x="5285" y="256"/>
                    <a:pt x="5268" y="256"/>
                  </a:cubicBezTo>
                  <a:cubicBezTo>
                    <a:pt x="5161" y="256"/>
                    <a:pt x="5015" y="202"/>
                    <a:pt x="4912" y="202"/>
                  </a:cubicBezTo>
                  <a:cubicBezTo>
                    <a:pt x="4877" y="202"/>
                    <a:pt x="4848" y="208"/>
                    <a:pt x="4826" y="224"/>
                  </a:cubicBezTo>
                  <a:cubicBezTo>
                    <a:pt x="4731" y="230"/>
                    <a:pt x="4635" y="232"/>
                    <a:pt x="4536" y="232"/>
                  </a:cubicBezTo>
                  <a:cubicBezTo>
                    <a:pt x="4361" y="232"/>
                    <a:pt x="4183" y="226"/>
                    <a:pt x="4006" y="226"/>
                  </a:cubicBezTo>
                  <a:cubicBezTo>
                    <a:pt x="3844" y="226"/>
                    <a:pt x="3684" y="231"/>
                    <a:pt x="3529" y="252"/>
                  </a:cubicBezTo>
                  <a:cubicBezTo>
                    <a:pt x="2925" y="336"/>
                    <a:pt x="2288" y="462"/>
                    <a:pt x="1656" y="462"/>
                  </a:cubicBezTo>
                  <a:cubicBezTo>
                    <a:pt x="1457" y="462"/>
                    <a:pt x="1258" y="449"/>
                    <a:pt x="1060" y="419"/>
                  </a:cubicBezTo>
                  <a:cubicBezTo>
                    <a:pt x="988" y="406"/>
                    <a:pt x="917" y="400"/>
                    <a:pt x="847" y="400"/>
                  </a:cubicBezTo>
                  <a:cubicBezTo>
                    <a:pt x="607" y="400"/>
                    <a:pt x="389" y="482"/>
                    <a:pt x="237" y="698"/>
                  </a:cubicBezTo>
                  <a:cubicBezTo>
                    <a:pt x="70" y="949"/>
                    <a:pt x="0" y="1312"/>
                    <a:pt x="167" y="1577"/>
                  </a:cubicBezTo>
                  <a:cubicBezTo>
                    <a:pt x="293" y="1772"/>
                    <a:pt x="391" y="1953"/>
                    <a:pt x="460" y="2163"/>
                  </a:cubicBezTo>
                  <a:cubicBezTo>
                    <a:pt x="488" y="2372"/>
                    <a:pt x="530" y="2567"/>
                    <a:pt x="628" y="2776"/>
                  </a:cubicBezTo>
                  <a:cubicBezTo>
                    <a:pt x="642" y="2846"/>
                    <a:pt x="670" y="2902"/>
                    <a:pt x="697" y="2972"/>
                  </a:cubicBezTo>
                  <a:lnTo>
                    <a:pt x="697" y="2986"/>
                  </a:lnTo>
                  <a:cubicBezTo>
                    <a:pt x="879" y="4380"/>
                    <a:pt x="935" y="5789"/>
                    <a:pt x="865" y="7184"/>
                  </a:cubicBezTo>
                  <a:cubicBezTo>
                    <a:pt x="851" y="7603"/>
                    <a:pt x="1130" y="7798"/>
                    <a:pt x="1534" y="7798"/>
                  </a:cubicBezTo>
                  <a:cubicBezTo>
                    <a:pt x="1596" y="7798"/>
                    <a:pt x="1714" y="7842"/>
                    <a:pt x="1768" y="7842"/>
                  </a:cubicBezTo>
                  <a:cubicBezTo>
                    <a:pt x="1775" y="7842"/>
                    <a:pt x="1781" y="7841"/>
                    <a:pt x="1785" y="7840"/>
                  </a:cubicBezTo>
                  <a:cubicBezTo>
                    <a:pt x="1818" y="7849"/>
                    <a:pt x="1871" y="7852"/>
                    <a:pt x="1930" y="7852"/>
                  </a:cubicBezTo>
                  <a:cubicBezTo>
                    <a:pt x="2047" y="7852"/>
                    <a:pt x="2190" y="7840"/>
                    <a:pt x="2246" y="7840"/>
                  </a:cubicBezTo>
                  <a:cubicBezTo>
                    <a:pt x="3551" y="7729"/>
                    <a:pt x="4826" y="7696"/>
                    <a:pt x="6106" y="7696"/>
                  </a:cubicBezTo>
                  <a:cubicBezTo>
                    <a:pt x="7247" y="7696"/>
                    <a:pt x="8392" y="7722"/>
                    <a:pt x="9569" y="7742"/>
                  </a:cubicBezTo>
                  <a:cubicBezTo>
                    <a:pt x="10100" y="7754"/>
                    <a:pt x="10626" y="7769"/>
                    <a:pt x="11153" y="7769"/>
                  </a:cubicBezTo>
                  <a:cubicBezTo>
                    <a:pt x="11829" y="7769"/>
                    <a:pt x="12505" y="7745"/>
                    <a:pt x="13195" y="7658"/>
                  </a:cubicBezTo>
                  <a:cubicBezTo>
                    <a:pt x="14409" y="7505"/>
                    <a:pt x="15636" y="7324"/>
                    <a:pt x="16850" y="7156"/>
                  </a:cubicBezTo>
                  <a:cubicBezTo>
                    <a:pt x="17533" y="7086"/>
                    <a:pt x="17785" y="5998"/>
                    <a:pt x="17003" y="5984"/>
                  </a:cubicBezTo>
                  <a:cubicBezTo>
                    <a:pt x="16878" y="5984"/>
                    <a:pt x="16766" y="5622"/>
                    <a:pt x="16627" y="5552"/>
                  </a:cubicBezTo>
                  <a:cubicBezTo>
                    <a:pt x="16655" y="5468"/>
                    <a:pt x="16669" y="5399"/>
                    <a:pt x="16683" y="5343"/>
                  </a:cubicBezTo>
                  <a:cubicBezTo>
                    <a:pt x="16724" y="5134"/>
                    <a:pt x="16752" y="4924"/>
                    <a:pt x="16766" y="4715"/>
                  </a:cubicBezTo>
                  <a:cubicBezTo>
                    <a:pt x="16836" y="4297"/>
                    <a:pt x="16906" y="3878"/>
                    <a:pt x="16962" y="3460"/>
                  </a:cubicBezTo>
                  <a:cubicBezTo>
                    <a:pt x="17087" y="2609"/>
                    <a:pt x="17171" y="1730"/>
                    <a:pt x="17143" y="879"/>
                  </a:cubicBezTo>
                  <a:cubicBezTo>
                    <a:pt x="17117" y="511"/>
                    <a:pt x="16830" y="93"/>
                    <a:pt x="16423" y="93"/>
                  </a:cubicBezTo>
                  <a:cubicBezTo>
                    <a:pt x="16399" y="93"/>
                    <a:pt x="16373" y="95"/>
                    <a:pt x="16348" y="98"/>
                  </a:cubicBezTo>
                  <a:cubicBezTo>
                    <a:pt x="16278" y="103"/>
                    <a:pt x="16215" y="106"/>
                    <a:pt x="16154" y="106"/>
                  </a:cubicBezTo>
                  <a:cubicBezTo>
                    <a:pt x="16032" y="106"/>
                    <a:pt x="15920" y="94"/>
                    <a:pt x="15790" y="56"/>
                  </a:cubicBezTo>
                  <a:cubicBezTo>
                    <a:pt x="15723" y="37"/>
                    <a:pt x="15654" y="28"/>
                    <a:pt x="15587" y="28"/>
                  </a:cubicBezTo>
                  <a:cubicBezTo>
                    <a:pt x="15458" y="28"/>
                    <a:pt x="15333" y="62"/>
                    <a:pt x="15232" y="126"/>
                  </a:cubicBezTo>
                  <a:cubicBezTo>
                    <a:pt x="13195" y="98"/>
                    <a:pt x="11173" y="56"/>
                    <a:pt x="9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3"/>
            <p:cNvSpPr/>
            <p:nvPr/>
          </p:nvSpPr>
          <p:spPr>
            <a:xfrm>
              <a:off x="3671725" y="2342900"/>
              <a:ext cx="396625" cy="29725"/>
            </a:xfrm>
            <a:custGeom>
              <a:avLst/>
              <a:gdLst/>
              <a:ahLst/>
              <a:cxnLst/>
              <a:rect l="l" t="t" r="r" b="b"/>
              <a:pathLst>
                <a:path w="15865" h="1189" extrusionOk="0">
                  <a:moveTo>
                    <a:pt x="15664" y="1"/>
                  </a:moveTo>
                  <a:cubicBezTo>
                    <a:pt x="15655" y="1"/>
                    <a:pt x="15646" y="1"/>
                    <a:pt x="15637" y="3"/>
                  </a:cubicBezTo>
                  <a:cubicBezTo>
                    <a:pt x="12327" y="609"/>
                    <a:pt x="8971" y="634"/>
                    <a:pt x="5614" y="634"/>
                  </a:cubicBezTo>
                  <a:cubicBezTo>
                    <a:pt x="5304" y="634"/>
                    <a:pt x="4995" y="634"/>
                    <a:pt x="4686" y="634"/>
                  </a:cubicBezTo>
                  <a:cubicBezTo>
                    <a:pt x="3173" y="634"/>
                    <a:pt x="1661" y="639"/>
                    <a:pt x="154" y="700"/>
                  </a:cubicBezTo>
                  <a:cubicBezTo>
                    <a:pt x="0" y="700"/>
                    <a:pt x="0" y="965"/>
                    <a:pt x="154" y="965"/>
                  </a:cubicBezTo>
                  <a:cubicBezTo>
                    <a:pt x="5343" y="742"/>
                    <a:pt x="10587" y="1188"/>
                    <a:pt x="15707" y="254"/>
                  </a:cubicBezTo>
                  <a:cubicBezTo>
                    <a:pt x="15865" y="214"/>
                    <a:pt x="15811" y="1"/>
                    <a:pt x="15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3"/>
            <p:cNvSpPr/>
            <p:nvPr/>
          </p:nvSpPr>
          <p:spPr>
            <a:xfrm>
              <a:off x="3655675" y="2317400"/>
              <a:ext cx="113025" cy="50450"/>
            </a:xfrm>
            <a:custGeom>
              <a:avLst/>
              <a:gdLst/>
              <a:ahLst/>
              <a:cxnLst/>
              <a:rect l="l" t="t" r="r" b="b"/>
              <a:pathLst>
                <a:path w="4521" h="2018" extrusionOk="0">
                  <a:moveTo>
                    <a:pt x="4122" y="0"/>
                  </a:moveTo>
                  <a:cubicBezTo>
                    <a:pt x="3519" y="0"/>
                    <a:pt x="2944" y="99"/>
                    <a:pt x="2358" y="186"/>
                  </a:cubicBezTo>
                  <a:cubicBezTo>
                    <a:pt x="1981" y="242"/>
                    <a:pt x="1619" y="311"/>
                    <a:pt x="1256" y="311"/>
                  </a:cubicBezTo>
                  <a:cubicBezTo>
                    <a:pt x="1107" y="311"/>
                    <a:pt x="947" y="296"/>
                    <a:pt x="787" y="296"/>
                  </a:cubicBezTo>
                  <a:cubicBezTo>
                    <a:pt x="647" y="296"/>
                    <a:pt x="508" y="308"/>
                    <a:pt x="377" y="353"/>
                  </a:cubicBezTo>
                  <a:cubicBezTo>
                    <a:pt x="1" y="465"/>
                    <a:pt x="15" y="1079"/>
                    <a:pt x="84" y="1413"/>
                  </a:cubicBezTo>
                  <a:cubicBezTo>
                    <a:pt x="155" y="1730"/>
                    <a:pt x="433" y="2018"/>
                    <a:pt x="768" y="2018"/>
                  </a:cubicBezTo>
                  <a:cubicBezTo>
                    <a:pt x="832" y="2018"/>
                    <a:pt x="897" y="2007"/>
                    <a:pt x="963" y="1985"/>
                  </a:cubicBezTo>
                  <a:cubicBezTo>
                    <a:pt x="1076" y="1935"/>
                    <a:pt x="1043" y="1740"/>
                    <a:pt x="914" y="1740"/>
                  </a:cubicBezTo>
                  <a:cubicBezTo>
                    <a:pt x="899" y="1740"/>
                    <a:pt x="883" y="1742"/>
                    <a:pt x="866" y="1748"/>
                  </a:cubicBezTo>
                  <a:cubicBezTo>
                    <a:pt x="823" y="1762"/>
                    <a:pt x="782" y="1769"/>
                    <a:pt x="743" y="1769"/>
                  </a:cubicBezTo>
                  <a:cubicBezTo>
                    <a:pt x="516" y="1769"/>
                    <a:pt x="359" y="1544"/>
                    <a:pt x="336" y="1330"/>
                  </a:cubicBezTo>
                  <a:cubicBezTo>
                    <a:pt x="294" y="1148"/>
                    <a:pt x="280" y="730"/>
                    <a:pt x="447" y="604"/>
                  </a:cubicBezTo>
                  <a:cubicBezTo>
                    <a:pt x="507" y="569"/>
                    <a:pt x="603" y="558"/>
                    <a:pt x="707" y="558"/>
                  </a:cubicBezTo>
                  <a:cubicBezTo>
                    <a:pt x="845" y="558"/>
                    <a:pt x="999" y="576"/>
                    <a:pt x="1103" y="576"/>
                  </a:cubicBezTo>
                  <a:cubicBezTo>
                    <a:pt x="1326" y="576"/>
                    <a:pt x="1535" y="576"/>
                    <a:pt x="1744" y="535"/>
                  </a:cubicBezTo>
                  <a:cubicBezTo>
                    <a:pt x="2559" y="456"/>
                    <a:pt x="3349" y="253"/>
                    <a:pt x="4183" y="253"/>
                  </a:cubicBezTo>
                  <a:cubicBezTo>
                    <a:pt x="4235" y="253"/>
                    <a:pt x="4287" y="254"/>
                    <a:pt x="4339" y="256"/>
                  </a:cubicBezTo>
                  <a:cubicBezTo>
                    <a:pt x="4520" y="256"/>
                    <a:pt x="4520" y="5"/>
                    <a:pt x="4339" y="5"/>
                  </a:cubicBezTo>
                  <a:cubicBezTo>
                    <a:pt x="4266" y="2"/>
                    <a:pt x="4194" y="0"/>
                    <a:pt x="4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3"/>
            <p:cNvSpPr/>
            <p:nvPr/>
          </p:nvSpPr>
          <p:spPr>
            <a:xfrm>
              <a:off x="3787150" y="2315450"/>
              <a:ext cx="153450" cy="11150"/>
            </a:xfrm>
            <a:custGeom>
              <a:avLst/>
              <a:gdLst/>
              <a:ahLst/>
              <a:cxnLst/>
              <a:rect l="l" t="t" r="r" b="b"/>
              <a:pathLst>
                <a:path w="6138" h="446" extrusionOk="0">
                  <a:moveTo>
                    <a:pt x="4839" y="1"/>
                  </a:moveTo>
                  <a:cubicBezTo>
                    <a:pt x="3278" y="1"/>
                    <a:pt x="1721" y="68"/>
                    <a:pt x="182" y="180"/>
                  </a:cubicBezTo>
                  <a:cubicBezTo>
                    <a:pt x="5" y="194"/>
                    <a:pt x="0" y="446"/>
                    <a:pt x="168" y="446"/>
                  </a:cubicBezTo>
                  <a:cubicBezTo>
                    <a:pt x="173" y="446"/>
                    <a:pt x="177" y="446"/>
                    <a:pt x="182" y="445"/>
                  </a:cubicBezTo>
                  <a:cubicBezTo>
                    <a:pt x="1838" y="326"/>
                    <a:pt x="3473" y="258"/>
                    <a:pt x="5123" y="258"/>
                  </a:cubicBezTo>
                  <a:cubicBezTo>
                    <a:pt x="5405" y="258"/>
                    <a:pt x="5688" y="260"/>
                    <a:pt x="5970" y="264"/>
                  </a:cubicBezTo>
                  <a:cubicBezTo>
                    <a:pt x="6138" y="264"/>
                    <a:pt x="6138" y="13"/>
                    <a:pt x="5970" y="13"/>
                  </a:cubicBezTo>
                  <a:cubicBezTo>
                    <a:pt x="5593" y="5"/>
                    <a:pt x="5216" y="1"/>
                    <a:pt x="4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3"/>
            <p:cNvSpPr/>
            <p:nvPr/>
          </p:nvSpPr>
          <p:spPr>
            <a:xfrm>
              <a:off x="3957675" y="2315050"/>
              <a:ext cx="123125" cy="35025"/>
            </a:xfrm>
            <a:custGeom>
              <a:avLst/>
              <a:gdLst/>
              <a:ahLst/>
              <a:cxnLst/>
              <a:rect l="l" t="t" r="r" b="b"/>
              <a:pathLst>
                <a:path w="4925" h="1401" extrusionOk="0">
                  <a:moveTo>
                    <a:pt x="142" y="0"/>
                  </a:moveTo>
                  <a:cubicBezTo>
                    <a:pt x="0" y="0"/>
                    <a:pt x="4" y="252"/>
                    <a:pt x="154" y="252"/>
                  </a:cubicBezTo>
                  <a:cubicBezTo>
                    <a:pt x="1130" y="252"/>
                    <a:pt x="2093" y="252"/>
                    <a:pt x="3069" y="266"/>
                  </a:cubicBezTo>
                  <a:lnTo>
                    <a:pt x="3780" y="266"/>
                  </a:lnTo>
                  <a:cubicBezTo>
                    <a:pt x="3892" y="266"/>
                    <a:pt x="4012" y="255"/>
                    <a:pt x="4126" y="255"/>
                  </a:cubicBezTo>
                  <a:cubicBezTo>
                    <a:pt x="4270" y="255"/>
                    <a:pt x="4405" y="272"/>
                    <a:pt x="4506" y="350"/>
                  </a:cubicBezTo>
                  <a:cubicBezTo>
                    <a:pt x="4743" y="545"/>
                    <a:pt x="4645" y="949"/>
                    <a:pt x="4338" y="1047"/>
                  </a:cubicBezTo>
                  <a:cubicBezTo>
                    <a:pt x="4227" y="1103"/>
                    <a:pt x="4087" y="1089"/>
                    <a:pt x="3962" y="1159"/>
                  </a:cubicBezTo>
                  <a:cubicBezTo>
                    <a:pt x="3832" y="1230"/>
                    <a:pt x="3912" y="1400"/>
                    <a:pt x="4032" y="1400"/>
                  </a:cubicBezTo>
                  <a:cubicBezTo>
                    <a:pt x="4054" y="1400"/>
                    <a:pt x="4078" y="1395"/>
                    <a:pt x="4101" y="1382"/>
                  </a:cubicBezTo>
                  <a:cubicBezTo>
                    <a:pt x="4269" y="1284"/>
                    <a:pt x="4520" y="1354"/>
                    <a:pt x="4673" y="1228"/>
                  </a:cubicBezTo>
                  <a:cubicBezTo>
                    <a:pt x="4826" y="1103"/>
                    <a:pt x="4868" y="908"/>
                    <a:pt x="4882" y="740"/>
                  </a:cubicBezTo>
                  <a:cubicBezTo>
                    <a:pt x="4924" y="336"/>
                    <a:pt x="4785" y="43"/>
                    <a:pt x="4338" y="29"/>
                  </a:cubicBezTo>
                  <a:cubicBezTo>
                    <a:pt x="4078" y="13"/>
                    <a:pt x="3815" y="9"/>
                    <a:pt x="3549" y="9"/>
                  </a:cubicBezTo>
                  <a:cubicBezTo>
                    <a:pt x="3333" y="9"/>
                    <a:pt x="3116" y="11"/>
                    <a:pt x="2900" y="11"/>
                  </a:cubicBezTo>
                  <a:cubicBezTo>
                    <a:pt x="2695" y="11"/>
                    <a:pt x="2491" y="9"/>
                    <a:pt x="2288" y="1"/>
                  </a:cubicBezTo>
                  <a:lnTo>
                    <a:pt x="154" y="1"/>
                  </a:ln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3"/>
            <p:cNvSpPr/>
            <p:nvPr/>
          </p:nvSpPr>
          <p:spPr>
            <a:xfrm>
              <a:off x="3637900" y="2171350"/>
              <a:ext cx="144025" cy="161875"/>
            </a:xfrm>
            <a:custGeom>
              <a:avLst/>
              <a:gdLst/>
              <a:ahLst/>
              <a:cxnLst/>
              <a:rect l="l" t="t" r="r" b="b"/>
              <a:pathLst>
                <a:path w="5761" h="6475" extrusionOk="0">
                  <a:moveTo>
                    <a:pt x="5618" y="0"/>
                  </a:moveTo>
                  <a:cubicBezTo>
                    <a:pt x="5610" y="0"/>
                    <a:pt x="5602" y="1"/>
                    <a:pt x="5594" y="2"/>
                  </a:cubicBezTo>
                  <a:cubicBezTo>
                    <a:pt x="4562" y="100"/>
                    <a:pt x="3529" y="197"/>
                    <a:pt x="2497" y="239"/>
                  </a:cubicBezTo>
                  <a:cubicBezTo>
                    <a:pt x="1995" y="281"/>
                    <a:pt x="1479" y="295"/>
                    <a:pt x="949" y="295"/>
                  </a:cubicBezTo>
                  <a:cubicBezTo>
                    <a:pt x="890" y="295"/>
                    <a:pt x="829" y="293"/>
                    <a:pt x="767" y="293"/>
                  </a:cubicBezTo>
                  <a:cubicBezTo>
                    <a:pt x="519" y="293"/>
                    <a:pt x="260" y="320"/>
                    <a:pt x="126" y="588"/>
                  </a:cubicBezTo>
                  <a:cubicBezTo>
                    <a:pt x="0" y="909"/>
                    <a:pt x="196" y="1397"/>
                    <a:pt x="265" y="1704"/>
                  </a:cubicBezTo>
                  <a:cubicBezTo>
                    <a:pt x="377" y="2192"/>
                    <a:pt x="475" y="2694"/>
                    <a:pt x="572" y="3182"/>
                  </a:cubicBezTo>
                  <a:cubicBezTo>
                    <a:pt x="754" y="4229"/>
                    <a:pt x="893" y="5275"/>
                    <a:pt x="935" y="6349"/>
                  </a:cubicBezTo>
                  <a:cubicBezTo>
                    <a:pt x="956" y="6432"/>
                    <a:pt x="1029" y="6474"/>
                    <a:pt x="1097" y="6474"/>
                  </a:cubicBezTo>
                  <a:cubicBezTo>
                    <a:pt x="1165" y="6474"/>
                    <a:pt x="1228" y="6432"/>
                    <a:pt x="1228" y="6349"/>
                  </a:cubicBezTo>
                  <a:cubicBezTo>
                    <a:pt x="1158" y="4577"/>
                    <a:pt x="837" y="2862"/>
                    <a:pt x="433" y="1146"/>
                  </a:cubicBezTo>
                  <a:cubicBezTo>
                    <a:pt x="405" y="1062"/>
                    <a:pt x="349" y="853"/>
                    <a:pt x="363" y="797"/>
                  </a:cubicBezTo>
                  <a:cubicBezTo>
                    <a:pt x="405" y="630"/>
                    <a:pt x="628" y="574"/>
                    <a:pt x="781" y="574"/>
                  </a:cubicBezTo>
                  <a:cubicBezTo>
                    <a:pt x="1019" y="574"/>
                    <a:pt x="1256" y="560"/>
                    <a:pt x="1493" y="560"/>
                  </a:cubicBezTo>
                  <a:cubicBezTo>
                    <a:pt x="1953" y="532"/>
                    <a:pt x="2400" y="518"/>
                    <a:pt x="2832" y="490"/>
                  </a:cubicBezTo>
                  <a:cubicBezTo>
                    <a:pt x="3766" y="435"/>
                    <a:pt x="4687" y="351"/>
                    <a:pt x="5594" y="253"/>
                  </a:cubicBezTo>
                  <a:cubicBezTo>
                    <a:pt x="5753" y="240"/>
                    <a:pt x="5761" y="0"/>
                    <a:pt x="5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3"/>
            <p:cNvSpPr/>
            <p:nvPr/>
          </p:nvSpPr>
          <p:spPr>
            <a:xfrm>
              <a:off x="3939550" y="2164400"/>
              <a:ext cx="133225" cy="153125"/>
            </a:xfrm>
            <a:custGeom>
              <a:avLst/>
              <a:gdLst/>
              <a:ahLst/>
              <a:cxnLst/>
              <a:rect l="l" t="t" r="r" b="b"/>
              <a:pathLst>
                <a:path w="5329" h="6125" extrusionOk="0">
                  <a:moveTo>
                    <a:pt x="2004" y="0"/>
                  </a:moveTo>
                  <a:cubicBezTo>
                    <a:pt x="1376" y="0"/>
                    <a:pt x="752" y="31"/>
                    <a:pt x="139" y="85"/>
                  </a:cubicBezTo>
                  <a:cubicBezTo>
                    <a:pt x="3" y="98"/>
                    <a:pt x="0" y="350"/>
                    <a:pt x="155" y="350"/>
                  </a:cubicBezTo>
                  <a:cubicBezTo>
                    <a:pt x="159" y="350"/>
                    <a:pt x="163" y="350"/>
                    <a:pt x="167" y="350"/>
                  </a:cubicBezTo>
                  <a:cubicBezTo>
                    <a:pt x="745" y="292"/>
                    <a:pt x="1330" y="261"/>
                    <a:pt x="1912" y="261"/>
                  </a:cubicBezTo>
                  <a:cubicBezTo>
                    <a:pt x="2172" y="261"/>
                    <a:pt x="2433" y="267"/>
                    <a:pt x="2692" y="280"/>
                  </a:cubicBezTo>
                  <a:cubicBezTo>
                    <a:pt x="3110" y="294"/>
                    <a:pt x="3529" y="336"/>
                    <a:pt x="3975" y="364"/>
                  </a:cubicBezTo>
                  <a:cubicBezTo>
                    <a:pt x="4212" y="378"/>
                    <a:pt x="4463" y="406"/>
                    <a:pt x="4687" y="447"/>
                  </a:cubicBezTo>
                  <a:cubicBezTo>
                    <a:pt x="4952" y="503"/>
                    <a:pt x="4994" y="615"/>
                    <a:pt x="4980" y="866"/>
                  </a:cubicBezTo>
                  <a:cubicBezTo>
                    <a:pt x="4924" y="2582"/>
                    <a:pt x="4715" y="4311"/>
                    <a:pt x="4575" y="5999"/>
                  </a:cubicBezTo>
                  <a:cubicBezTo>
                    <a:pt x="4568" y="6083"/>
                    <a:pt x="4631" y="6125"/>
                    <a:pt x="4697" y="6125"/>
                  </a:cubicBezTo>
                  <a:cubicBezTo>
                    <a:pt x="4763" y="6125"/>
                    <a:pt x="4833" y="6083"/>
                    <a:pt x="4840" y="5999"/>
                  </a:cubicBezTo>
                  <a:cubicBezTo>
                    <a:pt x="4924" y="5023"/>
                    <a:pt x="4994" y="4018"/>
                    <a:pt x="5063" y="3056"/>
                  </a:cubicBezTo>
                  <a:lnTo>
                    <a:pt x="5175" y="1633"/>
                  </a:lnTo>
                  <a:cubicBezTo>
                    <a:pt x="5189" y="1284"/>
                    <a:pt x="5328" y="782"/>
                    <a:pt x="5175" y="475"/>
                  </a:cubicBezTo>
                  <a:cubicBezTo>
                    <a:pt x="5049" y="210"/>
                    <a:pt x="4715" y="210"/>
                    <a:pt x="4463" y="169"/>
                  </a:cubicBezTo>
                  <a:cubicBezTo>
                    <a:pt x="3989" y="99"/>
                    <a:pt x="3515" y="71"/>
                    <a:pt x="3041" y="29"/>
                  </a:cubicBezTo>
                  <a:cubicBezTo>
                    <a:pt x="2695" y="9"/>
                    <a:pt x="2349" y="0"/>
                    <a:pt x="2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3"/>
            <p:cNvSpPr/>
            <p:nvPr/>
          </p:nvSpPr>
          <p:spPr>
            <a:xfrm>
              <a:off x="3758675" y="2066150"/>
              <a:ext cx="219950" cy="292600"/>
            </a:xfrm>
            <a:custGeom>
              <a:avLst/>
              <a:gdLst/>
              <a:ahLst/>
              <a:cxnLst/>
              <a:rect l="l" t="t" r="r" b="b"/>
              <a:pathLst>
                <a:path w="8798" h="11704" extrusionOk="0">
                  <a:moveTo>
                    <a:pt x="4397" y="1"/>
                  </a:moveTo>
                  <a:cubicBezTo>
                    <a:pt x="3711" y="1"/>
                    <a:pt x="3025" y="155"/>
                    <a:pt x="2409" y="458"/>
                  </a:cubicBezTo>
                  <a:cubicBezTo>
                    <a:pt x="1711" y="807"/>
                    <a:pt x="1125" y="1406"/>
                    <a:pt x="833" y="2118"/>
                  </a:cubicBezTo>
                  <a:cubicBezTo>
                    <a:pt x="484" y="2955"/>
                    <a:pt x="735" y="3750"/>
                    <a:pt x="1084" y="4545"/>
                  </a:cubicBezTo>
                  <a:cubicBezTo>
                    <a:pt x="1279" y="4949"/>
                    <a:pt x="1474" y="5354"/>
                    <a:pt x="1432" y="5828"/>
                  </a:cubicBezTo>
                  <a:cubicBezTo>
                    <a:pt x="1404" y="6414"/>
                    <a:pt x="1181" y="7014"/>
                    <a:pt x="1014" y="7586"/>
                  </a:cubicBezTo>
                  <a:lnTo>
                    <a:pt x="93" y="11129"/>
                  </a:lnTo>
                  <a:cubicBezTo>
                    <a:pt x="0" y="11475"/>
                    <a:pt x="290" y="11703"/>
                    <a:pt x="568" y="11703"/>
                  </a:cubicBezTo>
                  <a:cubicBezTo>
                    <a:pt x="749" y="11703"/>
                    <a:pt x="925" y="11606"/>
                    <a:pt x="986" y="11380"/>
                  </a:cubicBezTo>
                  <a:lnTo>
                    <a:pt x="1767" y="8339"/>
                  </a:lnTo>
                  <a:cubicBezTo>
                    <a:pt x="1893" y="7865"/>
                    <a:pt x="2018" y="7418"/>
                    <a:pt x="2144" y="6944"/>
                  </a:cubicBezTo>
                  <a:cubicBezTo>
                    <a:pt x="2255" y="6470"/>
                    <a:pt x="2395" y="5968"/>
                    <a:pt x="2353" y="5479"/>
                  </a:cubicBezTo>
                  <a:cubicBezTo>
                    <a:pt x="2255" y="4656"/>
                    <a:pt x="1697" y="4015"/>
                    <a:pt x="1586" y="3220"/>
                  </a:cubicBezTo>
                  <a:cubicBezTo>
                    <a:pt x="1474" y="2522"/>
                    <a:pt x="1934" y="1867"/>
                    <a:pt x="2464" y="1490"/>
                  </a:cubicBezTo>
                  <a:cubicBezTo>
                    <a:pt x="3033" y="1088"/>
                    <a:pt x="3712" y="916"/>
                    <a:pt x="4390" y="916"/>
                  </a:cubicBezTo>
                  <a:cubicBezTo>
                    <a:pt x="4511" y="916"/>
                    <a:pt x="4632" y="922"/>
                    <a:pt x="4752" y="932"/>
                  </a:cubicBezTo>
                  <a:cubicBezTo>
                    <a:pt x="5143" y="960"/>
                    <a:pt x="5533" y="1072"/>
                    <a:pt x="5882" y="1225"/>
                  </a:cubicBezTo>
                  <a:cubicBezTo>
                    <a:pt x="6286" y="1420"/>
                    <a:pt x="6440" y="1895"/>
                    <a:pt x="6565" y="2285"/>
                  </a:cubicBezTo>
                  <a:cubicBezTo>
                    <a:pt x="6691" y="2690"/>
                    <a:pt x="6858" y="3122"/>
                    <a:pt x="6761" y="3527"/>
                  </a:cubicBezTo>
                  <a:cubicBezTo>
                    <a:pt x="6635" y="3931"/>
                    <a:pt x="6468" y="4405"/>
                    <a:pt x="6286" y="4782"/>
                  </a:cubicBezTo>
                  <a:cubicBezTo>
                    <a:pt x="5938" y="5549"/>
                    <a:pt x="5645" y="6191"/>
                    <a:pt x="5938" y="7014"/>
                  </a:cubicBezTo>
                  <a:cubicBezTo>
                    <a:pt x="6231" y="7851"/>
                    <a:pt x="6789" y="8548"/>
                    <a:pt x="7040" y="9399"/>
                  </a:cubicBezTo>
                  <a:cubicBezTo>
                    <a:pt x="7277" y="10208"/>
                    <a:pt x="7472" y="10975"/>
                    <a:pt x="8169" y="11519"/>
                  </a:cubicBezTo>
                  <a:cubicBezTo>
                    <a:pt x="8239" y="11574"/>
                    <a:pt x="8311" y="11599"/>
                    <a:pt x="8380" y="11599"/>
                  </a:cubicBezTo>
                  <a:cubicBezTo>
                    <a:pt x="8504" y="11599"/>
                    <a:pt x="8619" y="11519"/>
                    <a:pt x="8700" y="11394"/>
                  </a:cubicBezTo>
                  <a:cubicBezTo>
                    <a:pt x="8797" y="11184"/>
                    <a:pt x="8462" y="10766"/>
                    <a:pt x="8309" y="10487"/>
                  </a:cubicBezTo>
                  <a:cubicBezTo>
                    <a:pt x="7946" y="9859"/>
                    <a:pt x="7821" y="9511"/>
                    <a:pt x="7598" y="8883"/>
                  </a:cubicBezTo>
                  <a:cubicBezTo>
                    <a:pt x="7291" y="8102"/>
                    <a:pt x="6872" y="7279"/>
                    <a:pt x="6691" y="6456"/>
                  </a:cubicBezTo>
                  <a:cubicBezTo>
                    <a:pt x="6496" y="5619"/>
                    <a:pt x="7054" y="4866"/>
                    <a:pt x="7347" y="4140"/>
                  </a:cubicBezTo>
                  <a:cubicBezTo>
                    <a:pt x="7737" y="3192"/>
                    <a:pt x="7598" y="2285"/>
                    <a:pt x="7179" y="1379"/>
                  </a:cubicBezTo>
                  <a:cubicBezTo>
                    <a:pt x="6998" y="1016"/>
                    <a:pt x="6803" y="709"/>
                    <a:pt x="6440" y="500"/>
                  </a:cubicBezTo>
                  <a:cubicBezTo>
                    <a:pt x="6021" y="263"/>
                    <a:pt x="5547" y="123"/>
                    <a:pt x="5087" y="53"/>
                  </a:cubicBezTo>
                  <a:cubicBezTo>
                    <a:pt x="4859" y="18"/>
                    <a:pt x="4628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3756425" y="2061550"/>
              <a:ext cx="223625" cy="298400"/>
            </a:xfrm>
            <a:custGeom>
              <a:avLst/>
              <a:gdLst/>
              <a:ahLst/>
              <a:cxnLst/>
              <a:rect l="l" t="t" r="r" b="b"/>
              <a:pathLst>
                <a:path w="8945" h="11936" extrusionOk="0">
                  <a:moveTo>
                    <a:pt x="4633" y="0"/>
                  </a:moveTo>
                  <a:cubicBezTo>
                    <a:pt x="3740" y="0"/>
                    <a:pt x="2806" y="196"/>
                    <a:pt x="2024" y="586"/>
                  </a:cubicBezTo>
                  <a:cubicBezTo>
                    <a:pt x="1327" y="935"/>
                    <a:pt x="769" y="1842"/>
                    <a:pt x="630" y="2595"/>
                  </a:cubicBezTo>
                  <a:cubicBezTo>
                    <a:pt x="462" y="3446"/>
                    <a:pt x="727" y="4283"/>
                    <a:pt x="1132" y="5036"/>
                  </a:cubicBezTo>
                  <a:cubicBezTo>
                    <a:pt x="1271" y="5301"/>
                    <a:pt x="1467" y="5524"/>
                    <a:pt x="1480" y="5817"/>
                  </a:cubicBezTo>
                  <a:cubicBezTo>
                    <a:pt x="1494" y="6096"/>
                    <a:pt x="1397" y="6417"/>
                    <a:pt x="1341" y="6696"/>
                  </a:cubicBezTo>
                  <a:cubicBezTo>
                    <a:pt x="1215" y="7254"/>
                    <a:pt x="1062" y="7812"/>
                    <a:pt x="923" y="8369"/>
                  </a:cubicBezTo>
                  <a:cubicBezTo>
                    <a:pt x="630" y="9485"/>
                    <a:pt x="295" y="10601"/>
                    <a:pt x="44" y="11717"/>
                  </a:cubicBezTo>
                  <a:cubicBezTo>
                    <a:pt x="0" y="11856"/>
                    <a:pt x="81" y="11935"/>
                    <a:pt x="162" y="11935"/>
                  </a:cubicBezTo>
                  <a:cubicBezTo>
                    <a:pt x="211" y="11935"/>
                    <a:pt x="260" y="11906"/>
                    <a:pt x="281" y="11843"/>
                  </a:cubicBezTo>
                  <a:cubicBezTo>
                    <a:pt x="713" y="9960"/>
                    <a:pt x="1341" y="8104"/>
                    <a:pt x="1704" y="6193"/>
                  </a:cubicBezTo>
                  <a:cubicBezTo>
                    <a:pt x="1759" y="5887"/>
                    <a:pt x="1718" y="5594"/>
                    <a:pt x="1578" y="5329"/>
                  </a:cubicBezTo>
                  <a:cubicBezTo>
                    <a:pt x="1341" y="4910"/>
                    <a:pt x="1118" y="4520"/>
                    <a:pt x="978" y="4045"/>
                  </a:cubicBezTo>
                  <a:cubicBezTo>
                    <a:pt x="699" y="3097"/>
                    <a:pt x="867" y="2148"/>
                    <a:pt x="1536" y="1395"/>
                  </a:cubicBezTo>
                  <a:cubicBezTo>
                    <a:pt x="2136" y="698"/>
                    <a:pt x="3112" y="419"/>
                    <a:pt x="4019" y="335"/>
                  </a:cubicBezTo>
                  <a:cubicBezTo>
                    <a:pt x="4213" y="312"/>
                    <a:pt x="4408" y="299"/>
                    <a:pt x="4602" y="299"/>
                  </a:cubicBezTo>
                  <a:cubicBezTo>
                    <a:pt x="5355" y="299"/>
                    <a:pt x="6087" y="495"/>
                    <a:pt x="6641" y="1060"/>
                  </a:cubicBezTo>
                  <a:cubicBezTo>
                    <a:pt x="7269" y="1730"/>
                    <a:pt x="7562" y="2511"/>
                    <a:pt x="7506" y="3418"/>
                  </a:cubicBezTo>
                  <a:cubicBezTo>
                    <a:pt x="7478" y="4310"/>
                    <a:pt x="6767" y="5008"/>
                    <a:pt x="6711" y="5873"/>
                  </a:cubicBezTo>
                  <a:cubicBezTo>
                    <a:pt x="6669" y="6347"/>
                    <a:pt x="6851" y="6793"/>
                    <a:pt x="7004" y="7240"/>
                  </a:cubicBezTo>
                  <a:cubicBezTo>
                    <a:pt x="7185" y="7742"/>
                    <a:pt x="7325" y="8244"/>
                    <a:pt x="7492" y="8746"/>
                  </a:cubicBezTo>
                  <a:cubicBezTo>
                    <a:pt x="7813" y="9695"/>
                    <a:pt x="8190" y="10601"/>
                    <a:pt x="8664" y="11466"/>
                  </a:cubicBezTo>
                  <a:cubicBezTo>
                    <a:pt x="8691" y="11519"/>
                    <a:pt x="8732" y="11542"/>
                    <a:pt x="8772" y="11542"/>
                  </a:cubicBezTo>
                  <a:cubicBezTo>
                    <a:pt x="8859" y="11542"/>
                    <a:pt x="8944" y="11441"/>
                    <a:pt x="8887" y="11327"/>
                  </a:cubicBezTo>
                  <a:cubicBezTo>
                    <a:pt x="8399" y="10448"/>
                    <a:pt x="8022" y="9513"/>
                    <a:pt x="7702" y="8537"/>
                  </a:cubicBezTo>
                  <a:cubicBezTo>
                    <a:pt x="7562" y="8077"/>
                    <a:pt x="7423" y="7602"/>
                    <a:pt x="7255" y="7142"/>
                  </a:cubicBezTo>
                  <a:cubicBezTo>
                    <a:pt x="7060" y="6626"/>
                    <a:pt x="6865" y="6124"/>
                    <a:pt x="7018" y="5566"/>
                  </a:cubicBezTo>
                  <a:cubicBezTo>
                    <a:pt x="7144" y="5147"/>
                    <a:pt x="7395" y="4757"/>
                    <a:pt x="7548" y="4338"/>
                  </a:cubicBezTo>
                  <a:cubicBezTo>
                    <a:pt x="7715" y="3906"/>
                    <a:pt x="7785" y="3487"/>
                    <a:pt x="7771" y="3013"/>
                  </a:cubicBezTo>
                  <a:cubicBezTo>
                    <a:pt x="7715" y="2190"/>
                    <a:pt x="7437" y="1521"/>
                    <a:pt x="6906" y="921"/>
                  </a:cubicBezTo>
                  <a:cubicBezTo>
                    <a:pt x="6293" y="265"/>
                    <a:pt x="5526" y="14"/>
                    <a:pt x="4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3756275" y="2084350"/>
              <a:ext cx="226075" cy="278475"/>
            </a:xfrm>
            <a:custGeom>
              <a:avLst/>
              <a:gdLst/>
              <a:ahLst/>
              <a:cxnLst/>
              <a:rect l="l" t="t" r="r" b="b"/>
              <a:pathLst>
                <a:path w="9043" h="11139" extrusionOk="0">
                  <a:moveTo>
                    <a:pt x="4310" y="0"/>
                  </a:moveTo>
                  <a:cubicBezTo>
                    <a:pt x="3626" y="0"/>
                    <a:pt x="2952" y="206"/>
                    <a:pt x="2379" y="567"/>
                  </a:cubicBezTo>
                  <a:cubicBezTo>
                    <a:pt x="1751" y="971"/>
                    <a:pt x="1473" y="1752"/>
                    <a:pt x="1486" y="2478"/>
                  </a:cubicBezTo>
                  <a:cubicBezTo>
                    <a:pt x="1500" y="3343"/>
                    <a:pt x="2003" y="3942"/>
                    <a:pt x="2351" y="4682"/>
                  </a:cubicBezTo>
                  <a:cubicBezTo>
                    <a:pt x="2602" y="5226"/>
                    <a:pt x="2309" y="5853"/>
                    <a:pt x="2142" y="6356"/>
                  </a:cubicBezTo>
                  <a:cubicBezTo>
                    <a:pt x="1989" y="6913"/>
                    <a:pt x="1821" y="7471"/>
                    <a:pt x="1654" y="8029"/>
                  </a:cubicBezTo>
                  <a:cubicBezTo>
                    <a:pt x="1500" y="8587"/>
                    <a:pt x="1333" y="9145"/>
                    <a:pt x="1166" y="9717"/>
                  </a:cubicBezTo>
                  <a:cubicBezTo>
                    <a:pt x="1082" y="9996"/>
                    <a:pt x="1012" y="10261"/>
                    <a:pt x="873" y="10526"/>
                  </a:cubicBezTo>
                  <a:cubicBezTo>
                    <a:pt x="803" y="10666"/>
                    <a:pt x="747" y="10763"/>
                    <a:pt x="580" y="10819"/>
                  </a:cubicBezTo>
                  <a:cubicBezTo>
                    <a:pt x="515" y="10843"/>
                    <a:pt x="457" y="10859"/>
                    <a:pt x="408" y="10859"/>
                  </a:cubicBezTo>
                  <a:cubicBezTo>
                    <a:pt x="342" y="10859"/>
                    <a:pt x="291" y="10829"/>
                    <a:pt x="259" y="10749"/>
                  </a:cubicBezTo>
                  <a:cubicBezTo>
                    <a:pt x="248" y="10697"/>
                    <a:pt x="207" y="10674"/>
                    <a:pt x="161" y="10674"/>
                  </a:cubicBezTo>
                  <a:cubicBezTo>
                    <a:pt x="86" y="10674"/>
                    <a:pt x="1" y="10737"/>
                    <a:pt x="36" y="10833"/>
                  </a:cubicBezTo>
                  <a:cubicBezTo>
                    <a:pt x="114" y="11057"/>
                    <a:pt x="233" y="11138"/>
                    <a:pt x="411" y="11138"/>
                  </a:cubicBezTo>
                  <a:cubicBezTo>
                    <a:pt x="488" y="11138"/>
                    <a:pt x="577" y="11123"/>
                    <a:pt x="677" y="11098"/>
                  </a:cubicBezTo>
                  <a:cubicBezTo>
                    <a:pt x="1026" y="11000"/>
                    <a:pt x="1166" y="10666"/>
                    <a:pt x="1291" y="10345"/>
                  </a:cubicBezTo>
                  <a:cubicBezTo>
                    <a:pt x="1486" y="9885"/>
                    <a:pt x="1584" y="9341"/>
                    <a:pt x="1724" y="8852"/>
                  </a:cubicBezTo>
                  <a:cubicBezTo>
                    <a:pt x="1891" y="8322"/>
                    <a:pt x="2030" y="7820"/>
                    <a:pt x="2184" y="7304"/>
                  </a:cubicBezTo>
                  <a:cubicBezTo>
                    <a:pt x="2337" y="6774"/>
                    <a:pt x="2519" y="6258"/>
                    <a:pt x="2658" y="5714"/>
                  </a:cubicBezTo>
                  <a:cubicBezTo>
                    <a:pt x="2756" y="5323"/>
                    <a:pt x="2798" y="4919"/>
                    <a:pt x="2602" y="4556"/>
                  </a:cubicBezTo>
                  <a:cubicBezTo>
                    <a:pt x="2170" y="3719"/>
                    <a:pt x="1570" y="2952"/>
                    <a:pt x="1821" y="1962"/>
                  </a:cubicBezTo>
                  <a:cubicBezTo>
                    <a:pt x="1961" y="1418"/>
                    <a:pt x="2142" y="1027"/>
                    <a:pt x="2630" y="734"/>
                  </a:cubicBezTo>
                  <a:cubicBezTo>
                    <a:pt x="3049" y="497"/>
                    <a:pt x="3523" y="358"/>
                    <a:pt x="4011" y="302"/>
                  </a:cubicBezTo>
                  <a:cubicBezTo>
                    <a:pt x="4130" y="290"/>
                    <a:pt x="4250" y="283"/>
                    <a:pt x="4371" y="283"/>
                  </a:cubicBezTo>
                  <a:cubicBezTo>
                    <a:pt x="5213" y="283"/>
                    <a:pt x="6063" y="591"/>
                    <a:pt x="6466" y="1348"/>
                  </a:cubicBezTo>
                  <a:cubicBezTo>
                    <a:pt x="6745" y="1836"/>
                    <a:pt x="6885" y="2338"/>
                    <a:pt x="6745" y="2896"/>
                  </a:cubicBezTo>
                  <a:cubicBezTo>
                    <a:pt x="6633" y="3384"/>
                    <a:pt x="6368" y="3831"/>
                    <a:pt x="6089" y="4249"/>
                  </a:cubicBezTo>
                  <a:cubicBezTo>
                    <a:pt x="5587" y="5016"/>
                    <a:pt x="5880" y="6077"/>
                    <a:pt x="6159" y="6858"/>
                  </a:cubicBezTo>
                  <a:cubicBezTo>
                    <a:pt x="6508" y="7848"/>
                    <a:pt x="6926" y="8866"/>
                    <a:pt x="7415" y="9801"/>
                  </a:cubicBezTo>
                  <a:cubicBezTo>
                    <a:pt x="7597" y="10166"/>
                    <a:pt x="8052" y="11034"/>
                    <a:pt x="8532" y="11034"/>
                  </a:cubicBezTo>
                  <a:cubicBezTo>
                    <a:pt x="8675" y="11034"/>
                    <a:pt x="8821" y="10956"/>
                    <a:pt x="8963" y="10763"/>
                  </a:cubicBezTo>
                  <a:cubicBezTo>
                    <a:pt x="9042" y="10664"/>
                    <a:pt x="8945" y="10572"/>
                    <a:pt x="8848" y="10572"/>
                  </a:cubicBezTo>
                  <a:cubicBezTo>
                    <a:pt x="8808" y="10572"/>
                    <a:pt x="8768" y="10587"/>
                    <a:pt x="8740" y="10624"/>
                  </a:cubicBezTo>
                  <a:cubicBezTo>
                    <a:pt x="8673" y="10713"/>
                    <a:pt x="8601" y="10751"/>
                    <a:pt x="8527" y="10751"/>
                  </a:cubicBezTo>
                  <a:cubicBezTo>
                    <a:pt x="8196" y="10751"/>
                    <a:pt x="7821" y="10006"/>
                    <a:pt x="7708" y="9801"/>
                  </a:cubicBezTo>
                  <a:cubicBezTo>
                    <a:pt x="7470" y="9368"/>
                    <a:pt x="7275" y="8894"/>
                    <a:pt x="7080" y="8448"/>
                  </a:cubicBezTo>
                  <a:cubicBezTo>
                    <a:pt x="6731" y="7611"/>
                    <a:pt x="6313" y="6760"/>
                    <a:pt x="6145" y="5853"/>
                  </a:cubicBezTo>
                  <a:cubicBezTo>
                    <a:pt x="6034" y="5323"/>
                    <a:pt x="6034" y="4765"/>
                    <a:pt x="6327" y="4319"/>
                  </a:cubicBezTo>
                  <a:cubicBezTo>
                    <a:pt x="6578" y="3942"/>
                    <a:pt x="6801" y="3552"/>
                    <a:pt x="6940" y="3105"/>
                  </a:cubicBezTo>
                  <a:cubicBezTo>
                    <a:pt x="7191" y="2324"/>
                    <a:pt x="6982" y="1557"/>
                    <a:pt x="6508" y="902"/>
                  </a:cubicBezTo>
                  <a:cubicBezTo>
                    <a:pt x="6076" y="288"/>
                    <a:pt x="5267" y="65"/>
                    <a:pt x="4555" y="9"/>
                  </a:cubicBezTo>
                  <a:cubicBezTo>
                    <a:pt x="4473" y="3"/>
                    <a:pt x="4391" y="0"/>
                    <a:pt x="4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9" name="Google Shape;2209;p53"/>
          <p:cNvSpPr/>
          <p:nvPr/>
        </p:nvSpPr>
        <p:spPr>
          <a:xfrm rot="9718989">
            <a:off x="2910381" y="1686185"/>
            <a:ext cx="2739483" cy="3091479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5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>
                <a:solidFill>
                  <a:schemeClr val="accent1"/>
                </a:solidFill>
                <a:latin typeface="Ink Free" panose="03080402000500000000" pitchFamily="66" charset="0"/>
              </a:rPr>
              <a:t>Anak</a:t>
            </a:r>
            <a:r>
              <a:rPr lang="en-US" sz="2400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Ink Free" panose="03080402000500000000" pitchFamily="66" charset="0"/>
              </a:rPr>
              <a:t>berkesulitan</a:t>
            </a:r>
            <a:r>
              <a:rPr lang="en-US" sz="2400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Ink Free" panose="03080402000500000000" pitchFamily="66" charset="0"/>
              </a:rPr>
              <a:t>belajar</a:t>
            </a:r>
            <a:r>
              <a:rPr lang="en-US" sz="2400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Ink Free" panose="03080402000500000000" pitchFamily="66" charset="0"/>
              </a:rPr>
              <a:t>dapat</a:t>
            </a:r>
            <a:r>
              <a:rPr lang="en-US" sz="2400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Ink Free" panose="03080402000500000000" pitchFamily="66" charset="0"/>
              </a:rPr>
              <a:t>dikelompokan</a:t>
            </a:r>
            <a:r>
              <a:rPr lang="en-US" sz="2400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Ink Free" panose="03080402000500000000" pitchFamily="66" charset="0"/>
              </a:rPr>
              <a:t>menjadi</a:t>
            </a:r>
            <a:r>
              <a:rPr lang="en-US" sz="2400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Ink Free" panose="03080402000500000000" pitchFamily="66" charset="0"/>
              </a:rPr>
              <a:t>empat</a:t>
            </a:r>
            <a:r>
              <a:rPr lang="en-US" sz="2400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Ink Free" panose="03080402000500000000" pitchFamily="66" charset="0"/>
              </a:rPr>
              <a:t>jenis</a:t>
            </a:r>
            <a:r>
              <a:rPr lang="en-US" sz="2400" dirty="0">
                <a:solidFill>
                  <a:schemeClr val="accent1"/>
                </a:solidFill>
                <a:latin typeface="Ink Free" panose="03080402000500000000" pitchFamily="66" charset="0"/>
              </a:rPr>
              <a:t> :</a:t>
            </a:r>
            <a:endParaRPr sz="2400" dirty="0">
              <a:solidFill>
                <a:schemeClr val="accent1"/>
              </a:solidFill>
              <a:latin typeface="Ink Free" panose="03080402000500000000" pitchFamily="66" charset="0"/>
            </a:endParaRPr>
          </a:p>
        </p:txBody>
      </p:sp>
      <p:sp>
        <p:nvSpPr>
          <p:cNvPr id="2211" name="Google Shape;2211;p53"/>
          <p:cNvSpPr txBox="1"/>
          <p:nvPr/>
        </p:nvSpPr>
        <p:spPr>
          <a:xfrm>
            <a:off x="3316713" y="1987825"/>
            <a:ext cx="24849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dirty="0" smtClean="0">
                <a:latin typeface="Ink Free" panose="03080402000500000000" pitchFamily="66" charset="0"/>
              </a:rPr>
              <a:t>IQ </a:t>
            </a:r>
            <a:r>
              <a:rPr lang="en-US" dirty="0" err="1">
                <a:latin typeface="Ink Free" panose="03080402000500000000" pitchFamily="66" charset="0"/>
              </a:rPr>
              <a:t>nya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smtClean="0">
                <a:latin typeface="Ink Free" panose="03080402000500000000" pitchFamily="66" charset="0"/>
              </a:rPr>
              <a:t>rata-rata </a:t>
            </a:r>
            <a:r>
              <a:rPr lang="en-US" dirty="0" err="1">
                <a:latin typeface="Ink Free" panose="03080402000500000000" pitchFamily="66" charset="0"/>
              </a:rPr>
              <a:t>tetapi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hasil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belajarnya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latin typeface="Ink Free" panose="03080402000500000000" pitchFamily="66" charset="0"/>
              </a:rPr>
              <a:t>rendah</a:t>
            </a:r>
            <a:r>
              <a:rPr lang="en-US" dirty="0" smtClean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karena</a:t>
            </a:r>
            <a:r>
              <a:rPr lang="en-US" dirty="0">
                <a:latin typeface="Ink Free" panose="03080402000500000000" pitchFamily="66" charset="0"/>
              </a:rPr>
              <a:t> factor </a:t>
            </a:r>
            <a:r>
              <a:rPr lang="en-US" dirty="0" err="1" smtClean="0">
                <a:latin typeface="Ink Free" panose="03080402000500000000" pitchFamily="66" charset="0"/>
              </a:rPr>
              <a:t>eksternal</a:t>
            </a:r>
            <a:endParaRPr lang="en-US" dirty="0" smtClean="0">
              <a:latin typeface="Ink Free" panose="03080402000500000000" pitchFamily="66" charset="0"/>
            </a:endParaRPr>
          </a:p>
          <a:p>
            <a:pPr lvl="0"/>
            <a:endParaRPr dirty="0">
              <a:solidFill>
                <a:schemeClr val="dk2"/>
              </a:solidFill>
              <a:latin typeface="Ink Free" panose="03080402000500000000" pitchFamily="66" charset="0"/>
              <a:ea typeface="Gaegu"/>
              <a:cs typeface="Gaegu"/>
              <a:sym typeface="Gaegu"/>
            </a:endParaRPr>
          </a:p>
          <a:p>
            <a:pPr lvl="0"/>
            <a:r>
              <a:rPr lang="en-US" dirty="0">
                <a:latin typeface="Ink Free" panose="03080402000500000000" pitchFamily="66" charset="0"/>
              </a:rPr>
              <a:t>IQ </a:t>
            </a:r>
            <a:r>
              <a:rPr lang="en-US" dirty="0" err="1">
                <a:latin typeface="Ink Free" panose="03080402000500000000" pitchFamily="66" charset="0"/>
              </a:rPr>
              <a:t>nya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smtClean="0">
                <a:latin typeface="Ink Free" panose="03080402000500000000" pitchFamily="66" charset="0"/>
              </a:rPr>
              <a:t>rata-rata </a:t>
            </a:r>
            <a:r>
              <a:rPr lang="en-US" dirty="0" err="1">
                <a:latin typeface="Ink Free" panose="03080402000500000000" pitchFamily="66" charset="0"/>
              </a:rPr>
              <a:t>tetapi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mengalami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kesulitan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dalam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bidang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akademik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latin typeface="Ink Free" panose="03080402000500000000" pitchFamily="66" charset="0"/>
              </a:rPr>
              <a:t>tertentu</a:t>
            </a:r>
            <a:endParaRPr dirty="0">
              <a:solidFill>
                <a:schemeClr val="dk2"/>
              </a:solidFill>
              <a:latin typeface="Ink Free" panose="03080402000500000000" pitchFamily="66" charset="0"/>
              <a:ea typeface="Gaegu"/>
              <a:cs typeface="Gaegu"/>
              <a:sym typeface="Gaeg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  <a:p>
            <a:pPr lvl="0"/>
            <a:r>
              <a:rPr lang="en-US" dirty="0">
                <a:latin typeface="Ink Free" panose="03080402000500000000" pitchFamily="66" charset="0"/>
              </a:rPr>
              <a:t>slow </a:t>
            </a:r>
            <a:r>
              <a:rPr lang="en-US" dirty="0" smtClean="0">
                <a:latin typeface="Ink Free" panose="03080402000500000000" pitchFamily="66" charset="0"/>
              </a:rPr>
              <a:t>learner </a:t>
            </a:r>
            <a:r>
              <a:rPr lang="en-US" dirty="0" err="1" smtClean="0">
                <a:latin typeface="Ink Free" panose="03080402000500000000" pitchFamily="66" charset="0"/>
              </a:rPr>
              <a:t>dan</a:t>
            </a:r>
            <a:r>
              <a:rPr lang="en-US" dirty="0" smtClean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retardasi</a:t>
            </a:r>
            <a:r>
              <a:rPr lang="en-US" dirty="0">
                <a:latin typeface="Ink Free" panose="03080402000500000000" pitchFamily="66" charset="0"/>
              </a:rPr>
              <a:t> mental </a:t>
            </a:r>
            <a:endParaRPr b="1" dirty="0">
              <a:solidFill>
                <a:schemeClr val="dk2"/>
              </a:solidFill>
              <a:latin typeface="Ink Free" panose="03080402000500000000" pitchFamily="66" charset="0"/>
              <a:ea typeface="Gaegu"/>
              <a:cs typeface="Gaegu"/>
              <a:sym typeface="Gaegu"/>
            </a:endParaRPr>
          </a:p>
        </p:txBody>
      </p:sp>
      <p:grpSp>
        <p:nvGrpSpPr>
          <p:cNvPr id="2212" name="Google Shape;2212;p53"/>
          <p:cNvGrpSpPr/>
          <p:nvPr/>
        </p:nvGrpSpPr>
        <p:grpSpPr>
          <a:xfrm rot="8700113">
            <a:off x="5713417" y="2127566"/>
            <a:ext cx="245954" cy="222131"/>
            <a:chOff x="4947100" y="881950"/>
            <a:chExt cx="245975" cy="222150"/>
          </a:xfrm>
        </p:grpSpPr>
        <p:sp>
          <p:nvSpPr>
            <p:cNvPr id="2213" name="Google Shape;2213;p53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3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3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6" name="Google Shape;2216;p53"/>
          <p:cNvSpPr/>
          <p:nvPr/>
        </p:nvSpPr>
        <p:spPr>
          <a:xfrm rot="2469398" flipH="1">
            <a:off x="3295213" y="1823236"/>
            <a:ext cx="235524" cy="235600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53"/>
          <p:cNvSpPr/>
          <p:nvPr/>
        </p:nvSpPr>
        <p:spPr>
          <a:xfrm rot="2469582" flipH="1">
            <a:off x="5624766" y="4331285"/>
            <a:ext cx="118419" cy="11846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53"/>
          <p:cNvSpPr/>
          <p:nvPr/>
        </p:nvSpPr>
        <p:spPr>
          <a:xfrm rot="2469582" flipH="1">
            <a:off x="5777166" y="4407485"/>
            <a:ext cx="118419" cy="11846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9" name="Google Shape;2219;p53"/>
          <p:cNvGrpSpPr/>
          <p:nvPr/>
        </p:nvGrpSpPr>
        <p:grpSpPr>
          <a:xfrm>
            <a:off x="5717723" y="3992229"/>
            <a:ext cx="237322" cy="257266"/>
            <a:chOff x="5064625" y="3753500"/>
            <a:chExt cx="168075" cy="182200"/>
          </a:xfrm>
        </p:grpSpPr>
        <p:sp>
          <p:nvSpPr>
            <p:cNvPr id="2220" name="Google Shape;2220;p53"/>
            <p:cNvSpPr/>
            <p:nvPr/>
          </p:nvSpPr>
          <p:spPr>
            <a:xfrm>
              <a:off x="5064625" y="3753500"/>
              <a:ext cx="168075" cy="182200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3"/>
            <p:cNvSpPr/>
            <p:nvPr/>
          </p:nvSpPr>
          <p:spPr>
            <a:xfrm>
              <a:off x="5130850" y="3793625"/>
              <a:ext cx="43050" cy="105175"/>
            </a:xfrm>
            <a:custGeom>
              <a:avLst/>
              <a:gdLst/>
              <a:ahLst/>
              <a:cxnLst/>
              <a:rect l="l" t="t" r="r" b="b"/>
              <a:pathLst>
                <a:path w="1722" h="4207" extrusionOk="0">
                  <a:moveTo>
                    <a:pt x="1640" y="0"/>
                  </a:moveTo>
                  <a:cubicBezTo>
                    <a:pt x="1628" y="0"/>
                    <a:pt x="1621" y="4"/>
                    <a:pt x="1621" y="15"/>
                  </a:cubicBezTo>
                  <a:cubicBezTo>
                    <a:pt x="1454" y="716"/>
                    <a:pt x="1254" y="1416"/>
                    <a:pt x="954" y="2150"/>
                  </a:cubicBezTo>
                  <a:cubicBezTo>
                    <a:pt x="820" y="2517"/>
                    <a:pt x="654" y="2851"/>
                    <a:pt x="487" y="3184"/>
                  </a:cubicBezTo>
                  <a:cubicBezTo>
                    <a:pt x="320" y="3518"/>
                    <a:pt x="153" y="3818"/>
                    <a:pt x="20" y="4151"/>
                  </a:cubicBezTo>
                  <a:cubicBezTo>
                    <a:pt x="0" y="4191"/>
                    <a:pt x="38" y="4207"/>
                    <a:pt x="79" y="4207"/>
                  </a:cubicBezTo>
                  <a:cubicBezTo>
                    <a:pt x="109" y="4207"/>
                    <a:pt x="140" y="4199"/>
                    <a:pt x="153" y="4185"/>
                  </a:cubicBezTo>
                  <a:cubicBezTo>
                    <a:pt x="353" y="3885"/>
                    <a:pt x="520" y="3518"/>
                    <a:pt x="687" y="3184"/>
                  </a:cubicBezTo>
                  <a:cubicBezTo>
                    <a:pt x="854" y="2851"/>
                    <a:pt x="987" y="2517"/>
                    <a:pt x="1121" y="2183"/>
                  </a:cubicBezTo>
                  <a:cubicBezTo>
                    <a:pt x="1354" y="1483"/>
                    <a:pt x="1554" y="716"/>
                    <a:pt x="1721" y="15"/>
                  </a:cubicBezTo>
                  <a:cubicBezTo>
                    <a:pt x="1699" y="15"/>
                    <a:pt x="1662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2" name="Google Shape;2222;p53"/>
          <p:cNvGrpSpPr/>
          <p:nvPr/>
        </p:nvGrpSpPr>
        <p:grpSpPr>
          <a:xfrm rot="3729113">
            <a:off x="3028892" y="1812398"/>
            <a:ext cx="237327" cy="257272"/>
            <a:chOff x="5064625" y="3753500"/>
            <a:chExt cx="168075" cy="182200"/>
          </a:xfrm>
        </p:grpSpPr>
        <p:sp>
          <p:nvSpPr>
            <p:cNvPr id="2223" name="Google Shape;2223;p53"/>
            <p:cNvSpPr/>
            <p:nvPr/>
          </p:nvSpPr>
          <p:spPr>
            <a:xfrm>
              <a:off x="5064625" y="3753500"/>
              <a:ext cx="168075" cy="182200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3"/>
            <p:cNvSpPr/>
            <p:nvPr/>
          </p:nvSpPr>
          <p:spPr>
            <a:xfrm>
              <a:off x="5130850" y="3793625"/>
              <a:ext cx="43050" cy="105175"/>
            </a:xfrm>
            <a:custGeom>
              <a:avLst/>
              <a:gdLst/>
              <a:ahLst/>
              <a:cxnLst/>
              <a:rect l="l" t="t" r="r" b="b"/>
              <a:pathLst>
                <a:path w="1722" h="4207" extrusionOk="0">
                  <a:moveTo>
                    <a:pt x="1640" y="0"/>
                  </a:moveTo>
                  <a:cubicBezTo>
                    <a:pt x="1628" y="0"/>
                    <a:pt x="1621" y="4"/>
                    <a:pt x="1621" y="15"/>
                  </a:cubicBezTo>
                  <a:cubicBezTo>
                    <a:pt x="1454" y="716"/>
                    <a:pt x="1254" y="1416"/>
                    <a:pt x="954" y="2150"/>
                  </a:cubicBezTo>
                  <a:cubicBezTo>
                    <a:pt x="820" y="2517"/>
                    <a:pt x="654" y="2851"/>
                    <a:pt x="487" y="3184"/>
                  </a:cubicBezTo>
                  <a:cubicBezTo>
                    <a:pt x="320" y="3518"/>
                    <a:pt x="153" y="3818"/>
                    <a:pt x="20" y="4151"/>
                  </a:cubicBezTo>
                  <a:cubicBezTo>
                    <a:pt x="0" y="4191"/>
                    <a:pt x="38" y="4207"/>
                    <a:pt x="79" y="4207"/>
                  </a:cubicBezTo>
                  <a:cubicBezTo>
                    <a:pt x="109" y="4207"/>
                    <a:pt x="140" y="4199"/>
                    <a:pt x="153" y="4185"/>
                  </a:cubicBezTo>
                  <a:cubicBezTo>
                    <a:pt x="353" y="3885"/>
                    <a:pt x="520" y="3518"/>
                    <a:pt x="687" y="3184"/>
                  </a:cubicBezTo>
                  <a:cubicBezTo>
                    <a:pt x="854" y="2851"/>
                    <a:pt x="987" y="2517"/>
                    <a:pt x="1121" y="2183"/>
                  </a:cubicBezTo>
                  <a:cubicBezTo>
                    <a:pt x="1354" y="1483"/>
                    <a:pt x="1554" y="716"/>
                    <a:pt x="1721" y="15"/>
                  </a:cubicBezTo>
                  <a:cubicBezTo>
                    <a:pt x="1699" y="15"/>
                    <a:pt x="1662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2225;p53"/>
          <p:cNvGrpSpPr/>
          <p:nvPr/>
        </p:nvGrpSpPr>
        <p:grpSpPr>
          <a:xfrm rot="2144360">
            <a:off x="6402742" y="771277"/>
            <a:ext cx="2917746" cy="858762"/>
            <a:chOff x="2213250" y="202025"/>
            <a:chExt cx="1985150" cy="584300"/>
          </a:xfrm>
        </p:grpSpPr>
        <p:sp>
          <p:nvSpPr>
            <p:cNvPr id="2226" name="Google Shape;2226;p53"/>
            <p:cNvSpPr/>
            <p:nvPr/>
          </p:nvSpPr>
          <p:spPr>
            <a:xfrm>
              <a:off x="2213250" y="202025"/>
              <a:ext cx="1803650" cy="387625"/>
            </a:xfrm>
            <a:custGeom>
              <a:avLst/>
              <a:gdLst/>
              <a:ahLst/>
              <a:cxnLst/>
              <a:rect l="l" t="t" r="r" b="b"/>
              <a:pathLst>
                <a:path w="72146" h="15505" fill="none" extrusionOk="0">
                  <a:moveTo>
                    <a:pt x="1" y="1444"/>
                  </a:moveTo>
                  <a:cubicBezTo>
                    <a:pt x="733" y="2720"/>
                    <a:pt x="3955" y="4248"/>
                    <a:pt x="5566" y="5001"/>
                  </a:cubicBezTo>
                  <a:cubicBezTo>
                    <a:pt x="7826" y="6068"/>
                    <a:pt x="10253" y="6633"/>
                    <a:pt x="12513" y="7658"/>
                  </a:cubicBezTo>
                  <a:cubicBezTo>
                    <a:pt x="16593" y="9541"/>
                    <a:pt x="20422" y="10943"/>
                    <a:pt x="24774" y="12052"/>
                  </a:cubicBezTo>
                  <a:cubicBezTo>
                    <a:pt x="30047" y="13433"/>
                    <a:pt x="35424" y="13831"/>
                    <a:pt x="40885" y="14354"/>
                  </a:cubicBezTo>
                  <a:cubicBezTo>
                    <a:pt x="45614" y="14814"/>
                    <a:pt x="50343" y="15505"/>
                    <a:pt x="55030" y="14354"/>
                  </a:cubicBezTo>
                  <a:cubicBezTo>
                    <a:pt x="56871" y="13914"/>
                    <a:pt x="71999" y="10274"/>
                    <a:pt x="72145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3"/>
            <p:cNvSpPr/>
            <p:nvPr/>
          </p:nvSpPr>
          <p:spPr>
            <a:xfrm>
              <a:off x="2280200" y="302450"/>
              <a:ext cx="190975" cy="218150"/>
            </a:xfrm>
            <a:custGeom>
              <a:avLst/>
              <a:gdLst/>
              <a:ahLst/>
              <a:cxnLst/>
              <a:rect l="l" t="t" r="r" b="b"/>
              <a:pathLst>
                <a:path w="7639" h="8726" fill="none" extrusionOk="0">
                  <a:moveTo>
                    <a:pt x="357" y="1"/>
                  </a:moveTo>
                  <a:cubicBezTo>
                    <a:pt x="1" y="2846"/>
                    <a:pt x="273" y="5922"/>
                    <a:pt x="357" y="8726"/>
                  </a:cubicBezTo>
                  <a:cubicBezTo>
                    <a:pt x="3244" y="7596"/>
                    <a:pt x="4437" y="3453"/>
                    <a:pt x="7638" y="244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3"/>
            <p:cNvSpPr/>
            <p:nvPr/>
          </p:nvSpPr>
          <p:spPr>
            <a:xfrm>
              <a:off x="2534950" y="418575"/>
              <a:ext cx="145975" cy="210825"/>
            </a:xfrm>
            <a:custGeom>
              <a:avLst/>
              <a:gdLst/>
              <a:ahLst/>
              <a:cxnLst/>
              <a:rect l="l" t="t" r="r" b="b"/>
              <a:pathLst>
                <a:path w="5839" h="8433" fill="none" extrusionOk="0">
                  <a:moveTo>
                    <a:pt x="1" y="1"/>
                  </a:moveTo>
                  <a:cubicBezTo>
                    <a:pt x="628" y="1423"/>
                    <a:pt x="1068" y="3223"/>
                    <a:pt x="1340" y="4813"/>
                  </a:cubicBezTo>
                  <a:cubicBezTo>
                    <a:pt x="1507" y="5880"/>
                    <a:pt x="1423" y="7617"/>
                    <a:pt x="1968" y="8433"/>
                  </a:cubicBezTo>
                  <a:cubicBezTo>
                    <a:pt x="3683" y="6592"/>
                    <a:pt x="4311" y="3579"/>
                    <a:pt x="5838" y="200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3"/>
            <p:cNvSpPr/>
            <p:nvPr/>
          </p:nvSpPr>
          <p:spPr>
            <a:xfrm>
              <a:off x="2795975" y="507500"/>
              <a:ext cx="160100" cy="226525"/>
            </a:xfrm>
            <a:custGeom>
              <a:avLst/>
              <a:gdLst/>
              <a:ahLst/>
              <a:cxnLst/>
              <a:rect l="l" t="t" r="r" b="b"/>
              <a:pathLst>
                <a:path w="6404" h="9061" fill="none" extrusionOk="0">
                  <a:moveTo>
                    <a:pt x="1" y="1"/>
                  </a:moveTo>
                  <a:cubicBezTo>
                    <a:pt x="126" y="1256"/>
                    <a:pt x="1382" y="3474"/>
                    <a:pt x="1612" y="5190"/>
                  </a:cubicBezTo>
                  <a:cubicBezTo>
                    <a:pt x="1800" y="6466"/>
                    <a:pt x="1612" y="7763"/>
                    <a:pt x="1758" y="9061"/>
                  </a:cubicBezTo>
                  <a:cubicBezTo>
                    <a:pt x="2700" y="8789"/>
                    <a:pt x="6320" y="2072"/>
                    <a:pt x="6403" y="111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3"/>
            <p:cNvSpPr/>
            <p:nvPr/>
          </p:nvSpPr>
          <p:spPr>
            <a:xfrm>
              <a:off x="3052300" y="556675"/>
              <a:ext cx="177875" cy="223375"/>
            </a:xfrm>
            <a:custGeom>
              <a:avLst/>
              <a:gdLst/>
              <a:ahLst/>
              <a:cxnLst/>
              <a:rect l="l" t="t" r="r" b="b"/>
              <a:pathLst>
                <a:path w="7115" h="8935" fill="none" extrusionOk="0">
                  <a:moveTo>
                    <a:pt x="0" y="0"/>
                  </a:moveTo>
                  <a:cubicBezTo>
                    <a:pt x="670" y="1884"/>
                    <a:pt x="1695" y="3662"/>
                    <a:pt x="2239" y="5566"/>
                  </a:cubicBezTo>
                  <a:cubicBezTo>
                    <a:pt x="2427" y="6194"/>
                    <a:pt x="2804" y="8935"/>
                    <a:pt x="3557" y="8935"/>
                  </a:cubicBezTo>
                  <a:cubicBezTo>
                    <a:pt x="4541" y="8935"/>
                    <a:pt x="5064" y="4918"/>
                    <a:pt x="5315" y="4227"/>
                  </a:cubicBezTo>
                  <a:cubicBezTo>
                    <a:pt x="5754" y="2867"/>
                    <a:pt x="6424" y="1905"/>
                    <a:pt x="7114" y="67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3"/>
            <p:cNvSpPr/>
            <p:nvPr/>
          </p:nvSpPr>
          <p:spPr>
            <a:xfrm>
              <a:off x="3327425" y="573925"/>
              <a:ext cx="171600" cy="212400"/>
            </a:xfrm>
            <a:custGeom>
              <a:avLst/>
              <a:gdLst/>
              <a:ahLst/>
              <a:cxnLst/>
              <a:rect l="l" t="t" r="r" b="b"/>
              <a:pathLst>
                <a:path w="6864" h="8496" fill="none" extrusionOk="0">
                  <a:moveTo>
                    <a:pt x="1" y="168"/>
                  </a:moveTo>
                  <a:cubicBezTo>
                    <a:pt x="1026" y="1821"/>
                    <a:pt x="2072" y="3537"/>
                    <a:pt x="2930" y="5316"/>
                  </a:cubicBezTo>
                  <a:cubicBezTo>
                    <a:pt x="3412" y="6299"/>
                    <a:pt x="3579" y="7722"/>
                    <a:pt x="4207" y="8496"/>
                  </a:cubicBezTo>
                  <a:cubicBezTo>
                    <a:pt x="5002" y="6948"/>
                    <a:pt x="4918" y="5085"/>
                    <a:pt x="5420" y="3453"/>
                  </a:cubicBezTo>
                  <a:cubicBezTo>
                    <a:pt x="5776" y="2282"/>
                    <a:pt x="6404" y="1110"/>
                    <a:pt x="686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3"/>
            <p:cNvSpPr/>
            <p:nvPr/>
          </p:nvSpPr>
          <p:spPr>
            <a:xfrm>
              <a:off x="3975550" y="213000"/>
              <a:ext cx="222850" cy="206125"/>
            </a:xfrm>
            <a:custGeom>
              <a:avLst/>
              <a:gdLst/>
              <a:ahLst/>
              <a:cxnLst/>
              <a:rect l="l" t="t" r="r" b="b"/>
              <a:pathLst>
                <a:path w="8914" h="8245" fill="none" extrusionOk="0">
                  <a:moveTo>
                    <a:pt x="0" y="4750"/>
                  </a:moveTo>
                  <a:cubicBezTo>
                    <a:pt x="1130" y="5357"/>
                    <a:pt x="3683" y="5525"/>
                    <a:pt x="5252" y="6236"/>
                  </a:cubicBezTo>
                  <a:cubicBezTo>
                    <a:pt x="6424" y="6780"/>
                    <a:pt x="7449" y="7680"/>
                    <a:pt x="8600" y="8245"/>
                  </a:cubicBezTo>
                  <a:cubicBezTo>
                    <a:pt x="8914" y="7303"/>
                    <a:pt x="5252" y="607"/>
                    <a:pt x="4478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3"/>
            <p:cNvSpPr/>
            <p:nvPr/>
          </p:nvSpPr>
          <p:spPr>
            <a:xfrm>
              <a:off x="3791950" y="381950"/>
              <a:ext cx="229125" cy="229150"/>
            </a:xfrm>
            <a:custGeom>
              <a:avLst/>
              <a:gdLst/>
              <a:ahLst/>
              <a:cxnLst/>
              <a:rect l="l" t="t" r="r" b="b"/>
              <a:pathLst>
                <a:path w="9165" h="9166" fill="none" extrusionOk="0">
                  <a:moveTo>
                    <a:pt x="0" y="3935"/>
                  </a:moveTo>
                  <a:cubicBezTo>
                    <a:pt x="1716" y="4981"/>
                    <a:pt x="3620" y="5713"/>
                    <a:pt x="5252" y="6864"/>
                  </a:cubicBezTo>
                  <a:cubicBezTo>
                    <a:pt x="5775" y="7220"/>
                    <a:pt x="7805" y="9166"/>
                    <a:pt x="8411" y="8663"/>
                  </a:cubicBezTo>
                  <a:cubicBezTo>
                    <a:pt x="9165" y="8036"/>
                    <a:pt x="7051" y="4583"/>
                    <a:pt x="6800" y="3893"/>
                  </a:cubicBezTo>
                  <a:cubicBezTo>
                    <a:pt x="6277" y="2533"/>
                    <a:pt x="6194" y="1382"/>
                    <a:pt x="5963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3"/>
            <p:cNvSpPr/>
            <p:nvPr/>
          </p:nvSpPr>
          <p:spPr>
            <a:xfrm>
              <a:off x="3573800" y="509075"/>
              <a:ext cx="179975" cy="220775"/>
            </a:xfrm>
            <a:custGeom>
              <a:avLst/>
              <a:gdLst/>
              <a:ahLst/>
              <a:cxnLst/>
              <a:rect l="l" t="t" r="r" b="b"/>
              <a:pathLst>
                <a:path w="7199" h="8831" fill="none" extrusionOk="0">
                  <a:moveTo>
                    <a:pt x="1" y="2721"/>
                  </a:moveTo>
                  <a:cubicBezTo>
                    <a:pt x="1570" y="3871"/>
                    <a:pt x="3202" y="5064"/>
                    <a:pt x="4688" y="6382"/>
                  </a:cubicBezTo>
                  <a:cubicBezTo>
                    <a:pt x="5504" y="7094"/>
                    <a:pt x="6173" y="8349"/>
                    <a:pt x="7073" y="8830"/>
                  </a:cubicBezTo>
                  <a:cubicBezTo>
                    <a:pt x="7199" y="7135"/>
                    <a:pt x="6445" y="5399"/>
                    <a:pt x="6278" y="3725"/>
                  </a:cubicBezTo>
                  <a:cubicBezTo>
                    <a:pt x="6173" y="2511"/>
                    <a:pt x="6320" y="1193"/>
                    <a:pt x="6320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53"/>
          <p:cNvGrpSpPr/>
          <p:nvPr/>
        </p:nvGrpSpPr>
        <p:grpSpPr>
          <a:xfrm>
            <a:off x="7772743" y="3884825"/>
            <a:ext cx="750477" cy="859522"/>
            <a:chOff x="4285225" y="592250"/>
            <a:chExt cx="987600" cy="1130950"/>
          </a:xfrm>
        </p:grpSpPr>
        <p:sp>
          <p:nvSpPr>
            <p:cNvPr id="2236" name="Google Shape;2236;p53"/>
            <p:cNvSpPr/>
            <p:nvPr/>
          </p:nvSpPr>
          <p:spPr>
            <a:xfrm>
              <a:off x="4729325" y="997650"/>
              <a:ext cx="304975" cy="454050"/>
            </a:xfrm>
            <a:custGeom>
              <a:avLst/>
              <a:gdLst/>
              <a:ahLst/>
              <a:cxnLst/>
              <a:rect l="l" t="t" r="r" b="b"/>
              <a:pathLst>
                <a:path w="12199" h="18162" fill="none" extrusionOk="0">
                  <a:moveTo>
                    <a:pt x="0" y="12575"/>
                  </a:moveTo>
                  <a:cubicBezTo>
                    <a:pt x="733" y="11383"/>
                    <a:pt x="1988" y="10336"/>
                    <a:pt x="2930" y="9311"/>
                  </a:cubicBezTo>
                  <a:cubicBezTo>
                    <a:pt x="4457" y="7721"/>
                    <a:pt x="5775" y="6152"/>
                    <a:pt x="7135" y="4457"/>
                  </a:cubicBezTo>
                  <a:cubicBezTo>
                    <a:pt x="8474" y="2783"/>
                    <a:pt x="10357" y="1611"/>
                    <a:pt x="11717" y="0"/>
                  </a:cubicBezTo>
                  <a:cubicBezTo>
                    <a:pt x="12199" y="1297"/>
                    <a:pt x="11697" y="3201"/>
                    <a:pt x="11508" y="4561"/>
                  </a:cubicBezTo>
                  <a:cubicBezTo>
                    <a:pt x="11257" y="6361"/>
                    <a:pt x="11153" y="8181"/>
                    <a:pt x="10881" y="9981"/>
                  </a:cubicBezTo>
                  <a:cubicBezTo>
                    <a:pt x="10483" y="12596"/>
                    <a:pt x="10692" y="15672"/>
                    <a:pt x="9855" y="18162"/>
                  </a:cubicBezTo>
                  <a:cubicBezTo>
                    <a:pt x="6675" y="16572"/>
                    <a:pt x="3474" y="13328"/>
                    <a:pt x="0" y="1282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>
              <a:off x="5020150" y="1000775"/>
              <a:ext cx="250075" cy="36125"/>
            </a:xfrm>
            <a:custGeom>
              <a:avLst/>
              <a:gdLst/>
              <a:ahLst/>
              <a:cxnLst/>
              <a:rect l="l" t="t" r="r" b="b"/>
              <a:pathLst>
                <a:path w="10003" h="1445" fill="none" extrusionOk="0">
                  <a:moveTo>
                    <a:pt x="1" y="1"/>
                  </a:moveTo>
                  <a:cubicBezTo>
                    <a:pt x="942" y="147"/>
                    <a:pt x="9919" y="649"/>
                    <a:pt x="10002" y="144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>
              <a:off x="4971500" y="1433375"/>
              <a:ext cx="245875" cy="40825"/>
            </a:xfrm>
            <a:custGeom>
              <a:avLst/>
              <a:gdLst/>
              <a:ahLst/>
              <a:cxnLst/>
              <a:rect l="l" t="t" r="r" b="b"/>
              <a:pathLst>
                <a:path w="9835" h="1633" fill="none" extrusionOk="0">
                  <a:moveTo>
                    <a:pt x="1" y="1068"/>
                  </a:moveTo>
                  <a:cubicBezTo>
                    <a:pt x="1424" y="0"/>
                    <a:pt x="4458" y="1277"/>
                    <a:pt x="6132" y="1256"/>
                  </a:cubicBezTo>
                  <a:cubicBezTo>
                    <a:pt x="7554" y="1235"/>
                    <a:pt x="8642" y="796"/>
                    <a:pt x="9835" y="16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3"/>
            <p:cNvSpPr/>
            <p:nvPr/>
          </p:nvSpPr>
          <p:spPr>
            <a:xfrm>
              <a:off x="5223125" y="1033725"/>
              <a:ext cx="49700" cy="436825"/>
            </a:xfrm>
            <a:custGeom>
              <a:avLst/>
              <a:gdLst/>
              <a:ahLst/>
              <a:cxnLst/>
              <a:rect l="l" t="t" r="r" b="b"/>
              <a:pathLst>
                <a:path w="1988" h="17473" fill="none" extrusionOk="0">
                  <a:moveTo>
                    <a:pt x="1925" y="1"/>
                  </a:moveTo>
                  <a:cubicBezTo>
                    <a:pt x="1444" y="2093"/>
                    <a:pt x="1925" y="4813"/>
                    <a:pt x="1904" y="6989"/>
                  </a:cubicBezTo>
                  <a:cubicBezTo>
                    <a:pt x="1841" y="9040"/>
                    <a:pt x="1988" y="10986"/>
                    <a:pt x="1674" y="13015"/>
                  </a:cubicBezTo>
                  <a:cubicBezTo>
                    <a:pt x="1402" y="14647"/>
                    <a:pt x="607" y="15966"/>
                    <a:pt x="230" y="17472"/>
                  </a:cubicBezTo>
                  <a:cubicBezTo>
                    <a:pt x="126" y="17409"/>
                    <a:pt x="84" y="17326"/>
                    <a:pt x="0" y="172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>
              <a:off x="4637250" y="1319875"/>
              <a:ext cx="205600" cy="349450"/>
            </a:xfrm>
            <a:custGeom>
              <a:avLst/>
              <a:gdLst/>
              <a:ahLst/>
              <a:cxnLst/>
              <a:rect l="l" t="t" r="r" b="b"/>
              <a:pathLst>
                <a:path w="8224" h="13978" fill="none" extrusionOk="0">
                  <a:moveTo>
                    <a:pt x="3767" y="0"/>
                  </a:moveTo>
                  <a:cubicBezTo>
                    <a:pt x="3704" y="858"/>
                    <a:pt x="3223" y="1611"/>
                    <a:pt x="2825" y="2364"/>
                  </a:cubicBezTo>
                  <a:cubicBezTo>
                    <a:pt x="2030" y="3871"/>
                    <a:pt x="1612" y="5273"/>
                    <a:pt x="1193" y="6905"/>
                  </a:cubicBezTo>
                  <a:cubicBezTo>
                    <a:pt x="900" y="7993"/>
                    <a:pt x="649" y="9478"/>
                    <a:pt x="1" y="10420"/>
                  </a:cubicBezTo>
                  <a:cubicBezTo>
                    <a:pt x="1382" y="11466"/>
                    <a:pt x="3495" y="12031"/>
                    <a:pt x="5043" y="12784"/>
                  </a:cubicBezTo>
                  <a:cubicBezTo>
                    <a:pt x="5922" y="13224"/>
                    <a:pt x="7282" y="13977"/>
                    <a:pt x="8224" y="139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>
              <a:off x="4852250" y="1456400"/>
              <a:ext cx="117725" cy="214475"/>
            </a:xfrm>
            <a:custGeom>
              <a:avLst/>
              <a:gdLst/>
              <a:ahLst/>
              <a:cxnLst/>
              <a:rect l="l" t="t" r="r" b="b"/>
              <a:pathLst>
                <a:path w="4709" h="8579" fill="none" extrusionOk="0">
                  <a:moveTo>
                    <a:pt x="4708" y="0"/>
                  </a:moveTo>
                  <a:cubicBezTo>
                    <a:pt x="3453" y="1883"/>
                    <a:pt x="2595" y="4101"/>
                    <a:pt x="1465" y="6068"/>
                  </a:cubicBezTo>
                  <a:cubicBezTo>
                    <a:pt x="1026" y="6821"/>
                    <a:pt x="649" y="8098"/>
                    <a:pt x="0" y="857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>
              <a:off x="4836550" y="1675575"/>
              <a:ext cx="291400" cy="47625"/>
            </a:xfrm>
            <a:custGeom>
              <a:avLst/>
              <a:gdLst/>
              <a:ahLst/>
              <a:cxnLst/>
              <a:rect l="l" t="t" r="r" b="b"/>
              <a:pathLst>
                <a:path w="11656" h="1905" fill="none" extrusionOk="0">
                  <a:moveTo>
                    <a:pt x="1" y="0"/>
                  </a:moveTo>
                  <a:cubicBezTo>
                    <a:pt x="2470" y="544"/>
                    <a:pt x="5022" y="272"/>
                    <a:pt x="7533" y="837"/>
                  </a:cubicBezTo>
                  <a:cubicBezTo>
                    <a:pt x="8705" y="1088"/>
                    <a:pt x="10651" y="1904"/>
                    <a:pt x="11655" y="159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>
              <a:off x="5124250" y="1474700"/>
              <a:ext cx="94175" cy="235425"/>
            </a:xfrm>
            <a:custGeom>
              <a:avLst/>
              <a:gdLst/>
              <a:ahLst/>
              <a:cxnLst/>
              <a:rect l="l" t="t" r="r" b="b"/>
              <a:pathLst>
                <a:path w="3767" h="9417" fill="none" extrusionOk="0">
                  <a:moveTo>
                    <a:pt x="3704" y="0"/>
                  </a:moveTo>
                  <a:cubicBezTo>
                    <a:pt x="3767" y="775"/>
                    <a:pt x="3160" y="1674"/>
                    <a:pt x="2867" y="2428"/>
                  </a:cubicBezTo>
                  <a:cubicBezTo>
                    <a:pt x="2386" y="3704"/>
                    <a:pt x="2114" y="5043"/>
                    <a:pt x="1570" y="6298"/>
                  </a:cubicBezTo>
                  <a:cubicBezTo>
                    <a:pt x="1256" y="7010"/>
                    <a:pt x="545" y="9228"/>
                    <a:pt x="1" y="941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>
              <a:off x="4699500" y="1409300"/>
              <a:ext cx="127150" cy="239100"/>
            </a:xfrm>
            <a:custGeom>
              <a:avLst/>
              <a:gdLst/>
              <a:ahLst/>
              <a:cxnLst/>
              <a:rect l="l" t="t" r="r" b="b"/>
              <a:pathLst>
                <a:path w="5086" h="9564" fill="none" extrusionOk="0">
                  <a:moveTo>
                    <a:pt x="1" y="8308"/>
                  </a:moveTo>
                  <a:cubicBezTo>
                    <a:pt x="335" y="7261"/>
                    <a:pt x="1842" y="1"/>
                    <a:pt x="4290" y="2303"/>
                  </a:cubicBezTo>
                  <a:cubicBezTo>
                    <a:pt x="5085" y="3056"/>
                    <a:pt x="5001" y="5860"/>
                    <a:pt x="4729" y="6801"/>
                  </a:cubicBezTo>
                  <a:cubicBezTo>
                    <a:pt x="4457" y="7680"/>
                    <a:pt x="3997" y="8559"/>
                    <a:pt x="3558" y="9396"/>
                  </a:cubicBezTo>
                  <a:cubicBezTo>
                    <a:pt x="3683" y="9563"/>
                    <a:pt x="3704" y="9396"/>
                    <a:pt x="3788" y="941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>
              <a:off x="4768025" y="1048900"/>
              <a:ext cx="84250" cy="143875"/>
            </a:xfrm>
            <a:custGeom>
              <a:avLst/>
              <a:gdLst/>
              <a:ahLst/>
              <a:cxnLst/>
              <a:rect l="l" t="t" r="r" b="b"/>
              <a:pathLst>
                <a:path w="3370" h="5755" fill="none" extrusionOk="0">
                  <a:moveTo>
                    <a:pt x="1" y="1"/>
                  </a:moveTo>
                  <a:cubicBezTo>
                    <a:pt x="566" y="1235"/>
                    <a:pt x="1444" y="2386"/>
                    <a:pt x="2114" y="3579"/>
                  </a:cubicBezTo>
                  <a:cubicBezTo>
                    <a:pt x="2491" y="4227"/>
                    <a:pt x="2804" y="5357"/>
                    <a:pt x="3369" y="57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3"/>
            <p:cNvSpPr/>
            <p:nvPr/>
          </p:nvSpPr>
          <p:spPr>
            <a:xfrm>
              <a:off x="4763325" y="1007050"/>
              <a:ext cx="147000" cy="107775"/>
            </a:xfrm>
            <a:custGeom>
              <a:avLst/>
              <a:gdLst/>
              <a:ahLst/>
              <a:cxnLst/>
              <a:rect l="l" t="t" r="r" b="b"/>
              <a:pathLst>
                <a:path w="5880" h="4311" fill="none" extrusionOk="0">
                  <a:moveTo>
                    <a:pt x="0" y="1549"/>
                  </a:moveTo>
                  <a:cubicBezTo>
                    <a:pt x="356" y="1235"/>
                    <a:pt x="2448" y="1"/>
                    <a:pt x="2909" y="63"/>
                  </a:cubicBezTo>
                  <a:cubicBezTo>
                    <a:pt x="3557" y="126"/>
                    <a:pt x="3662" y="649"/>
                    <a:pt x="3976" y="1214"/>
                  </a:cubicBezTo>
                  <a:cubicBezTo>
                    <a:pt x="4583" y="2260"/>
                    <a:pt x="4980" y="3516"/>
                    <a:pt x="5880" y="4290"/>
                  </a:cubicBezTo>
                  <a:cubicBezTo>
                    <a:pt x="5775" y="4311"/>
                    <a:pt x="5650" y="4290"/>
                    <a:pt x="5566" y="42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3"/>
            <p:cNvSpPr/>
            <p:nvPr/>
          </p:nvSpPr>
          <p:spPr>
            <a:xfrm>
              <a:off x="4637775" y="592250"/>
              <a:ext cx="276225" cy="444650"/>
            </a:xfrm>
            <a:custGeom>
              <a:avLst/>
              <a:gdLst/>
              <a:ahLst/>
              <a:cxnLst/>
              <a:rect l="l" t="t" r="r" b="b"/>
              <a:pathLst>
                <a:path w="11049" h="17786" fill="none" extrusionOk="0">
                  <a:moveTo>
                    <a:pt x="4729" y="16802"/>
                  </a:moveTo>
                  <a:cubicBezTo>
                    <a:pt x="3913" y="16446"/>
                    <a:pt x="3432" y="15421"/>
                    <a:pt x="2825" y="14793"/>
                  </a:cubicBezTo>
                  <a:cubicBezTo>
                    <a:pt x="1884" y="13789"/>
                    <a:pt x="628" y="12847"/>
                    <a:pt x="231" y="11466"/>
                  </a:cubicBezTo>
                  <a:cubicBezTo>
                    <a:pt x="1" y="10692"/>
                    <a:pt x="63" y="8746"/>
                    <a:pt x="1151" y="8537"/>
                  </a:cubicBezTo>
                  <a:cubicBezTo>
                    <a:pt x="1988" y="8391"/>
                    <a:pt x="3097" y="9646"/>
                    <a:pt x="3307" y="10274"/>
                  </a:cubicBezTo>
                  <a:cubicBezTo>
                    <a:pt x="2051" y="8977"/>
                    <a:pt x="1423" y="6759"/>
                    <a:pt x="1800" y="5001"/>
                  </a:cubicBezTo>
                  <a:cubicBezTo>
                    <a:pt x="2051" y="3976"/>
                    <a:pt x="2993" y="2574"/>
                    <a:pt x="3955" y="3850"/>
                  </a:cubicBezTo>
                  <a:cubicBezTo>
                    <a:pt x="3976" y="2448"/>
                    <a:pt x="4311" y="0"/>
                    <a:pt x="6340" y="691"/>
                  </a:cubicBezTo>
                  <a:cubicBezTo>
                    <a:pt x="7931" y="1235"/>
                    <a:pt x="8328" y="3662"/>
                    <a:pt x="8119" y="5127"/>
                  </a:cubicBezTo>
                  <a:cubicBezTo>
                    <a:pt x="8475" y="3871"/>
                    <a:pt x="10462" y="5712"/>
                    <a:pt x="10672" y="6361"/>
                  </a:cubicBezTo>
                  <a:cubicBezTo>
                    <a:pt x="11048" y="7512"/>
                    <a:pt x="10211" y="9269"/>
                    <a:pt x="9040" y="9688"/>
                  </a:cubicBezTo>
                  <a:cubicBezTo>
                    <a:pt x="10588" y="9918"/>
                    <a:pt x="10755" y="11592"/>
                    <a:pt x="9646" y="12513"/>
                  </a:cubicBezTo>
                  <a:cubicBezTo>
                    <a:pt x="9249" y="12847"/>
                    <a:pt x="8475" y="12847"/>
                    <a:pt x="8182" y="13182"/>
                  </a:cubicBezTo>
                  <a:cubicBezTo>
                    <a:pt x="7847" y="13580"/>
                    <a:pt x="8161" y="13789"/>
                    <a:pt x="7973" y="14270"/>
                  </a:cubicBezTo>
                  <a:cubicBezTo>
                    <a:pt x="7721" y="14919"/>
                    <a:pt x="5776" y="17785"/>
                    <a:pt x="5064" y="1671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4285225" y="690575"/>
              <a:ext cx="354675" cy="216600"/>
            </a:xfrm>
            <a:custGeom>
              <a:avLst/>
              <a:gdLst/>
              <a:ahLst/>
              <a:cxnLst/>
              <a:rect l="l" t="t" r="r" b="b"/>
              <a:pathLst>
                <a:path w="14187" h="8664" fill="none" extrusionOk="0">
                  <a:moveTo>
                    <a:pt x="10776" y="3223"/>
                  </a:moveTo>
                  <a:cubicBezTo>
                    <a:pt x="9730" y="1800"/>
                    <a:pt x="8307" y="126"/>
                    <a:pt x="6340" y="64"/>
                  </a:cubicBezTo>
                  <a:cubicBezTo>
                    <a:pt x="4875" y="1"/>
                    <a:pt x="3536" y="1570"/>
                    <a:pt x="5336" y="2386"/>
                  </a:cubicBezTo>
                  <a:cubicBezTo>
                    <a:pt x="4457" y="1884"/>
                    <a:pt x="3034" y="733"/>
                    <a:pt x="1967" y="1361"/>
                  </a:cubicBezTo>
                  <a:cubicBezTo>
                    <a:pt x="1151" y="1842"/>
                    <a:pt x="1088" y="2993"/>
                    <a:pt x="1758" y="3537"/>
                  </a:cubicBezTo>
                  <a:cubicBezTo>
                    <a:pt x="398" y="2826"/>
                    <a:pt x="0" y="4583"/>
                    <a:pt x="565" y="5462"/>
                  </a:cubicBezTo>
                  <a:cubicBezTo>
                    <a:pt x="1088" y="6278"/>
                    <a:pt x="3181" y="8182"/>
                    <a:pt x="3913" y="6613"/>
                  </a:cubicBezTo>
                  <a:cubicBezTo>
                    <a:pt x="4896" y="7743"/>
                    <a:pt x="8997" y="8663"/>
                    <a:pt x="8746" y="6173"/>
                  </a:cubicBezTo>
                  <a:cubicBezTo>
                    <a:pt x="9416" y="6676"/>
                    <a:pt x="11592" y="7324"/>
                    <a:pt x="11634" y="5964"/>
                  </a:cubicBezTo>
                  <a:cubicBezTo>
                    <a:pt x="14186" y="5985"/>
                    <a:pt x="11989" y="3872"/>
                    <a:pt x="11069" y="324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9" name="Google Shape;2249;p53"/>
          <p:cNvGrpSpPr/>
          <p:nvPr/>
        </p:nvGrpSpPr>
        <p:grpSpPr>
          <a:xfrm>
            <a:off x="324550" y="1522775"/>
            <a:ext cx="671650" cy="465050"/>
            <a:chOff x="2751525" y="1095450"/>
            <a:chExt cx="671650" cy="465050"/>
          </a:xfrm>
        </p:grpSpPr>
        <p:sp>
          <p:nvSpPr>
            <p:cNvPr id="2250" name="Google Shape;2250;p53"/>
            <p:cNvSpPr/>
            <p:nvPr/>
          </p:nvSpPr>
          <p:spPr>
            <a:xfrm>
              <a:off x="2751525" y="1095450"/>
              <a:ext cx="671650" cy="410650"/>
            </a:xfrm>
            <a:custGeom>
              <a:avLst/>
              <a:gdLst/>
              <a:ahLst/>
              <a:cxnLst/>
              <a:rect l="l" t="t" r="r" b="b"/>
              <a:pathLst>
                <a:path w="26866" h="16426" fill="none" extrusionOk="0">
                  <a:moveTo>
                    <a:pt x="2741" y="16091"/>
                  </a:moveTo>
                  <a:cubicBezTo>
                    <a:pt x="1193" y="14647"/>
                    <a:pt x="0" y="12869"/>
                    <a:pt x="2595" y="11069"/>
                  </a:cubicBezTo>
                  <a:cubicBezTo>
                    <a:pt x="3662" y="10337"/>
                    <a:pt x="5022" y="10253"/>
                    <a:pt x="6214" y="10567"/>
                  </a:cubicBezTo>
                  <a:cubicBezTo>
                    <a:pt x="5691" y="8684"/>
                    <a:pt x="5440" y="7722"/>
                    <a:pt x="6298" y="5964"/>
                  </a:cubicBezTo>
                  <a:cubicBezTo>
                    <a:pt x="7219" y="4081"/>
                    <a:pt x="8976" y="2491"/>
                    <a:pt x="10985" y="1758"/>
                  </a:cubicBezTo>
                  <a:cubicBezTo>
                    <a:pt x="15630" y="1"/>
                    <a:pt x="16990" y="2951"/>
                    <a:pt x="18936" y="6529"/>
                  </a:cubicBezTo>
                  <a:cubicBezTo>
                    <a:pt x="19605" y="3704"/>
                    <a:pt x="23581" y="2072"/>
                    <a:pt x="25234" y="5148"/>
                  </a:cubicBezTo>
                  <a:cubicBezTo>
                    <a:pt x="26866" y="8182"/>
                    <a:pt x="24209" y="11718"/>
                    <a:pt x="21028" y="12116"/>
                  </a:cubicBezTo>
                  <a:cubicBezTo>
                    <a:pt x="19585" y="12283"/>
                    <a:pt x="18706" y="12157"/>
                    <a:pt x="17199" y="12701"/>
                  </a:cubicBezTo>
                  <a:cubicBezTo>
                    <a:pt x="15588" y="13287"/>
                    <a:pt x="13914" y="13999"/>
                    <a:pt x="12261" y="14522"/>
                  </a:cubicBezTo>
                  <a:cubicBezTo>
                    <a:pt x="9981" y="15212"/>
                    <a:pt x="6235" y="16426"/>
                    <a:pt x="3892" y="16217"/>
                  </a:cubicBezTo>
                  <a:cubicBezTo>
                    <a:pt x="3494" y="16196"/>
                    <a:pt x="3055" y="16217"/>
                    <a:pt x="2616" y="16196"/>
                  </a:cubicBezTo>
                  <a:cubicBezTo>
                    <a:pt x="2406" y="15777"/>
                    <a:pt x="2155" y="15380"/>
                    <a:pt x="2092" y="1494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889600" y="1425525"/>
              <a:ext cx="174225" cy="134975"/>
            </a:xfrm>
            <a:custGeom>
              <a:avLst/>
              <a:gdLst/>
              <a:ahLst/>
              <a:cxnLst/>
              <a:rect l="l" t="t" r="r" b="b"/>
              <a:pathLst>
                <a:path w="6969" h="5399" fill="none" extrusionOk="0">
                  <a:moveTo>
                    <a:pt x="1256" y="4813"/>
                  </a:moveTo>
                  <a:cubicBezTo>
                    <a:pt x="775" y="3558"/>
                    <a:pt x="1" y="2198"/>
                    <a:pt x="1905" y="733"/>
                  </a:cubicBezTo>
                  <a:cubicBezTo>
                    <a:pt x="2867" y="1"/>
                    <a:pt x="4730" y="419"/>
                    <a:pt x="5295" y="1277"/>
                  </a:cubicBezTo>
                  <a:cubicBezTo>
                    <a:pt x="6968" y="3830"/>
                    <a:pt x="2826" y="5399"/>
                    <a:pt x="1152" y="483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3125525" y="1316200"/>
              <a:ext cx="204550" cy="179975"/>
            </a:xfrm>
            <a:custGeom>
              <a:avLst/>
              <a:gdLst/>
              <a:ahLst/>
              <a:cxnLst/>
              <a:rect l="l" t="t" r="r" b="b"/>
              <a:pathLst>
                <a:path w="8182" h="7199" fill="none" extrusionOk="0">
                  <a:moveTo>
                    <a:pt x="1507" y="5231"/>
                  </a:moveTo>
                  <a:cubicBezTo>
                    <a:pt x="628" y="4227"/>
                    <a:pt x="461" y="4123"/>
                    <a:pt x="0" y="2867"/>
                  </a:cubicBezTo>
                  <a:cubicBezTo>
                    <a:pt x="942" y="921"/>
                    <a:pt x="1674" y="503"/>
                    <a:pt x="2951" y="314"/>
                  </a:cubicBezTo>
                  <a:cubicBezTo>
                    <a:pt x="5231" y="1"/>
                    <a:pt x="5378" y="1005"/>
                    <a:pt x="6110" y="1988"/>
                  </a:cubicBezTo>
                  <a:cubicBezTo>
                    <a:pt x="8182" y="4687"/>
                    <a:pt x="2825" y="7198"/>
                    <a:pt x="1444" y="500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3"/>
            <p:cNvSpPr/>
            <p:nvPr/>
          </p:nvSpPr>
          <p:spPr>
            <a:xfrm>
              <a:off x="2907400" y="1182300"/>
              <a:ext cx="274125" cy="190950"/>
            </a:xfrm>
            <a:custGeom>
              <a:avLst/>
              <a:gdLst/>
              <a:ahLst/>
              <a:cxnLst/>
              <a:rect l="l" t="t" r="r" b="b"/>
              <a:pathLst>
                <a:path w="10965" h="7638" fill="none" extrusionOk="0">
                  <a:moveTo>
                    <a:pt x="1821" y="7240"/>
                  </a:moveTo>
                  <a:cubicBezTo>
                    <a:pt x="3160" y="6089"/>
                    <a:pt x="5252" y="5566"/>
                    <a:pt x="6821" y="4917"/>
                  </a:cubicBezTo>
                  <a:cubicBezTo>
                    <a:pt x="7365" y="4687"/>
                    <a:pt x="9249" y="4122"/>
                    <a:pt x="9562" y="3662"/>
                  </a:cubicBezTo>
                  <a:cubicBezTo>
                    <a:pt x="10964" y="1611"/>
                    <a:pt x="7282" y="0"/>
                    <a:pt x="5608" y="84"/>
                  </a:cubicBezTo>
                  <a:cubicBezTo>
                    <a:pt x="3411" y="188"/>
                    <a:pt x="1737" y="2009"/>
                    <a:pt x="963" y="3892"/>
                  </a:cubicBezTo>
                  <a:cubicBezTo>
                    <a:pt x="691" y="4541"/>
                    <a:pt x="0" y="6486"/>
                    <a:pt x="900" y="7093"/>
                  </a:cubicBezTo>
                  <a:cubicBezTo>
                    <a:pt x="1716" y="7637"/>
                    <a:pt x="3097" y="6403"/>
                    <a:pt x="4018" y="669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4" name="Google Shape;2254;p53"/>
          <p:cNvSpPr/>
          <p:nvPr/>
        </p:nvSpPr>
        <p:spPr>
          <a:xfrm rot="2107339">
            <a:off x="3263849" y="2193874"/>
            <a:ext cx="95227" cy="89512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53"/>
          <p:cNvSpPr/>
          <p:nvPr/>
        </p:nvSpPr>
        <p:spPr>
          <a:xfrm rot="8100000">
            <a:off x="3263841" y="3013845"/>
            <a:ext cx="95233" cy="89517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53"/>
          <p:cNvSpPr/>
          <p:nvPr/>
        </p:nvSpPr>
        <p:spPr>
          <a:xfrm rot="-2873938">
            <a:off x="3263841" y="3570420"/>
            <a:ext cx="95233" cy="89517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53"/>
          <p:cNvSpPr txBox="1"/>
          <p:nvPr/>
        </p:nvSpPr>
        <p:spPr>
          <a:xfrm rot="1371735">
            <a:off x="5131668" y="1756249"/>
            <a:ext cx="845523" cy="64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Hi!</a:t>
            </a:r>
            <a:endParaRPr sz="3000" b="1">
              <a:solidFill>
                <a:schemeClr val="accent5"/>
              </a:solidFill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5"/>
          <p:cNvSpPr/>
          <p:nvPr/>
        </p:nvSpPr>
        <p:spPr>
          <a:xfrm rot="7711163">
            <a:off x="89733" y="1305615"/>
            <a:ext cx="3522800" cy="2843469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45"/>
          <p:cNvGrpSpPr/>
          <p:nvPr/>
        </p:nvGrpSpPr>
        <p:grpSpPr>
          <a:xfrm rot="3394397" flipH="1">
            <a:off x="7842368" y="219486"/>
            <a:ext cx="546442" cy="577788"/>
            <a:chOff x="2991425" y="2997975"/>
            <a:chExt cx="435375" cy="460350"/>
          </a:xfrm>
        </p:grpSpPr>
        <p:sp>
          <p:nvSpPr>
            <p:cNvPr id="936" name="Google Shape;936;p45"/>
            <p:cNvSpPr/>
            <p:nvPr/>
          </p:nvSpPr>
          <p:spPr>
            <a:xfrm>
              <a:off x="3025525" y="3136300"/>
              <a:ext cx="286775" cy="289625"/>
            </a:xfrm>
            <a:custGeom>
              <a:avLst/>
              <a:gdLst/>
              <a:ahLst/>
              <a:cxnLst/>
              <a:rect l="l" t="t" r="r" b="b"/>
              <a:pathLst>
                <a:path w="11471" h="11585" extrusionOk="0">
                  <a:moveTo>
                    <a:pt x="6014" y="1"/>
                  </a:moveTo>
                  <a:cubicBezTo>
                    <a:pt x="4762" y="1"/>
                    <a:pt x="3517" y="547"/>
                    <a:pt x="2871" y="1685"/>
                  </a:cubicBezTo>
                  <a:cubicBezTo>
                    <a:pt x="2201" y="2919"/>
                    <a:pt x="2578" y="4488"/>
                    <a:pt x="2431" y="5828"/>
                  </a:cubicBezTo>
                  <a:cubicBezTo>
                    <a:pt x="2222" y="7690"/>
                    <a:pt x="1511" y="9405"/>
                    <a:pt x="130" y="10724"/>
                  </a:cubicBezTo>
                  <a:cubicBezTo>
                    <a:pt x="0" y="10853"/>
                    <a:pt x="145" y="11057"/>
                    <a:pt x="305" y="11057"/>
                  </a:cubicBezTo>
                  <a:cubicBezTo>
                    <a:pt x="352" y="11057"/>
                    <a:pt x="400" y="11039"/>
                    <a:pt x="443" y="10996"/>
                  </a:cubicBezTo>
                  <a:cubicBezTo>
                    <a:pt x="1950" y="9594"/>
                    <a:pt x="2682" y="7690"/>
                    <a:pt x="2871" y="5660"/>
                  </a:cubicBezTo>
                  <a:cubicBezTo>
                    <a:pt x="2996" y="4175"/>
                    <a:pt x="2536" y="2375"/>
                    <a:pt x="3791" y="1245"/>
                  </a:cubicBezTo>
                  <a:cubicBezTo>
                    <a:pt x="4417" y="686"/>
                    <a:pt x="5216" y="426"/>
                    <a:pt x="6020" y="426"/>
                  </a:cubicBezTo>
                  <a:cubicBezTo>
                    <a:pt x="6720" y="426"/>
                    <a:pt x="7423" y="624"/>
                    <a:pt x="8018" y="994"/>
                  </a:cubicBezTo>
                  <a:cubicBezTo>
                    <a:pt x="9231" y="1747"/>
                    <a:pt x="10006" y="3087"/>
                    <a:pt x="10403" y="4405"/>
                  </a:cubicBezTo>
                  <a:cubicBezTo>
                    <a:pt x="10591" y="5095"/>
                    <a:pt x="10717" y="5869"/>
                    <a:pt x="10508" y="6581"/>
                  </a:cubicBezTo>
                  <a:cubicBezTo>
                    <a:pt x="10194" y="7752"/>
                    <a:pt x="9127" y="8045"/>
                    <a:pt x="8081" y="8234"/>
                  </a:cubicBezTo>
                  <a:cubicBezTo>
                    <a:pt x="6135" y="8589"/>
                    <a:pt x="4712" y="9385"/>
                    <a:pt x="4147" y="11351"/>
                  </a:cubicBezTo>
                  <a:cubicBezTo>
                    <a:pt x="4109" y="11491"/>
                    <a:pt x="4233" y="11585"/>
                    <a:pt x="4351" y="11585"/>
                  </a:cubicBezTo>
                  <a:cubicBezTo>
                    <a:pt x="4426" y="11585"/>
                    <a:pt x="4499" y="11546"/>
                    <a:pt x="4524" y="11456"/>
                  </a:cubicBezTo>
                  <a:cubicBezTo>
                    <a:pt x="5130" y="9385"/>
                    <a:pt x="6658" y="8903"/>
                    <a:pt x="8562" y="8548"/>
                  </a:cubicBezTo>
                  <a:cubicBezTo>
                    <a:pt x="9671" y="8317"/>
                    <a:pt x="10570" y="7836"/>
                    <a:pt x="10884" y="6685"/>
                  </a:cubicBezTo>
                  <a:cubicBezTo>
                    <a:pt x="11470" y="4551"/>
                    <a:pt x="10006" y="1768"/>
                    <a:pt x="8206" y="618"/>
                  </a:cubicBezTo>
                  <a:cubicBezTo>
                    <a:pt x="7566" y="210"/>
                    <a:pt x="6789" y="1"/>
                    <a:pt x="60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61050" y="3357975"/>
              <a:ext cx="78050" cy="45150"/>
            </a:xfrm>
            <a:custGeom>
              <a:avLst/>
              <a:gdLst/>
              <a:ahLst/>
              <a:cxnLst/>
              <a:rect l="l" t="t" r="r" b="b"/>
              <a:pathLst>
                <a:path w="3122" h="1806" extrusionOk="0">
                  <a:moveTo>
                    <a:pt x="253" y="0"/>
                  </a:moveTo>
                  <a:cubicBezTo>
                    <a:pt x="114" y="0"/>
                    <a:pt x="0" y="253"/>
                    <a:pt x="173" y="392"/>
                  </a:cubicBezTo>
                  <a:cubicBezTo>
                    <a:pt x="989" y="1020"/>
                    <a:pt x="1868" y="1480"/>
                    <a:pt x="2810" y="1794"/>
                  </a:cubicBezTo>
                  <a:cubicBezTo>
                    <a:pt x="2832" y="1802"/>
                    <a:pt x="2854" y="1806"/>
                    <a:pt x="2874" y="1806"/>
                  </a:cubicBezTo>
                  <a:cubicBezTo>
                    <a:pt x="3057" y="1806"/>
                    <a:pt x="3122" y="1495"/>
                    <a:pt x="2914" y="1438"/>
                  </a:cubicBezTo>
                  <a:cubicBezTo>
                    <a:pt x="1973" y="1124"/>
                    <a:pt x="1136" y="643"/>
                    <a:pt x="341" y="36"/>
                  </a:cubicBezTo>
                  <a:cubicBezTo>
                    <a:pt x="312" y="11"/>
                    <a:pt x="282" y="0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83575" y="3327525"/>
              <a:ext cx="74375" cy="43950"/>
            </a:xfrm>
            <a:custGeom>
              <a:avLst/>
              <a:gdLst/>
              <a:ahLst/>
              <a:cxnLst/>
              <a:rect l="l" t="t" r="r" b="b"/>
              <a:pathLst>
                <a:path w="2975" h="1758" extrusionOk="0">
                  <a:moveTo>
                    <a:pt x="288" y="1"/>
                  </a:moveTo>
                  <a:cubicBezTo>
                    <a:pt x="134" y="1"/>
                    <a:pt x="1" y="209"/>
                    <a:pt x="130" y="355"/>
                  </a:cubicBezTo>
                  <a:cubicBezTo>
                    <a:pt x="779" y="1150"/>
                    <a:pt x="1699" y="1631"/>
                    <a:pt x="2725" y="1756"/>
                  </a:cubicBezTo>
                  <a:cubicBezTo>
                    <a:pt x="2731" y="1757"/>
                    <a:pt x="2738" y="1757"/>
                    <a:pt x="2744" y="1757"/>
                  </a:cubicBezTo>
                  <a:cubicBezTo>
                    <a:pt x="2974" y="1757"/>
                    <a:pt x="2949" y="1400"/>
                    <a:pt x="2725" y="1359"/>
                  </a:cubicBezTo>
                  <a:cubicBezTo>
                    <a:pt x="1804" y="1254"/>
                    <a:pt x="988" y="794"/>
                    <a:pt x="423" y="62"/>
                  </a:cubicBezTo>
                  <a:cubicBezTo>
                    <a:pt x="380" y="19"/>
                    <a:pt x="333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105950" y="3182700"/>
              <a:ext cx="138300" cy="178775"/>
            </a:xfrm>
            <a:custGeom>
              <a:avLst/>
              <a:gdLst/>
              <a:ahLst/>
              <a:cxnLst/>
              <a:rect l="l" t="t" r="r" b="b"/>
              <a:pathLst>
                <a:path w="5532" h="7151" extrusionOk="0">
                  <a:moveTo>
                    <a:pt x="2026" y="1"/>
                  </a:moveTo>
                  <a:cubicBezTo>
                    <a:pt x="1971" y="1"/>
                    <a:pt x="1913" y="6"/>
                    <a:pt x="1851" y="17"/>
                  </a:cubicBezTo>
                  <a:cubicBezTo>
                    <a:pt x="1160" y="122"/>
                    <a:pt x="1118" y="1168"/>
                    <a:pt x="1076" y="1691"/>
                  </a:cubicBezTo>
                  <a:cubicBezTo>
                    <a:pt x="867" y="3281"/>
                    <a:pt x="407" y="4829"/>
                    <a:pt x="51" y="6420"/>
                  </a:cubicBezTo>
                  <a:cubicBezTo>
                    <a:pt x="1" y="6570"/>
                    <a:pt x="116" y="6668"/>
                    <a:pt x="230" y="6668"/>
                  </a:cubicBezTo>
                  <a:cubicBezTo>
                    <a:pt x="306" y="6668"/>
                    <a:pt x="382" y="6625"/>
                    <a:pt x="407" y="6524"/>
                  </a:cubicBezTo>
                  <a:cubicBezTo>
                    <a:pt x="783" y="5018"/>
                    <a:pt x="1223" y="3532"/>
                    <a:pt x="1411" y="1963"/>
                  </a:cubicBezTo>
                  <a:cubicBezTo>
                    <a:pt x="1432" y="1670"/>
                    <a:pt x="1411" y="1231"/>
                    <a:pt x="1558" y="959"/>
                  </a:cubicBezTo>
                  <a:cubicBezTo>
                    <a:pt x="1580" y="688"/>
                    <a:pt x="1663" y="551"/>
                    <a:pt x="1804" y="551"/>
                  </a:cubicBezTo>
                  <a:cubicBezTo>
                    <a:pt x="1925" y="551"/>
                    <a:pt x="2087" y="651"/>
                    <a:pt x="2290" y="854"/>
                  </a:cubicBezTo>
                  <a:cubicBezTo>
                    <a:pt x="2353" y="1084"/>
                    <a:pt x="2353" y="1335"/>
                    <a:pt x="2332" y="1586"/>
                  </a:cubicBezTo>
                  <a:cubicBezTo>
                    <a:pt x="2300" y="2155"/>
                    <a:pt x="2173" y="2759"/>
                    <a:pt x="1978" y="3318"/>
                  </a:cubicBezTo>
                  <a:lnTo>
                    <a:pt x="1978" y="3318"/>
                  </a:lnTo>
                  <a:cubicBezTo>
                    <a:pt x="1920" y="3464"/>
                    <a:pt x="1869" y="3598"/>
                    <a:pt x="1826" y="3711"/>
                  </a:cubicBezTo>
                  <a:lnTo>
                    <a:pt x="1826" y="3711"/>
                  </a:lnTo>
                  <a:cubicBezTo>
                    <a:pt x="1807" y="3756"/>
                    <a:pt x="1787" y="3801"/>
                    <a:pt x="1767" y="3846"/>
                  </a:cubicBezTo>
                  <a:cubicBezTo>
                    <a:pt x="1769" y="3847"/>
                    <a:pt x="1772" y="3847"/>
                    <a:pt x="1774" y="3848"/>
                  </a:cubicBezTo>
                  <a:lnTo>
                    <a:pt x="1774" y="3848"/>
                  </a:lnTo>
                  <a:cubicBezTo>
                    <a:pt x="1772" y="3854"/>
                    <a:pt x="1769" y="3861"/>
                    <a:pt x="1767" y="3867"/>
                  </a:cubicBezTo>
                  <a:cubicBezTo>
                    <a:pt x="1726" y="4004"/>
                    <a:pt x="1856" y="4106"/>
                    <a:pt x="1980" y="4106"/>
                  </a:cubicBezTo>
                  <a:cubicBezTo>
                    <a:pt x="2045" y="4106"/>
                    <a:pt x="2108" y="4078"/>
                    <a:pt x="2143" y="4013"/>
                  </a:cubicBezTo>
                  <a:cubicBezTo>
                    <a:pt x="2178" y="3935"/>
                    <a:pt x="2229" y="3798"/>
                    <a:pt x="2287" y="3618"/>
                  </a:cubicBezTo>
                  <a:lnTo>
                    <a:pt x="2287" y="3618"/>
                  </a:lnTo>
                  <a:cubicBezTo>
                    <a:pt x="2469" y="3136"/>
                    <a:pt x="2695" y="2572"/>
                    <a:pt x="3022" y="2277"/>
                  </a:cubicBezTo>
                  <a:cubicBezTo>
                    <a:pt x="3120" y="2038"/>
                    <a:pt x="3217" y="1923"/>
                    <a:pt x="3315" y="1923"/>
                  </a:cubicBezTo>
                  <a:cubicBezTo>
                    <a:pt x="3406" y="1923"/>
                    <a:pt x="3497" y="2022"/>
                    <a:pt x="3587" y="2214"/>
                  </a:cubicBezTo>
                  <a:cubicBezTo>
                    <a:pt x="3922" y="2423"/>
                    <a:pt x="3943" y="2695"/>
                    <a:pt x="3608" y="3009"/>
                  </a:cubicBezTo>
                  <a:cubicBezTo>
                    <a:pt x="3441" y="3260"/>
                    <a:pt x="3273" y="3490"/>
                    <a:pt x="3085" y="3762"/>
                  </a:cubicBezTo>
                  <a:cubicBezTo>
                    <a:pt x="3000" y="3881"/>
                    <a:pt x="3122" y="4042"/>
                    <a:pt x="3249" y="4042"/>
                  </a:cubicBezTo>
                  <a:cubicBezTo>
                    <a:pt x="3279" y="4042"/>
                    <a:pt x="3309" y="4033"/>
                    <a:pt x="3336" y="4013"/>
                  </a:cubicBezTo>
                  <a:cubicBezTo>
                    <a:pt x="3590" y="3877"/>
                    <a:pt x="4136" y="3484"/>
                    <a:pt x="4412" y="3484"/>
                  </a:cubicBezTo>
                  <a:cubicBezTo>
                    <a:pt x="4431" y="3484"/>
                    <a:pt x="4449" y="3486"/>
                    <a:pt x="4466" y="3490"/>
                  </a:cubicBezTo>
                  <a:cubicBezTo>
                    <a:pt x="4738" y="3574"/>
                    <a:pt x="4780" y="4076"/>
                    <a:pt x="4654" y="4327"/>
                  </a:cubicBezTo>
                  <a:cubicBezTo>
                    <a:pt x="4550" y="4599"/>
                    <a:pt x="4027" y="4829"/>
                    <a:pt x="3817" y="4997"/>
                  </a:cubicBezTo>
                  <a:cubicBezTo>
                    <a:pt x="2876" y="5666"/>
                    <a:pt x="1976" y="6315"/>
                    <a:pt x="909" y="6796"/>
                  </a:cubicBezTo>
                  <a:cubicBezTo>
                    <a:pt x="709" y="6887"/>
                    <a:pt x="840" y="7151"/>
                    <a:pt x="1029" y="7151"/>
                  </a:cubicBezTo>
                  <a:cubicBezTo>
                    <a:pt x="1058" y="7151"/>
                    <a:pt x="1088" y="7145"/>
                    <a:pt x="1118" y="7131"/>
                  </a:cubicBezTo>
                  <a:cubicBezTo>
                    <a:pt x="2269" y="6629"/>
                    <a:pt x="3273" y="5896"/>
                    <a:pt x="4257" y="5143"/>
                  </a:cubicBezTo>
                  <a:cubicBezTo>
                    <a:pt x="4696" y="4808"/>
                    <a:pt x="5428" y="4327"/>
                    <a:pt x="5491" y="3700"/>
                  </a:cubicBezTo>
                  <a:cubicBezTo>
                    <a:pt x="5531" y="3207"/>
                    <a:pt x="5281" y="3040"/>
                    <a:pt x="4927" y="3040"/>
                  </a:cubicBezTo>
                  <a:cubicBezTo>
                    <a:pt x="4590" y="3040"/>
                    <a:pt x="4158" y="3191"/>
                    <a:pt x="3793" y="3355"/>
                  </a:cubicBezTo>
                  <a:lnTo>
                    <a:pt x="3793" y="3355"/>
                  </a:lnTo>
                  <a:cubicBezTo>
                    <a:pt x="4236" y="2591"/>
                    <a:pt x="4724" y="1460"/>
                    <a:pt x="3692" y="1335"/>
                  </a:cubicBezTo>
                  <a:cubicBezTo>
                    <a:pt x="3658" y="1330"/>
                    <a:pt x="3624" y="1328"/>
                    <a:pt x="3591" y="1328"/>
                  </a:cubicBezTo>
                  <a:cubicBezTo>
                    <a:pt x="3246" y="1328"/>
                    <a:pt x="2940" y="1590"/>
                    <a:pt x="2679" y="1953"/>
                  </a:cubicBezTo>
                  <a:lnTo>
                    <a:pt x="2679" y="1953"/>
                  </a:lnTo>
                  <a:cubicBezTo>
                    <a:pt x="2821" y="963"/>
                    <a:pt x="2761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2991425" y="3171525"/>
              <a:ext cx="54850" cy="24325"/>
            </a:xfrm>
            <a:custGeom>
              <a:avLst/>
              <a:gdLst/>
              <a:ahLst/>
              <a:cxnLst/>
              <a:rect l="l" t="t" r="r" b="b"/>
              <a:pathLst>
                <a:path w="2194" h="973" extrusionOk="0">
                  <a:moveTo>
                    <a:pt x="327" y="1"/>
                  </a:moveTo>
                  <a:cubicBezTo>
                    <a:pt x="101" y="1"/>
                    <a:pt x="1" y="360"/>
                    <a:pt x="259" y="380"/>
                  </a:cubicBezTo>
                  <a:cubicBezTo>
                    <a:pt x="803" y="464"/>
                    <a:pt x="1326" y="652"/>
                    <a:pt x="1807" y="945"/>
                  </a:cubicBezTo>
                  <a:cubicBezTo>
                    <a:pt x="1839" y="964"/>
                    <a:pt x="1871" y="973"/>
                    <a:pt x="1902" y="973"/>
                  </a:cubicBezTo>
                  <a:cubicBezTo>
                    <a:pt x="2071" y="973"/>
                    <a:pt x="2194" y="714"/>
                    <a:pt x="2017" y="589"/>
                  </a:cubicBezTo>
                  <a:cubicBezTo>
                    <a:pt x="1515" y="276"/>
                    <a:pt x="970" y="66"/>
                    <a:pt x="364" y="4"/>
                  </a:cubicBezTo>
                  <a:cubicBezTo>
                    <a:pt x="351" y="2"/>
                    <a:pt x="339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3140150" y="2997975"/>
              <a:ext cx="18875" cy="80625"/>
            </a:xfrm>
            <a:custGeom>
              <a:avLst/>
              <a:gdLst/>
              <a:ahLst/>
              <a:cxnLst/>
              <a:rect l="l" t="t" r="r" b="b"/>
              <a:pathLst>
                <a:path w="755" h="3225" extrusionOk="0">
                  <a:moveTo>
                    <a:pt x="311" y="0"/>
                  </a:moveTo>
                  <a:cubicBezTo>
                    <a:pt x="197" y="0"/>
                    <a:pt x="77" y="93"/>
                    <a:pt x="127" y="229"/>
                  </a:cubicBezTo>
                  <a:cubicBezTo>
                    <a:pt x="357" y="1150"/>
                    <a:pt x="336" y="2070"/>
                    <a:pt x="64" y="2991"/>
                  </a:cubicBezTo>
                  <a:cubicBezTo>
                    <a:pt x="0" y="3131"/>
                    <a:pt x="123" y="3225"/>
                    <a:pt x="247" y="3225"/>
                  </a:cubicBezTo>
                  <a:cubicBezTo>
                    <a:pt x="327" y="3225"/>
                    <a:pt x="408" y="3186"/>
                    <a:pt x="441" y="3096"/>
                  </a:cubicBezTo>
                  <a:cubicBezTo>
                    <a:pt x="713" y="2133"/>
                    <a:pt x="755" y="1129"/>
                    <a:pt x="483" y="145"/>
                  </a:cubicBezTo>
                  <a:cubicBezTo>
                    <a:pt x="466" y="43"/>
                    <a:pt x="390" y="0"/>
                    <a:pt x="31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3257650" y="3047025"/>
              <a:ext cx="20550" cy="40850"/>
            </a:xfrm>
            <a:custGeom>
              <a:avLst/>
              <a:gdLst/>
              <a:ahLst/>
              <a:cxnLst/>
              <a:rect l="l" t="t" r="r" b="b"/>
              <a:pathLst>
                <a:path w="822" h="1634" extrusionOk="0">
                  <a:moveTo>
                    <a:pt x="580" y="0"/>
                  </a:moveTo>
                  <a:cubicBezTo>
                    <a:pt x="504" y="0"/>
                    <a:pt x="431" y="39"/>
                    <a:pt x="407" y="129"/>
                  </a:cubicBezTo>
                  <a:cubicBezTo>
                    <a:pt x="281" y="548"/>
                    <a:pt x="177" y="966"/>
                    <a:pt x="51" y="1385"/>
                  </a:cubicBezTo>
                  <a:cubicBezTo>
                    <a:pt x="1" y="1535"/>
                    <a:pt x="109" y="1633"/>
                    <a:pt x="221" y="1633"/>
                  </a:cubicBezTo>
                  <a:cubicBezTo>
                    <a:pt x="296" y="1633"/>
                    <a:pt x="373" y="1590"/>
                    <a:pt x="407" y="1489"/>
                  </a:cubicBezTo>
                  <a:cubicBezTo>
                    <a:pt x="553" y="1071"/>
                    <a:pt x="637" y="652"/>
                    <a:pt x="783" y="234"/>
                  </a:cubicBezTo>
                  <a:cubicBezTo>
                    <a:pt x="821" y="94"/>
                    <a:pt x="697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3368675" y="3177575"/>
              <a:ext cx="58125" cy="23000"/>
            </a:xfrm>
            <a:custGeom>
              <a:avLst/>
              <a:gdLst/>
              <a:ahLst/>
              <a:cxnLst/>
              <a:rect l="l" t="t" r="r" b="b"/>
              <a:pathLst>
                <a:path w="2325" h="920" extrusionOk="0">
                  <a:moveTo>
                    <a:pt x="2077" y="1"/>
                  </a:moveTo>
                  <a:cubicBezTo>
                    <a:pt x="2057" y="1"/>
                    <a:pt x="2035" y="4"/>
                    <a:pt x="2013" y="13"/>
                  </a:cubicBezTo>
                  <a:cubicBezTo>
                    <a:pt x="1406" y="201"/>
                    <a:pt x="820" y="389"/>
                    <a:pt x="213" y="536"/>
                  </a:cubicBezTo>
                  <a:cubicBezTo>
                    <a:pt x="1" y="594"/>
                    <a:pt x="74" y="919"/>
                    <a:pt x="267" y="919"/>
                  </a:cubicBezTo>
                  <a:cubicBezTo>
                    <a:pt x="283" y="919"/>
                    <a:pt x="300" y="917"/>
                    <a:pt x="318" y="912"/>
                  </a:cubicBezTo>
                  <a:cubicBezTo>
                    <a:pt x="925" y="724"/>
                    <a:pt x="1510" y="536"/>
                    <a:pt x="2117" y="389"/>
                  </a:cubicBezTo>
                  <a:cubicBezTo>
                    <a:pt x="2325" y="314"/>
                    <a:pt x="2260" y="1"/>
                    <a:pt x="20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3369300" y="3288200"/>
              <a:ext cx="53550" cy="19250"/>
            </a:xfrm>
            <a:custGeom>
              <a:avLst/>
              <a:gdLst/>
              <a:ahLst/>
              <a:cxnLst/>
              <a:rect l="l" t="t" r="r" b="b"/>
              <a:pathLst>
                <a:path w="2142" h="770" extrusionOk="0">
                  <a:moveTo>
                    <a:pt x="397" y="0"/>
                  </a:moveTo>
                  <a:cubicBezTo>
                    <a:pt x="355" y="0"/>
                    <a:pt x="314" y="1"/>
                    <a:pt x="272" y="3"/>
                  </a:cubicBezTo>
                  <a:cubicBezTo>
                    <a:pt x="7" y="43"/>
                    <a:pt x="0" y="401"/>
                    <a:pt x="212" y="401"/>
                  </a:cubicBezTo>
                  <a:cubicBezTo>
                    <a:pt x="218" y="401"/>
                    <a:pt x="224" y="401"/>
                    <a:pt x="230" y="400"/>
                  </a:cubicBezTo>
                  <a:cubicBezTo>
                    <a:pt x="273" y="398"/>
                    <a:pt x="317" y="398"/>
                    <a:pt x="360" y="398"/>
                  </a:cubicBezTo>
                  <a:cubicBezTo>
                    <a:pt x="839" y="398"/>
                    <a:pt x="1316" y="505"/>
                    <a:pt x="1757" y="735"/>
                  </a:cubicBezTo>
                  <a:cubicBezTo>
                    <a:pt x="1796" y="759"/>
                    <a:pt x="1833" y="770"/>
                    <a:pt x="1867" y="770"/>
                  </a:cubicBezTo>
                  <a:cubicBezTo>
                    <a:pt x="2039" y="770"/>
                    <a:pt x="2141" y="505"/>
                    <a:pt x="1967" y="400"/>
                  </a:cubicBezTo>
                  <a:cubicBezTo>
                    <a:pt x="1481" y="128"/>
                    <a:pt x="941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3239400" y="3395400"/>
              <a:ext cx="43300" cy="33975"/>
            </a:xfrm>
            <a:custGeom>
              <a:avLst/>
              <a:gdLst/>
              <a:ahLst/>
              <a:cxnLst/>
              <a:rect l="l" t="t" r="r" b="b"/>
              <a:pathLst>
                <a:path w="1732" h="1359" extrusionOk="0">
                  <a:moveTo>
                    <a:pt x="247" y="0"/>
                  </a:moveTo>
                  <a:cubicBezTo>
                    <a:pt x="95" y="0"/>
                    <a:pt x="1" y="245"/>
                    <a:pt x="153" y="381"/>
                  </a:cubicBezTo>
                  <a:cubicBezTo>
                    <a:pt x="572" y="694"/>
                    <a:pt x="969" y="1008"/>
                    <a:pt x="1367" y="1322"/>
                  </a:cubicBezTo>
                  <a:cubicBezTo>
                    <a:pt x="1403" y="1347"/>
                    <a:pt x="1439" y="1358"/>
                    <a:pt x="1472" y="1358"/>
                  </a:cubicBezTo>
                  <a:cubicBezTo>
                    <a:pt x="1630" y="1358"/>
                    <a:pt x="1732" y="1108"/>
                    <a:pt x="1576" y="987"/>
                  </a:cubicBezTo>
                  <a:cubicBezTo>
                    <a:pt x="1158" y="674"/>
                    <a:pt x="781" y="360"/>
                    <a:pt x="363" y="46"/>
                  </a:cubicBezTo>
                  <a:cubicBezTo>
                    <a:pt x="323" y="14"/>
                    <a:pt x="283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3030250" y="3406575"/>
              <a:ext cx="91125" cy="51750"/>
            </a:xfrm>
            <a:custGeom>
              <a:avLst/>
              <a:gdLst/>
              <a:ahLst/>
              <a:cxnLst/>
              <a:rect l="l" t="t" r="r" b="b"/>
              <a:pathLst>
                <a:path w="3645" h="2070" extrusionOk="0">
                  <a:moveTo>
                    <a:pt x="272" y="0"/>
                  </a:moveTo>
                  <a:cubicBezTo>
                    <a:pt x="133" y="0"/>
                    <a:pt x="0" y="145"/>
                    <a:pt x="87" y="289"/>
                  </a:cubicBezTo>
                  <a:cubicBezTo>
                    <a:pt x="610" y="1001"/>
                    <a:pt x="1342" y="1859"/>
                    <a:pt x="2263" y="2047"/>
                  </a:cubicBezTo>
                  <a:cubicBezTo>
                    <a:pt x="2345" y="2062"/>
                    <a:pt x="2427" y="2069"/>
                    <a:pt x="2507" y="2069"/>
                  </a:cubicBezTo>
                  <a:cubicBezTo>
                    <a:pt x="3104" y="2069"/>
                    <a:pt x="3626" y="1672"/>
                    <a:pt x="3644" y="1063"/>
                  </a:cubicBezTo>
                  <a:cubicBezTo>
                    <a:pt x="3644" y="927"/>
                    <a:pt x="3550" y="859"/>
                    <a:pt x="3456" y="859"/>
                  </a:cubicBezTo>
                  <a:cubicBezTo>
                    <a:pt x="3362" y="859"/>
                    <a:pt x="3267" y="927"/>
                    <a:pt x="3267" y="1063"/>
                  </a:cubicBezTo>
                  <a:cubicBezTo>
                    <a:pt x="3241" y="1530"/>
                    <a:pt x="2990" y="1685"/>
                    <a:pt x="2681" y="1685"/>
                  </a:cubicBezTo>
                  <a:cubicBezTo>
                    <a:pt x="2268" y="1685"/>
                    <a:pt x="1749" y="1410"/>
                    <a:pt x="1510" y="1231"/>
                  </a:cubicBezTo>
                  <a:cubicBezTo>
                    <a:pt x="1091" y="917"/>
                    <a:pt x="757" y="540"/>
                    <a:pt x="443" y="101"/>
                  </a:cubicBezTo>
                  <a:cubicBezTo>
                    <a:pt x="397" y="30"/>
                    <a:pt x="334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45"/>
          <p:cNvSpPr txBox="1">
            <a:spLocks noGrp="1"/>
          </p:cNvSpPr>
          <p:nvPr>
            <p:ph type="ctrTitle"/>
          </p:nvPr>
        </p:nvSpPr>
        <p:spPr>
          <a:xfrm>
            <a:off x="438173" y="684828"/>
            <a:ext cx="3312367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Ink Free" panose="03080402000500000000" pitchFamily="66" charset="0"/>
              </a:rPr>
              <a:t>Intraindividual</a:t>
            </a:r>
            <a:r>
              <a:rPr lang="en-ID" dirty="0" smtClean="0"/>
              <a:t/>
            </a:r>
            <a:br>
              <a:rPr lang="en-ID" dirty="0" smtClean="0"/>
            </a:br>
            <a:endParaRPr dirty="0"/>
          </a:p>
        </p:txBody>
      </p:sp>
      <p:sp>
        <p:nvSpPr>
          <p:cNvPr id="948" name="Google Shape;948;p45"/>
          <p:cNvSpPr/>
          <p:nvPr/>
        </p:nvSpPr>
        <p:spPr>
          <a:xfrm>
            <a:off x="1721847" y="43516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45"/>
          <p:cNvGrpSpPr/>
          <p:nvPr/>
        </p:nvGrpSpPr>
        <p:grpSpPr>
          <a:xfrm>
            <a:off x="1727199" y="339901"/>
            <a:ext cx="2720283" cy="3832056"/>
            <a:chOff x="1727199" y="339901"/>
            <a:chExt cx="2720283" cy="3832056"/>
          </a:xfrm>
        </p:grpSpPr>
        <p:grpSp>
          <p:nvGrpSpPr>
            <p:cNvPr id="950" name="Google Shape;950;p45"/>
            <p:cNvGrpSpPr/>
            <p:nvPr/>
          </p:nvGrpSpPr>
          <p:grpSpPr>
            <a:xfrm rot="3347513">
              <a:off x="1766695" y="474066"/>
              <a:ext cx="521049" cy="371350"/>
              <a:chOff x="4920225" y="1759925"/>
              <a:chExt cx="521050" cy="371350"/>
            </a:xfrm>
          </p:grpSpPr>
          <p:sp>
            <p:nvSpPr>
              <p:cNvPr id="951" name="Google Shape;951;p45"/>
              <p:cNvSpPr/>
              <p:nvPr/>
            </p:nvSpPr>
            <p:spPr>
              <a:xfrm>
                <a:off x="4925300" y="1789500"/>
                <a:ext cx="515975" cy="339250"/>
              </a:xfrm>
              <a:custGeom>
                <a:avLst/>
                <a:gdLst/>
                <a:ahLst/>
                <a:cxnLst/>
                <a:rect l="l" t="t" r="r" b="b"/>
                <a:pathLst>
                  <a:path w="20639" h="13570" extrusionOk="0">
                    <a:moveTo>
                      <a:pt x="14309" y="1"/>
                    </a:moveTo>
                    <a:cubicBezTo>
                      <a:pt x="14157" y="1"/>
                      <a:pt x="14062" y="246"/>
                      <a:pt x="14215" y="381"/>
                    </a:cubicBezTo>
                    <a:cubicBezTo>
                      <a:pt x="16007" y="1745"/>
                      <a:pt x="17745" y="3126"/>
                      <a:pt x="19884" y="3919"/>
                    </a:cubicBezTo>
                    <a:lnTo>
                      <a:pt x="19884" y="3919"/>
                    </a:lnTo>
                    <a:cubicBezTo>
                      <a:pt x="13109" y="6595"/>
                      <a:pt x="6552" y="9691"/>
                      <a:pt x="196" y="13186"/>
                    </a:cubicBezTo>
                    <a:cubicBezTo>
                      <a:pt x="1" y="13310"/>
                      <a:pt x="106" y="13570"/>
                      <a:pt x="283" y="13570"/>
                    </a:cubicBezTo>
                    <a:cubicBezTo>
                      <a:pt x="315" y="13570"/>
                      <a:pt x="349" y="13561"/>
                      <a:pt x="384" y="13542"/>
                    </a:cubicBezTo>
                    <a:cubicBezTo>
                      <a:pt x="6871" y="9964"/>
                      <a:pt x="13566" y="6805"/>
                      <a:pt x="20471" y="4085"/>
                    </a:cubicBezTo>
                    <a:cubicBezTo>
                      <a:pt x="20638" y="4022"/>
                      <a:pt x="20638" y="3771"/>
                      <a:pt x="20471" y="3729"/>
                    </a:cubicBezTo>
                    <a:cubicBezTo>
                      <a:pt x="18169" y="2976"/>
                      <a:pt x="16328" y="1469"/>
                      <a:pt x="14424" y="46"/>
                    </a:cubicBezTo>
                    <a:cubicBezTo>
                      <a:pt x="14384" y="14"/>
                      <a:pt x="14345" y="1"/>
                      <a:pt x="14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5"/>
              <p:cNvSpPr/>
              <p:nvPr/>
            </p:nvSpPr>
            <p:spPr>
              <a:xfrm>
                <a:off x="4920225" y="1759925"/>
                <a:ext cx="3128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4798" extrusionOk="0">
                    <a:moveTo>
                      <a:pt x="10085" y="0"/>
                    </a:moveTo>
                    <a:cubicBezTo>
                      <a:pt x="9668" y="0"/>
                      <a:pt x="9276" y="68"/>
                      <a:pt x="8957" y="246"/>
                    </a:cubicBezTo>
                    <a:cubicBezTo>
                      <a:pt x="8350" y="560"/>
                      <a:pt x="7848" y="1459"/>
                      <a:pt x="7450" y="1983"/>
                    </a:cubicBezTo>
                    <a:cubicBezTo>
                      <a:pt x="6906" y="2736"/>
                      <a:pt x="6383" y="3489"/>
                      <a:pt x="5860" y="4284"/>
                    </a:cubicBezTo>
                    <a:cubicBezTo>
                      <a:pt x="3684" y="7548"/>
                      <a:pt x="1843" y="11001"/>
                      <a:pt x="85" y="14516"/>
                    </a:cubicBezTo>
                    <a:cubicBezTo>
                      <a:pt x="0" y="14657"/>
                      <a:pt x="125" y="14798"/>
                      <a:pt x="247" y="14798"/>
                    </a:cubicBezTo>
                    <a:cubicBezTo>
                      <a:pt x="306" y="14798"/>
                      <a:pt x="365" y="14765"/>
                      <a:pt x="399" y="14683"/>
                    </a:cubicBezTo>
                    <a:cubicBezTo>
                      <a:pt x="1843" y="11817"/>
                      <a:pt x="3349" y="8992"/>
                      <a:pt x="5044" y="6230"/>
                    </a:cubicBezTo>
                    <a:cubicBezTo>
                      <a:pt x="5860" y="4912"/>
                      <a:pt x="6718" y="3594"/>
                      <a:pt x="7659" y="2338"/>
                    </a:cubicBezTo>
                    <a:cubicBezTo>
                      <a:pt x="8266" y="1501"/>
                      <a:pt x="8768" y="539"/>
                      <a:pt x="9919" y="434"/>
                    </a:cubicBezTo>
                    <a:cubicBezTo>
                      <a:pt x="10033" y="421"/>
                      <a:pt x="10148" y="415"/>
                      <a:pt x="10266" y="415"/>
                    </a:cubicBezTo>
                    <a:cubicBezTo>
                      <a:pt x="10908" y="415"/>
                      <a:pt x="11599" y="592"/>
                      <a:pt x="12200" y="769"/>
                    </a:cubicBezTo>
                    <a:cubicBezTo>
                      <a:pt x="12222" y="777"/>
                      <a:pt x="12242" y="781"/>
                      <a:pt x="12262" y="781"/>
                    </a:cubicBezTo>
                    <a:cubicBezTo>
                      <a:pt x="12447" y="781"/>
                      <a:pt x="12513" y="451"/>
                      <a:pt x="12304" y="413"/>
                    </a:cubicBezTo>
                    <a:cubicBezTo>
                      <a:pt x="11683" y="224"/>
                      <a:pt x="10844" y="0"/>
                      <a:pt x="100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5"/>
              <p:cNvSpPr/>
              <p:nvPr/>
            </p:nvSpPr>
            <p:spPr>
              <a:xfrm>
                <a:off x="4945450" y="1769200"/>
                <a:ext cx="306100" cy="3329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13318" extrusionOk="0">
                    <a:moveTo>
                      <a:pt x="11200" y="1"/>
                    </a:moveTo>
                    <a:cubicBezTo>
                      <a:pt x="11124" y="1"/>
                      <a:pt x="11051" y="45"/>
                      <a:pt x="11023" y="147"/>
                    </a:cubicBezTo>
                    <a:cubicBezTo>
                      <a:pt x="11020" y="162"/>
                      <a:pt x="11017" y="177"/>
                      <a:pt x="11013" y="192"/>
                    </a:cubicBezTo>
                    <a:lnTo>
                      <a:pt x="11013" y="192"/>
                    </a:lnTo>
                    <a:cubicBezTo>
                      <a:pt x="11009" y="191"/>
                      <a:pt x="11006" y="190"/>
                      <a:pt x="11003" y="189"/>
                    </a:cubicBezTo>
                    <a:lnTo>
                      <a:pt x="11003" y="189"/>
                    </a:lnTo>
                    <a:cubicBezTo>
                      <a:pt x="11004" y="199"/>
                      <a:pt x="11005" y="209"/>
                      <a:pt x="11007" y="218"/>
                    </a:cubicBezTo>
                    <a:lnTo>
                      <a:pt x="11007" y="218"/>
                    </a:lnTo>
                    <a:cubicBezTo>
                      <a:pt x="10650" y="1669"/>
                      <a:pt x="9459" y="2780"/>
                      <a:pt x="8492" y="3829"/>
                    </a:cubicBezTo>
                    <a:cubicBezTo>
                      <a:pt x="7571" y="4855"/>
                      <a:pt x="6629" y="5817"/>
                      <a:pt x="5688" y="6822"/>
                    </a:cubicBezTo>
                    <a:cubicBezTo>
                      <a:pt x="3784" y="8809"/>
                      <a:pt x="1838" y="10797"/>
                      <a:pt x="143" y="12952"/>
                    </a:cubicBezTo>
                    <a:cubicBezTo>
                      <a:pt x="1" y="13111"/>
                      <a:pt x="134" y="13317"/>
                      <a:pt x="271" y="13317"/>
                    </a:cubicBezTo>
                    <a:cubicBezTo>
                      <a:pt x="315" y="13317"/>
                      <a:pt x="359" y="13296"/>
                      <a:pt x="394" y="13245"/>
                    </a:cubicBezTo>
                    <a:cubicBezTo>
                      <a:pt x="2298" y="10839"/>
                      <a:pt x="4453" y="8663"/>
                      <a:pt x="6546" y="6466"/>
                    </a:cubicBezTo>
                    <a:cubicBezTo>
                      <a:pt x="7571" y="5399"/>
                      <a:pt x="8596" y="4353"/>
                      <a:pt x="9559" y="3223"/>
                    </a:cubicBezTo>
                    <a:cubicBezTo>
                      <a:pt x="10175" y="2524"/>
                      <a:pt x="10804" y="1811"/>
                      <a:pt x="11162" y="949"/>
                    </a:cubicBezTo>
                    <a:lnTo>
                      <a:pt x="11162" y="949"/>
                    </a:lnTo>
                    <a:cubicBezTo>
                      <a:pt x="11298" y="1406"/>
                      <a:pt x="11511" y="1821"/>
                      <a:pt x="11839" y="2218"/>
                    </a:cubicBezTo>
                    <a:cubicBezTo>
                      <a:pt x="11875" y="2269"/>
                      <a:pt x="11919" y="2290"/>
                      <a:pt x="11964" y="2290"/>
                    </a:cubicBezTo>
                    <a:cubicBezTo>
                      <a:pt x="12102" y="2290"/>
                      <a:pt x="12243" y="2084"/>
                      <a:pt x="12132" y="1925"/>
                    </a:cubicBezTo>
                    <a:cubicBezTo>
                      <a:pt x="11735" y="1423"/>
                      <a:pt x="11505" y="816"/>
                      <a:pt x="11421" y="189"/>
                    </a:cubicBezTo>
                    <a:cubicBezTo>
                      <a:pt x="11398" y="72"/>
                      <a:pt x="11296" y="1"/>
                      <a:pt x="1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5"/>
              <p:cNvSpPr/>
              <p:nvPr/>
            </p:nvSpPr>
            <p:spPr>
              <a:xfrm>
                <a:off x="4924750" y="1948000"/>
                <a:ext cx="378950" cy="183275"/>
              </a:xfrm>
              <a:custGeom>
                <a:avLst/>
                <a:gdLst/>
                <a:ahLst/>
                <a:cxnLst/>
                <a:rect l="l" t="t" r="r" b="b"/>
                <a:pathLst>
                  <a:path w="15158" h="7331" extrusionOk="0">
                    <a:moveTo>
                      <a:pt x="14573" y="1"/>
                    </a:moveTo>
                    <a:cubicBezTo>
                      <a:pt x="14499" y="1"/>
                      <a:pt x="14433" y="40"/>
                      <a:pt x="14425" y="130"/>
                    </a:cubicBezTo>
                    <a:cubicBezTo>
                      <a:pt x="14341" y="548"/>
                      <a:pt x="14572" y="695"/>
                      <a:pt x="14551" y="1113"/>
                    </a:cubicBezTo>
                    <a:cubicBezTo>
                      <a:pt x="14530" y="2348"/>
                      <a:pt x="13421" y="2557"/>
                      <a:pt x="12500" y="2892"/>
                    </a:cubicBezTo>
                    <a:cubicBezTo>
                      <a:pt x="11182" y="3415"/>
                      <a:pt x="9822" y="3917"/>
                      <a:pt x="8462" y="4398"/>
                    </a:cubicBezTo>
                    <a:cubicBezTo>
                      <a:pt x="5742" y="5340"/>
                      <a:pt x="2980" y="6177"/>
                      <a:pt x="218" y="6951"/>
                    </a:cubicBezTo>
                    <a:cubicBezTo>
                      <a:pt x="0" y="7010"/>
                      <a:pt x="82" y="7331"/>
                      <a:pt x="286" y="7331"/>
                    </a:cubicBezTo>
                    <a:cubicBezTo>
                      <a:pt x="297" y="7331"/>
                      <a:pt x="310" y="7330"/>
                      <a:pt x="323" y="7328"/>
                    </a:cubicBezTo>
                    <a:cubicBezTo>
                      <a:pt x="3691" y="6386"/>
                      <a:pt x="7018" y="5340"/>
                      <a:pt x="10303" y="4147"/>
                    </a:cubicBezTo>
                    <a:cubicBezTo>
                      <a:pt x="11621" y="3687"/>
                      <a:pt x="13191" y="3289"/>
                      <a:pt x="14362" y="2557"/>
                    </a:cubicBezTo>
                    <a:cubicBezTo>
                      <a:pt x="14676" y="2348"/>
                      <a:pt x="14990" y="2139"/>
                      <a:pt x="15074" y="1741"/>
                    </a:cubicBezTo>
                    <a:cubicBezTo>
                      <a:pt x="15157" y="1197"/>
                      <a:pt x="14676" y="799"/>
                      <a:pt x="14781" y="234"/>
                    </a:cubicBezTo>
                    <a:cubicBezTo>
                      <a:pt x="14819" y="94"/>
                      <a:pt x="14687" y="1"/>
                      <a:pt x="145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5" name="Google Shape;955;p45"/>
            <p:cNvSpPr/>
            <p:nvPr/>
          </p:nvSpPr>
          <p:spPr>
            <a:xfrm>
              <a:off x="2211283" y="646906"/>
              <a:ext cx="2236200" cy="3525050"/>
            </a:xfrm>
            <a:custGeom>
              <a:avLst/>
              <a:gdLst/>
              <a:ahLst/>
              <a:cxnLst/>
              <a:rect l="l" t="t" r="r" b="b"/>
              <a:pathLst>
                <a:path w="89448" h="141002" extrusionOk="0">
                  <a:moveTo>
                    <a:pt x="675" y="3842"/>
                  </a:moveTo>
                  <a:cubicBezTo>
                    <a:pt x="5374" y="3207"/>
                    <a:pt x="19535" y="-95"/>
                    <a:pt x="28869" y="32"/>
                  </a:cubicBezTo>
                  <a:cubicBezTo>
                    <a:pt x="38204" y="159"/>
                    <a:pt x="50967" y="858"/>
                    <a:pt x="56682" y="4604"/>
                  </a:cubicBezTo>
                  <a:cubicBezTo>
                    <a:pt x="62397" y="8351"/>
                    <a:pt x="67795" y="15336"/>
                    <a:pt x="63159" y="22511"/>
                  </a:cubicBezTo>
                  <a:cubicBezTo>
                    <a:pt x="58524" y="29687"/>
                    <a:pt x="39347" y="47340"/>
                    <a:pt x="28869" y="47657"/>
                  </a:cubicBezTo>
                  <a:cubicBezTo>
                    <a:pt x="18392" y="47975"/>
                    <a:pt x="-2055" y="29433"/>
                    <a:pt x="294" y="24416"/>
                  </a:cubicBezTo>
                  <a:cubicBezTo>
                    <a:pt x="2644" y="19400"/>
                    <a:pt x="32298" y="14764"/>
                    <a:pt x="42966" y="17558"/>
                  </a:cubicBezTo>
                  <a:cubicBezTo>
                    <a:pt x="53634" y="20352"/>
                    <a:pt x="64747" y="32036"/>
                    <a:pt x="64302" y="41180"/>
                  </a:cubicBezTo>
                  <a:cubicBezTo>
                    <a:pt x="63858" y="50324"/>
                    <a:pt x="45125" y="62262"/>
                    <a:pt x="40299" y="72422"/>
                  </a:cubicBezTo>
                  <a:cubicBezTo>
                    <a:pt x="35473" y="82582"/>
                    <a:pt x="32171" y="92107"/>
                    <a:pt x="35346" y="102140"/>
                  </a:cubicBezTo>
                  <a:cubicBezTo>
                    <a:pt x="38521" y="112173"/>
                    <a:pt x="50332" y="126143"/>
                    <a:pt x="59349" y="132620"/>
                  </a:cubicBezTo>
                  <a:cubicBezTo>
                    <a:pt x="68366" y="139097"/>
                    <a:pt x="84432" y="139605"/>
                    <a:pt x="89448" y="141002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956" name="Google Shape;956;p45"/>
          <p:cNvSpPr/>
          <p:nvPr/>
        </p:nvSpPr>
        <p:spPr>
          <a:xfrm rot="-666596">
            <a:off x="-89274" y="147335"/>
            <a:ext cx="1562165" cy="338639"/>
          </a:xfrm>
          <a:custGeom>
            <a:avLst/>
            <a:gdLst/>
            <a:ahLst/>
            <a:cxnLst/>
            <a:rect l="l" t="t" r="r" b="b"/>
            <a:pathLst>
              <a:path w="62484" h="13545" extrusionOk="0">
                <a:moveTo>
                  <a:pt x="0" y="11049"/>
                </a:moveTo>
                <a:cubicBezTo>
                  <a:pt x="6350" y="11367"/>
                  <a:pt x="27686" y="14796"/>
                  <a:pt x="38100" y="12954"/>
                </a:cubicBezTo>
                <a:cubicBezTo>
                  <a:pt x="48514" y="11113"/>
                  <a:pt x="58420" y="2159"/>
                  <a:pt x="62484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7" name="Google Shape;957;p45"/>
          <p:cNvSpPr/>
          <p:nvPr/>
        </p:nvSpPr>
        <p:spPr>
          <a:xfrm>
            <a:off x="1951224" y="464319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9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59"/>
          <p:cNvSpPr txBox="1">
            <a:spLocks noGrp="1"/>
          </p:cNvSpPr>
          <p:nvPr>
            <p:ph type="ctrTitle"/>
          </p:nvPr>
        </p:nvSpPr>
        <p:spPr>
          <a:xfrm>
            <a:off x="1434388" y="1674860"/>
            <a:ext cx="1906500" cy="9688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altLang="zh-CN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Alfi</a:t>
            </a:r>
            <a:r>
              <a:rPr lang="en-US" altLang="zh-C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altLang="zh-CN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husna</a:t>
            </a:r>
            <a:r>
              <a:rPr lang="zh-CN" alt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zh-CN" alt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</a:br>
            <a:endParaRPr dirty="0"/>
          </a:p>
        </p:txBody>
      </p:sp>
      <p:sp>
        <p:nvSpPr>
          <p:cNvPr id="2448" name="Google Shape;2448;p59"/>
          <p:cNvSpPr txBox="1">
            <a:spLocks noGrp="1"/>
          </p:cNvSpPr>
          <p:nvPr>
            <p:ph type="subTitle" idx="1"/>
          </p:nvPr>
        </p:nvSpPr>
        <p:spPr>
          <a:xfrm>
            <a:off x="1422088" y="2139702"/>
            <a:ext cx="1931100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accent1"/>
                </a:solidFill>
              </a:rPr>
              <a:t>2110126120011</a:t>
            </a:r>
            <a:endParaRPr lang="zh-CN" altLang="en-US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9" name="Google Shape;2449;p59"/>
          <p:cNvSpPr txBox="1">
            <a:spLocks noGrp="1"/>
          </p:cNvSpPr>
          <p:nvPr>
            <p:ph type="ctrTitle" idx="2"/>
          </p:nvPr>
        </p:nvSpPr>
        <p:spPr>
          <a:xfrm>
            <a:off x="3602350" y="1671460"/>
            <a:ext cx="1906500" cy="8282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altLang="x-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Nina </a:t>
            </a:r>
            <a:r>
              <a:rPr lang="en-US" altLang="x-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Auliana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</a:br>
            <a:endParaRPr dirty="0"/>
          </a:p>
        </p:txBody>
      </p:sp>
      <p:sp>
        <p:nvSpPr>
          <p:cNvPr id="2450" name="Google Shape;2450;p59"/>
          <p:cNvSpPr txBox="1">
            <a:spLocks noGrp="1"/>
          </p:cNvSpPr>
          <p:nvPr>
            <p:ph type="subTitle" idx="3"/>
          </p:nvPr>
        </p:nvSpPr>
        <p:spPr>
          <a:xfrm>
            <a:off x="3581649" y="1995686"/>
            <a:ext cx="1906500" cy="493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accent1"/>
                </a:solidFill>
              </a:rPr>
              <a:t>2110126120007</a:t>
            </a:r>
            <a:endParaRPr lang="zh-CN" altLang="en-US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1" name="Google Shape;2451;p59"/>
          <p:cNvSpPr txBox="1">
            <a:spLocks noGrp="1"/>
          </p:cNvSpPr>
          <p:nvPr>
            <p:ph type="ctrTitle" idx="4"/>
          </p:nvPr>
        </p:nvSpPr>
        <p:spPr>
          <a:xfrm>
            <a:off x="5770300" y="1671484"/>
            <a:ext cx="1906500" cy="7562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400" dirty="0">
                <a:latin typeface="Ink Free" panose="03080402000500000000" pitchFamily="66" charset="0"/>
              </a:rPr>
              <a:t>SYIFANA AULIA FADLIANI</a:t>
            </a:r>
            <a:endParaRPr sz="1400" dirty="0">
              <a:latin typeface="Ink Free" panose="03080402000500000000" pitchFamily="66" charset="0"/>
            </a:endParaRPr>
          </a:p>
        </p:txBody>
      </p:sp>
      <p:sp>
        <p:nvSpPr>
          <p:cNvPr id="2452" name="Google Shape;2452;p59"/>
          <p:cNvSpPr txBox="1">
            <a:spLocks noGrp="1"/>
          </p:cNvSpPr>
          <p:nvPr>
            <p:ph type="subTitle" idx="5"/>
          </p:nvPr>
        </p:nvSpPr>
        <p:spPr>
          <a:xfrm>
            <a:off x="5770300" y="2355726"/>
            <a:ext cx="198930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accent1"/>
                </a:solidFill>
              </a:rPr>
              <a:t>2110126120001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453" name="Google Shape;2453;p59"/>
          <p:cNvSpPr txBox="1">
            <a:spLocks noGrp="1"/>
          </p:cNvSpPr>
          <p:nvPr>
            <p:ph type="ctrTitle" idx="6"/>
          </p:nvPr>
        </p:nvSpPr>
        <p:spPr>
          <a:xfrm>
            <a:off x="1434388" y="3352984"/>
            <a:ext cx="1906500" cy="9469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altLang="x-none" dirty="0" err="1">
                <a:solidFill>
                  <a:schemeClr val="accent1"/>
                </a:solidFill>
                <a:latin typeface="Ink Free" panose="03080402000500000000" pitchFamily="66" charset="0"/>
              </a:rPr>
              <a:t>Mita</a:t>
            </a:r>
            <a:r>
              <a:rPr lang="en-US" altLang="x-none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altLang="x-none" dirty="0" err="1">
                <a:solidFill>
                  <a:schemeClr val="accent1"/>
                </a:solidFill>
                <a:latin typeface="Ink Free" panose="03080402000500000000" pitchFamily="66" charset="0"/>
              </a:rPr>
              <a:t>andini</a:t>
            </a:r>
            <a:r>
              <a:rPr lang="zh-CN" altLang="en-US" dirty="0">
                <a:solidFill>
                  <a:schemeClr val="accent1"/>
                </a:solidFill>
                <a:latin typeface="Ink Free" panose="03080402000500000000" pitchFamily="66" charset="0"/>
              </a:rPr>
              <a:t/>
            </a:r>
            <a:br>
              <a:rPr lang="zh-CN" altLang="en-US" dirty="0">
                <a:solidFill>
                  <a:schemeClr val="accent1"/>
                </a:solidFill>
                <a:latin typeface="Ink Free" panose="03080402000500000000" pitchFamily="66" charset="0"/>
              </a:rPr>
            </a:br>
            <a:endParaRPr dirty="0"/>
          </a:p>
        </p:txBody>
      </p:sp>
      <p:sp>
        <p:nvSpPr>
          <p:cNvPr id="2454" name="Google Shape;2454;p59"/>
          <p:cNvSpPr txBox="1">
            <a:spLocks noGrp="1"/>
          </p:cNvSpPr>
          <p:nvPr>
            <p:ph type="subTitle" idx="7"/>
          </p:nvPr>
        </p:nvSpPr>
        <p:spPr>
          <a:xfrm>
            <a:off x="1434388" y="38756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>
                <a:solidFill>
                  <a:schemeClr val="accent1"/>
                </a:solidFill>
              </a:rPr>
              <a:t>2110126120049</a:t>
            </a:r>
            <a:endParaRPr lang="en" sz="1600" dirty="0">
              <a:solidFill>
                <a:schemeClr val="accent1"/>
              </a:solidFill>
            </a:endParaRPr>
          </a:p>
        </p:txBody>
      </p:sp>
      <p:sp>
        <p:nvSpPr>
          <p:cNvPr id="2455" name="Google Shape;2455;p59"/>
          <p:cNvSpPr txBox="1">
            <a:spLocks noGrp="1"/>
          </p:cNvSpPr>
          <p:nvPr>
            <p:ph type="ctrTitle" idx="8"/>
          </p:nvPr>
        </p:nvSpPr>
        <p:spPr>
          <a:xfrm>
            <a:off x="3602350" y="3349584"/>
            <a:ext cx="1906500" cy="9503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altLang="zh-CN" dirty="0">
                <a:solidFill>
                  <a:schemeClr val="accent3">
                    <a:lumMod val="20000"/>
                    <a:lumOff val="80000"/>
                  </a:schemeClr>
                </a:solidFill>
                <a:latin typeface="Ink Free" panose="03080402000500000000" pitchFamily="66" charset="0"/>
              </a:rPr>
              <a:t>Dina </a:t>
            </a:r>
            <a:r>
              <a:rPr lang="en-US" altLang="zh-CN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Ink Free" panose="03080402000500000000" pitchFamily="66" charset="0"/>
              </a:rPr>
              <a:t>nur</a:t>
            </a:r>
            <a:r>
              <a:rPr lang="en-US" altLang="zh-CN" dirty="0">
                <a:solidFill>
                  <a:schemeClr val="accent3">
                    <a:lumMod val="20000"/>
                    <a:lumOff val="8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altLang="zh-CN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Ink Free" panose="03080402000500000000" pitchFamily="66" charset="0"/>
              </a:rPr>
              <a:t>islami</a:t>
            </a:r>
            <a:r>
              <a:rPr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Ink Free" panose="03080402000500000000" pitchFamily="66" charset="0"/>
              </a:rPr>
            </a:br>
            <a:endParaRPr dirty="0"/>
          </a:p>
        </p:txBody>
      </p:sp>
      <p:sp>
        <p:nvSpPr>
          <p:cNvPr id="2456" name="Google Shape;2456;p59"/>
          <p:cNvSpPr txBox="1">
            <a:spLocks noGrp="1"/>
          </p:cNvSpPr>
          <p:nvPr>
            <p:ph type="subTitle" idx="9"/>
          </p:nvPr>
        </p:nvSpPr>
        <p:spPr>
          <a:xfrm>
            <a:off x="3540262" y="3875625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>
                <a:solidFill>
                  <a:schemeClr val="accent1"/>
                </a:solidFill>
              </a:rPr>
              <a:t>2110126120047</a:t>
            </a:r>
            <a:endParaRPr lang="zh-CN" altLang="en-US" sz="1800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7" name="Google Shape;2457;p59"/>
          <p:cNvSpPr txBox="1">
            <a:spLocks noGrp="1"/>
          </p:cNvSpPr>
          <p:nvPr>
            <p:ph type="ctrTitle" idx="13"/>
          </p:nvPr>
        </p:nvSpPr>
        <p:spPr>
          <a:xfrm>
            <a:off x="5770300" y="3349610"/>
            <a:ext cx="1906500" cy="7343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400" dirty="0">
                <a:latin typeface="Ink Free" panose="03080402000500000000" pitchFamily="66" charset="0"/>
              </a:rPr>
              <a:t>MUNA RAUDATUL JANAH</a:t>
            </a:r>
            <a:endParaRPr sz="1400" dirty="0">
              <a:latin typeface="Ink Free" panose="03080402000500000000" pitchFamily="66" charset="0"/>
            </a:endParaRPr>
          </a:p>
        </p:txBody>
      </p:sp>
      <p:sp>
        <p:nvSpPr>
          <p:cNvPr id="2458" name="Google Shape;2458;p59"/>
          <p:cNvSpPr txBox="1">
            <a:spLocks noGrp="1"/>
          </p:cNvSpPr>
          <p:nvPr>
            <p:ph type="subTitle" idx="14"/>
          </p:nvPr>
        </p:nvSpPr>
        <p:spPr>
          <a:xfrm>
            <a:off x="5728913" y="4011910"/>
            <a:ext cx="1989300" cy="360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accent1"/>
                </a:solidFill>
              </a:rPr>
              <a:t>2110126220045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459" name="Google Shape;2459;p59"/>
          <p:cNvSpPr txBox="1">
            <a:spLocks noGrp="1"/>
          </p:cNvSpPr>
          <p:nvPr>
            <p:ph type="title" idx="15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x-none" dirty="0">
                <a:solidFill>
                  <a:srgbClr val="92D050"/>
                </a:solidFill>
                <a:latin typeface="Ink Free" panose="03080402000500000000" pitchFamily="66" charset="0"/>
              </a:rPr>
              <a:t>By : </a:t>
            </a:r>
            <a:r>
              <a:rPr lang="en-US" altLang="x-none" dirty="0" err="1">
                <a:solidFill>
                  <a:srgbClr val="92D050"/>
                </a:solidFill>
                <a:latin typeface="Ink Free" panose="03080402000500000000" pitchFamily="66" charset="0"/>
              </a:rPr>
              <a:t>Kelompok</a:t>
            </a:r>
            <a:r>
              <a:rPr lang="en-US" altLang="x-none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altLang="x-none" dirty="0" smtClean="0">
                <a:solidFill>
                  <a:srgbClr val="92D050"/>
                </a:solidFill>
                <a:latin typeface="Ink Free" panose="03080402000500000000" pitchFamily="66" charset="0"/>
              </a:rPr>
              <a:t>3</a:t>
            </a:r>
            <a:endParaRPr dirty="0"/>
          </a:p>
        </p:txBody>
      </p:sp>
      <p:grpSp>
        <p:nvGrpSpPr>
          <p:cNvPr id="2460" name="Google Shape;2460;p59"/>
          <p:cNvGrpSpPr/>
          <p:nvPr/>
        </p:nvGrpSpPr>
        <p:grpSpPr>
          <a:xfrm>
            <a:off x="2203750" y="1487669"/>
            <a:ext cx="367774" cy="367796"/>
            <a:chOff x="3008975" y="3432750"/>
            <a:chExt cx="422050" cy="422075"/>
          </a:xfrm>
        </p:grpSpPr>
        <p:sp>
          <p:nvSpPr>
            <p:cNvPr id="2461" name="Google Shape;2461;p59"/>
            <p:cNvSpPr/>
            <p:nvPr/>
          </p:nvSpPr>
          <p:spPr>
            <a:xfrm>
              <a:off x="3162250" y="3789375"/>
              <a:ext cx="262500" cy="65450"/>
            </a:xfrm>
            <a:custGeom>
              <a:avLst/>
              <a:gdLst/>
              <a:ahLst/>
              <a:cxnLst/>
              <a:rect l="l" t="t" r="r" b="b"/>
              <a:pathLst>
                <a:path w="10500" h="2618" extrusionOk="0">
                  <a:moveTo>
                    <a:pt x="10228" y="0"/>
                  </a:moveTo>
                  <a:cubicBezTo>
                    <a:pt x="8679" y="42"/>
                    <a:pt x="7110" y="586"/>
                    <a:pt x="5583" y="942"/>
                  </a:cubicBezTo>
                  <a:cubicBezTo>
                    <a:pt x="3762" y="1360"/>
                    <a:pt x="1879" y="1716"/>
                    <a:pt x="101" y="2344"/>
                  </a:cubicBezTo>
                  <a:cubicBezTo>
                    <a:pt x="1" y="2404"/>
                    <a:pt x="15" y="2617"/>
                    <a:pt x="164" y="2617"/>
                  </a:cubicBezTo>
                  <a:cubicBezTo>
                    <a:pt x="170" y="2617"/>
                    <a:pt x="177" y="2617"/>
                    <a:pt x="184" y="2616"/>
                  </a:cubicBezTo>
                  <a:cubicBezTo>
                    <a:pt x="1900" y="2428"/>
                    <a:pt x="3595" y="2009"/>
                    <a:pt x="5311" y="1653"/>
                  </a:cubicBezTo>
                  <a:cubicBezTo>
                    <a:pt x="6922" y="1298"/>
                    <a:pt x="8784" y="1088"/>
                    <a:pt x="10291" y="419"/>
                  </a:cubicBezTo>
                  <a:cubicBezTo>
                    <a:pt x="10500" y="335"/>
                    <a:pt x="10479" y="0"/>
                    <a:pt x="10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9"/>
            <p:cNvSpPr/>
            <p:nvPr/>
          </p:nvSpPr>
          <p:spPr>
            <a:xfrm>
              <a:off x="3094625" y="3564525"/>
              <a:ext cx="94225" cy="29300"/>
            </a:xfrm>
            <a:custGeom>
              <a:avLst/>
              <a:gdLst/>
              <a:ahLst/>
              <a:cxnLst/>
              <a:rect l="l" t="t" r="r" b="b"/>
              <a:pathLst>
                <a:path w="3769" h="1172" extrusionOk="0">
                  <a:moveTo>
                    <a:pt x="3648" y="0"/>
                  </a:moveTo>
                  <a:cubicBezTo>
                    <a:pt x="3617" y="0"/>
                    <a:pt x="3586" y="12"/>
                    <a:pt x="3559" y="39"/>
                  </a:cubicBezTo>
                  <a:cubicBezTo>
                    <a:pt x="3245" y="332"/>
                    <a:pt x="2848" y="248"/>
                    <a:pt x="2492" y="353"/>
                  </a:cubicBezTo>
                  <a:cubicBezTo>
                    <a:pt x="1945" y="502"/>
                    <a:pt x="1371" y="743"/>
                    <a:pt x="803" y="743"/>
                  </a:cubicBezTo>
                  <a:cubicBezTo>
                    <a:pt x="654" y="743"/>
                    <a:pt x="505" y="727"/>
                    <a:pt x="358" y="688"/>
                  </a:cubicBezTo>
                  <a:cubicBezTo>
                    <a:pt x="335" y="682"/>
                    <a:pt x="313" y="680"/>
                    <a:pt x="292" y="680"/>
                  </a:cubicBezTo>
                  <a:cubicBezTo>
                    <a:pt x="70" y="680"/>
                    <a:pt x="1" y="969"/>
                    <a:pt x="211" y="1064"/>
                  </a:cubicBezTo>
                  <a:cubicBezTo>
                    <a:pt x="430" y="1141"/>
                    <a:pt x="650" y="1172"/>
                    <a:pt x="871" y="1172"/>
                  </a:cubicBezTo>
                  <a:cubicBezTo>
                    <a:pt x="1494" y="1172"/>
                    <a:pt x="2119" y="926"/>
                    <a:pt x="2722" y="771"/>
                  </a:cubicBezTo>
                  <a:cubicBezTo>
                    <a:pt x="3141" y="667"/>
                    <a:pt x="3768" y="688"/>
                    <a:pt x="3768" y="123"/>
                  </a:cubicBezTo>
                  <a:cubicBezTo>
                    <a:pt x="3768" y="52"/>
                    <a:pt x="3711" y="0"/>
                    <a:pt x="3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9"/>
            <p:cNvSpPr/>
            <p:nvPr/>
          </p:nvSpPr>
          <p:spPr>
            <a:xfrm>
              <a:off x="3105650" y="3432750"/>
              <a:ext cx="188325" cy="142625"/>
            </a:xfrm>
            <a:custGeom>
              <a:avLst/>
              <a:gdLst/>
              <a:ahLst/>
              <a:cxnLst/>
              <a:rect l="l" t="t" r="r" b="b"/>
              <a:pathLst>
                <a:path w="7533" h="5705" extrusionOk="0">
                  <a:moveTo>
                    <a:pt x="4092" y="1"/>
                  </a:moveTo>
                  <a:cubicBezTo>
                    <a:pt x="3733" y="1"/>
                    <a:pt x="3379" y="52"/>
                    <a:pt x="3055" y="163"/>
                  </a:cubicBezTo>
                  <a:cubicBezTo>
                    <a:pt x="1570" y="665"/>
                    <a:pt x="0" y="1732"/>
                    <a:pt x="837" y="3427"/>
                  </a:cubicBezTo>
                  <a:cubicBezTo>
                    <a:pt x="1088" y="3929"/>
                    <a:pt x="1984" y="5704"/>
                    <a:pt x="2840" y="5704"/>
                  </a:cubicBezTo>
                  <a:cubicBezTo>
                    <a:pt x="2984" y="5704"/>
                    <a:pt x="3126" y="5654"/>
                    <a:pt x="3264" y="5540"/>
                  </a:cubicBezTo>
                  <a:cubicBezTo>
                    <a:pt x="3372" y="5415"/>
                    <a:pt x="3326" y="5230"/>
                    <a:pt x="3207" y="5230"/>
                  </a:cubicBezTo>
                  <a:cubicBezTo>
                    <a:pt x="3186" y="5230"/>
                    <a:pt x="3164" y="5235"/>
                    <a:pt x="3139" y="5247"/>
                  </a:cubicBezTo>
                  <a:cubicBezTo>
                    <a:pt x="3095" y="5266"/>
                    <a:pt x="3051" y="5275"/>
                    <a:pt x="3007" y="5275"/>
                  </a:cubicBezTo>
                  <a:cubicBezTo>
                    <a:pt x="2514" y="5275"/>
                    <a:pt x="1972" y="4198"/>
                    <a:pt x="1800" y="3929"/>
                  </a:cubicBezTo>
                  <a:cubicBezTo>
                    <a:pt x="1214" y="2904"/>
                    <a:pt x="1109" y="1648"/>
                    <a:pt x="2176" y="895"/>
                  </a:cubicBezTo>
                  <a:cubicBezTo>
                    <a:pt x="2590" y="596"/>
                    <a:pt x="3357" y="418"/>
                    <a:pt x="4156" y="418"/>
                  </a:cubicBezTo>
                  <a:cubicBezTo>
                    <a:pt x="5537" y="418"/>
                    <a:pt x="7011" y="952"/>
                    <a:pt x="6905" y="2318"/>
                  </a:cubicBezTo>
                  <a:cubicBezTo>
                    <a:pt x="6863" y="3071"/>
                    <a:pt x="6361" y="4306"/>
                    <a:pt x="5650" y="4578"/>
                  </a:cubicBezTo>
                  <a:cubicBezTo>
                    <a:pt x="5369" y="4709"/>
                    <a:pt x="5507" y="5075"/>
                    <a:pt x="5764" y="5075"/>
                  </a:cubicBezTo>
                  <a:cubicBezTo>
                    <a:pt x="5794" y="5075"/>
                    <a:pt x="5826" y="5070"/>
                    <a:pt x="5859" y="5059"/>
                  </a:cubicBezTo>
                  <a:cubicBezTo>
                    <a:pt x="6989" y="4661"/>
                    <a:pt x="7533" y="2862"/>
                    <a:pt x="7386" y="1795"/>
                  </a:cubicBezTo>
                  <a:cubicBezTo>
                    <a:pt x="7282" y="1021"/>
                    <a:pt x="6173" y="581"/>
                    <a:pt x="5608" y="309"/>
                  </a:cubicBezTo>
                  <a:cubicBezTo>
                    <a:pt x="5149" y="111"/>
                    <a:pt x="4616" y="1"/>
                    <a:pt x="4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9"/>
            <p:cNvSpPr/>
            <p:nvPr/>
          </p:nvSpPr>
          <p:spPr>
            <a:xfrm>
              <a:off x="3238000" y="3530675"/>
              <a:ext cx="117325" cy="28125"/>
            </a:xfrm>
            <a:custGeom>
              <a:avLst/>
              <a:gdLst/>
              <a:ahLst/>
              <a:cxnLst/>
              <a:rect l="l" t="t" r="r" b="b"/>
              <a:pathLst>
                <a:path w="4693" h="1125" extrusionOk="0">
                  <a:moveTo>
                    <a:pt x="3800" y="1"/>
                  </a:moveTo>
                  <a:cubicBezTo>
                    <a:pt x="3512" y="1"/>
                    <a:pt x="3214" y="94"/>
                    <a:pt x="2929" y="200"/>
                  </a:cubicBezTo>
                  <a:cubicBezTo>
                    <a:pt x="2071" y="493"/>
                    <a:pt x="1172" y="703"/>
                    <a:pt x="251" y="744"/>
                  </a:cubicBezTo>
                  <a:cubicBezTo>
                    <a:pt x="21" y="744"/>
                    <a:pt x="0" y="1121"/>
                    <a:pt x="251" y="1121"/>
                  </a:cubicBezTo>
                  <a:cubicBezTo>
                    <a:pt x="331" y="1123"/>
                    <a:pt x="410" y="1124"/>
                    <a:pt x="488" y="1124"/>
                  </a:cubicBezTo>
                  <a:cubicBezTo>
                    <a:pt x="1168" y="1124"/>
                    <a:pt x="1791" y="1045"/>
                    <a:pt x="2448" y="933"/>
                  </a:cubicBezTo>
                  <a:cubicBezTo>
                    <a:pt x="2947" y="847"/>
                    <a:pt x="3403" y="676"/>
                    <a:pt x="3898" y="676"/>
                  </a:cubicBezTo>
                  <a:cubicBezTo>
                    <a:pt x="4006" y="676"/>
                    <a:pt x="4115" y="684"/>
                    <a:pt x="4227" y="703"/>
                  </a:cubicBezTo>
                  <a:cubicBezTo>
                    <a:pt x="4244" y="705"/>
                    <a:pt x="4261" y="706"/>
                    <a:pt x="4277" y="706"/>
                  </a:cubicBezTo>
                  <a:cubicBezTo>
                    <a:pt x="4557" y="706"/>
                    <a:pt x="4693" y="378"/>
                    <a:pt x="4436" y="200"/>
                  </a:cubicBezTo>
                  <a:cubicBezTo>
                    <a:pt x="4236" y="55"/>
                    <a:pt x="4021" y="1"/>
                    <a:pt x="38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9"/>
            <p:cNvSpPr/>
            <p:nvPr/>
          </p:nvSpPr>
          <p:spPr>
            <a:xfrm>
              <a:off x="3278275" y="3534925"/>
              <a:ext cx="132000" cy="208325"/>
            </a:xfrm>
            <a:custGeom>
              <a:avLst/>
              <a:gdLst/>
              <a:ahLst/>
              <a:cxnLst/>
              <a:rect l="l" t="t" r="r" b="b"/>
              <a:pathLst>
                <a:path w="5280" h="8333" extrusionOk="0">
                  <a:moveTo>
                    <a:pt x="2246" y="0"/>
                  </a:moveTo>
                  <a:cubicBezTo>
                    <a:pt x="2153" y="0"/>
                    <a:pt x="2052" y="96"/>
                    <a:pt x="2093" y="219"/>
                  </a:cubicBezTo>
                  <a:cubicBezTo>
                    <a:pt x="2448" y="1056"/>
                    <a:pt x="2699" y="1893"/>
                    <a:pt x="2867" y="2771"/>
                  </a:cubicBezTo>
                  <a:cubicBezTo>
                    <a:pt x="3097" y="4069"/>
                    <a:pt x="2365" y="3587"/>
                    <a:pt x="1507" y="4027"/>
                  </a:cubicBezTo>
                  <a:cubicBezTo>
                    <a:pt x="523" y="4529"/>
                    <a:pt x="0" y="5471"/>
                    <a:pt x="63" y="6538"/>
                  </a:cubicBezTo>
                  <a:cubicBezTo>
                    <a:pt x="123" y="7841"/>
                    <a:pt x="1014" y="8332"/>
                    <a:pt x="2052" y="8332"/>
                  </a:cubicBezTo>
                  <a:cubicBezTo>
                    <a:pt x="3181" y="8332"/>
                    <a:pt x="4485" y="7750"/>
                    <a:pt x="5085" y="6998"/>
                  </a:cubicBezTo>
                  <a:cubicBezTo>
                    <a:pt x="5279" y="6738"/>
                    <a:pt x="5033" y="6491"/>
                    <a:pt x="4776" y="6491"/>
                  </a:cubicBezTo>
                  <a:cubicBezTo>
                    <a:pt x="4702" y="6491"/>
                    <a:pt x="4627" y="6512"/>
                    <a:pt x="4562" y="6559"/>
                  </a:cubicBezTo>
                  <a:cubicBezTo>
                    <a:pt x="4017" y="6956"/>
                    <a:pt x="3536" y="7312"/>
                    <a:pt x="2867" y="7500"/>
                  </a:cubicBezTo>
                  <a:cubicBezTo>
                    <a:pt x="2607" y="7563"/>
                    <a:pt x="2357" y="7595"/>
                    <a:pt x="2126" y="7595"/>
                  </a:cubicBezTo>
                  <a:cubicBezTo>
                    <a:pt x="1205" y="7595"/>
                    <a:pt x="569" y="7089"/>
                    <a:pt x="670" y="6036"/>
                  </a:cubicBezTo>
                  <a:cubicBezTo>
                    <a:pt x="732" y="5094"/>
                    <a:pt x="1569" y="4571"/>
                    <a:pt x="2365" y="4362"/>
                  </a:cubicBezTo>
                  <a:cubicBezTo>
                    <a:pt x="2616" y="4278"/>
                    <a:pt x="3076" y="4320"/>
                    <a:pt x="3285" y="4111"/>
                  </a:cubicBezTo>
                  <a:cubicBezTo>
                    <a:pt x="4080" y="3315"/>
                    <a:pt x="2720" y="867"/>
                    <a:pt x="2365" y="93"/>
                  </a:cubicBezTo>
                  <a:cubicBezTo>
                    <a:pt x="2343" y="28"/>
                    <a:pt x="2295" y="0"/>
                    <a:pt x="2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9"/>
            <p:cNvSpPr/>
            <p:nvPr/>
          </p:nvSpPr>
          <p:spPr>
            <a:xfrm>
              <a:off x="3090675" y="3582600"/>
              <a:ext cx="50725" cy="114200"/>
            </a:xfrm>
            <a:custGeom>
              <a:avLst/>
              <a:gdLst/>
              <a:ahLst/>
              <a:cxnLst/>
              <a:rect l="l" t="t" r="r" b="b"/>
              <a:pathLst>
                <a:path w="2029" h="4568" extrusionOk="0">
                  <a:moveTo>
                    <a:pt x="252" y="0"/>
                  </a:moveTo>
                  <a:cubicBezTo>
                    <a:pt x="136" y="0"/>
                    <a:pt x="0" y="120"/>
                    <a:pt x="55" y="258"/>
                  </a:cubicBezTo>
                  <a:cubicBezTo>
                    <a:pt x="599" y="1680"/>
                    <a:pt x="892" y="3166"/>
                    <a:pt x="1625" y="4484"/>
                  </a:cubicBezTo>
                  <a:cubicBezTo>
                    <a:pt x="1661" y="4542"/>
                    <a:pt x="1721" y="4567"/>
                    <a:pt x="1784" y="4567"/>
                  </a:cubicBezTo>
                  <a:cubicBezTo>
                    <a:pt x="1903" y="4567"/>
                    <a:pt x="2029" y="4475"/>
                    <a:pt x="2001" y="4338"/>
                  </a:cubicBezTo>
                  <a:cubicBezTo>
                    <a:pt x="1855" y="3794"/>
                    <a:pt x="1520" y="3250"/>
                    <a:pt x="1311" y="2727"/>
                  </a:cubicBezTo>
                  <a:cubicBezTo>
                    <a:pt x="997" y="1869"/>
                    <a:pt x="725" y="969"/>
                    <a:pt x="390" y="111"/>
                  </a:cubicBezTo>
                  <a:cubicBezTo>
                    <a:pt x="369" y="33"/>
                    <a:pt x="3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9"/>
            <p:cNvSpPr/>
            <p:nvPr/>
          </p:nvSpPr>
          <p:spPr>
            <a:xfrm>
              <a:off x="3008975" y="3658625"/>
              <a:ext cx="140125" cy="136025"/>
            </a:xfrm>
            <a:custGeom>
              <a:avLst/>
              <a:gdLst/>
              <a:ahLst/>
              <a:cxnLst/>
              <a:rect l="l" t="t" r="r" b="b"/>
              <a:pathLst>
                <a:path w="5605" h="5441" extrusionOk="0">
                  <a:moveTo>
                    <a:pt x="2133" y="0"/>
                  </a:moveTo>
                  <a:cubicBezTo>
                    <a:pt x="840" y="0"/>
                    <a:pt x="1" y="1032"/>
                    <a:pt x="38" y="2385"/>
                  </a:cubicBezTo>
                  <a:cubicBezTo>
                    <a:pt x="80" y="3790"/>
                    <a:pt x="958" y="5440"/>
                    <a:pt x="2512" y="5440"/>
                  </a:cubicBezTo>
                  <a:cubicBezTo>
                    <a:pt x="2531" y="5440"/>
                    <a:pt x="2551" y="5440"/>
                    <a:pt x="2570" y="5440"/>
                  </a:cubicBezTo>
                  <a:cubicBezTo>
                    <a:pt x="3240" y="5419"/>
                    <a:pt x="3930" y="5147"/>
                    <a:pt x="4474" y="4791"/>
                  </a:cubicBezTo>
                  <a:cubicBezTo>
                    <a:pt x="4746" y="4624"/>
                    <a:pt x="4955" y="4414"/>
                    <a:pt x="5102" y="4163"/>
                  </a:cubicBezTo>
                  <a:cubicBezTo>
                    <a:pt x="5144" y="4080"/>
                    <a:pt x="5206" y="3975"/>
                    <a:pt x="5227" y="3870"/>
                  </a:cubicBezTo>
                  <a:cubicBezTo>
                    <a:pt x="5230" y="3856"/>
                    <a:pt x="5231" y="3844"/>
                    <a:pt x="5230" y="3834"/>
                  </a:cubicBezTo>
                  <a:lnTo>
                    <a:pt x="5230" y="3834"/>
                  </a:lnTo>
                  <a:cubicBezTo>
                    <a:pt x="5396" y="3714"/>
                    <a:pt x="5404" y="3389"/>
                    <a:pt x="5144" y="3389"/>
                  </a:cubicBezTo>
                  <a:lnTo>
                    <a:pt x="4914" y="3389"/>
                  </a:lnTo>
                  <a:cubicBezTo>
                    <a:pt x="4788" y="3389"/>
                    <a:pt x="4662" y="3494"/>
                    <a:pt x="4621" y="3598"/>
                  </a:cubicBezTo>
                  <a:cubicBezTo>
                    <a:pt x="4516" y="4289"/>
                    <a:pt x="3512" y="4624"/>
                    <a:pt x="2947" y="4791"/>
                  </a:cubicBezTo>
                  <a:cubicBezTo>
                    <a:pt x="2783" y="4835"/>
                    <a:pt x="2627" y="4856"/>
                    <a:pt x="2480" y="4856"/>
                  </a:cubicBezTo>
                  <a:cubicBezTo>
                    <a:pt x="1372" y="4856"/>
                    <a:pt x="751" y="3686"/>
                    <a:pt x="603" y="2615"/>
                  </a:cubicBezTo>
                  <a:cubicBezTo>
                    <a:pt x="428" y="1427"/>
                    <a:pt x="1105" y="656"/>
                    <a:pt x="2211" y="656"/>
                  </a:cubicBezTo>
                  <a:cubicBezTo>
                    <a:pt x="2294" y="656"/>
                    <a:pt x="2378" y="660"/>
                    <a:pt x="2465" y="669"/>
                  </a:cubicBezTo>
                  <a:cubicBezTo>
                    <a:pt x="2717" y="711"/>
                    <a:pt x="4516" y="1129"/>
                    <a:pt x="4328" y="1590"/>
                  </a:cubicBezTo>
                  <a:cubicBezTo>
                    <a:pt x="4281" y="1728"/>
                    <a:pt x="4394" y="1890"/>
                    <a:pt x="4524" y="1890"/>
                  </a:cubicBezTo>
                  <a:cubicBezTo>
                    <a:pt x="4570" y="1890"/>
                    <a:pt x="4618" y="1869"/>
                    <a:pt x="4662" y="1820"/>
                  </a:cubicBezTo>
                  <a:cubicBezTo>
                    <a:pt x="5604" y="816"/>
                    <a:pt x="3219" y="146"/>
                    <a:pt x="2591" y="41"/>
                  </a:cubicBezTo>
                  <a:cubicBezTo>
                    <a:pt x="2433" y="14"/>
                    <a:pt x="2280" y="0"/>
                    <a:pt x="2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9"/>
            <p:cNvSpPr/>
            <p:nvPr/>
          </p:nvSpPr>
          <p:spPr>
            <a:xfrm>
              <a:off x="3128900" y="3746575"/>
              <a:ext cx="48950" cy="106650"/>
            </a:xfrm>
            <a:custGeom>
              <a:avLst/>
              <a:gdLst/>
              <a:ahLst/>
              <a:cxnLst/>
              <a:rect l="l" t="t" r="r" b="b"/>
              <a:pathLst>
                <a:path w="1958" h="4266" extrusionOk="0">
                  <a:moveTo>
                    <a:pt x="150" y="0"/>
                  </a:moveTo>
                  <a:cubicBezTo>
                    <a:pt x="72" y="0"/>
                    <a:pt x="0" y="60"/>
                    <a:pt x="12" y="164"/>
                  </a:cubicBezTo>
                  <a:cubicBezTo>
                    <a:pt x="117" y="1001"/>
                    <a:pt x="221" y="1838"/>
                    <a:pt x="472" y="2654"/>
                  </a:cubicBezTo>
                  <a:cubicBezTo>
                    <a:pt x="619" y="3198"/>
                    <a:pt x="849" y="4244"/>
                    <a:pt x="1581" y="4265"/>
                  </a:cubicBezTo>
                  <a:cubicBezTo>
                    <a:pt x="1937" y="4265"/>
                    <a:pt x="1958" y="3805"/>
                    <a:pt x="1644" y="3700"/>
                  </a:cubicBezTo>
                  <a:cubicBezTo>
                    <a:pt x="1142" y="3575"/>
                    <a:pt x="933" y="2340"/>
                    <a:pt x="807" y="1922"/>
                  </a:cubicBezTo>
                  <a:cubicBezTo>
                    <a:pt x="619" y="1315"/>
                    <a:pt x="493" y="708"/>
                    <a:pt x="305" y="122"/>
                  </a:cubicBezTo>
                  <a:cubicBezTo>
                    <a:pt x="277" y="38"/>
                    <a:pt x="212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9"/>
            <p:cNvSpPr/>
            <p:nvPr/>
          </p:nvSpPr>
          <p:spPr>
            <a:xfrm>
              <a:off x="3393350" y="3701400"/>
              <a:ext cx="37675" cy="99850"/>
            </a:xfrm>
            <a:custGeom>
              <a:avLst/>
              <a:gdLst/>
              <a:ahLst/>
              <a:cxnLst/>
              <a:rect l="l" t="t" r="r" b="b"/>
              <a:pathLst>
                <a:path w="1507" h="3994" extrusionOk="0">
                  <a:moveTo>
                    <a:pt x="205" y="0"/>
                  </a:moveTo>
                  <a:cubicBezTo>
                    <a:pt x="109" y="0"/>
                    <a:pt x="0" y="94"/>
                    <a:pt x="0" y="213"/>
                  </a:cubicBezTo>
                  <a:cubicBezTo>
                    <a:pt x="63" y="1134"/>
                    <a:pt x="293" y="2034"/>
                    <a:pt x="377" y="2934"/>
                  </a:cubicBezTo>
                  <a:cubicBezTo>
                    <a:pt x="414" y="3341"/>
                    <a:pt x="582" y="3994"/>
                    <a:pt x="1041" y="3994"/>
                  </a:cubicBezTo>
                  <a:cubicBezTo>
                    <a:pt x="1100" y="3994"/>
                    <a:pt x="1165" y="3983"/>
                    <a:pt x="1235" y="3959"/>
                  </a:cubicBezTo>
                  <a:cubicBezTo>
                    <a:pt x="1402" y="3896"/>
                    <a:pt x="1507" y="3750"/>
                    <a:pt x="1423" y="3603"/>
                  </a:cubicBezTo>
                  <a:cubicBezTo>
                    <a:pt x="921" y="2494"/>
                    <a:pt x="795" y="1239"/>
                    <a:pt x="335" y="109"/>
                  </a:cubicBezTo>
                  <a:cubicBezTo>
                    <a:pt x="312" y="32"/>
                    <a:pt x="26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59"/>
          <p:cNvGrpSpPr/>
          <p:nvPr/>
        </p:nvGrpSpPr>
        <p:grpSpPr>
          <a:xfrm>
            <a:off x="4399163" y="1463388"/>
            <a:ext cx="335362" cy="367815"/>
            <a:chOff x="4980125" y="3732350"/>
            <a:chExt cx="312925" cy="343175"/>
          </a:xfrm>
        </p:grpSpPr>
        <p:sp>
          <p:nvSpPr>
            <p:cNvPr id="2471" name="Google Shape;2471;p59"/>
            <p:cNvSpPr/>
            <p:nvPr/>
          </p:nvSpPr>
          <p:spPr>
            <a:xfrm>
              <a:off x="4988250" y="3848550"/>
              <a:ext cx="36125" cy="216000"/>
            </a:xfrm>
            <a:custGeom>
              <a:avLst/>
              <a:gdLst/>
              <a:ahLst/>
              <a:cxnLst/>
              <a:rect l="l" t="t" r="r" b="b"/>
              <a:pathLst>
                <a:path w="1445" h="8640" extrusionOk="0">
                  <a:moveTo>
                    <a:pt x="194" y="0"/>
                  </a:moveTo>
                  <a:cubicBezTo>
                    <a:pt x="149" y="0"/>
                    <a:pt x="105" y="31"/>
                    <a:pt x="105" y="81"/>
                  </a:cubicBezTo>
                  <a:cubicBezTo>
                    <a:pt x="0" y="1797"/>
                    <a:pt x="84" y="3492"/>
                    <a:pt x="272" y="5208"/>
                  </a:cubicBezTo>
                  <a:cubicBezTo>
                    <a:pt x="377" y="6212"/>
                    <a:pt x="440" y="7593"/>
                    <a:pt x="900" y="8493"/>
                  </a:cubicBezTo>
                  <a:cubicBezTo>
                    <a:pt x="942" y="8556"/>
                    <a:pt x="1047" y="8639"/>
                    <a:pt x="1130" y="8639"/>
                  </a:cubicBezTo>
                  <a:lnTo>
                    <a:pt x="1214" y="8639"/>
                  </a:lnTo>
                  <a:cubicBezTo>
                    <a:pt x="1360" y="8639"/>
                    <a:pt x="1444" y="8493"/>
                    <a:pt x="1402" y="8346"/>
                  </a:cubicBezTo>
                  <a:cubicBezTo>
                    <a:pt x="733" y="5668"/>
                    <a:pt x="461" y="2885"/>
                    <a:pt x="293" y="123"/>
                  </a:cubicBezTo>
                  <a:cubicBezTo>
                    <a:pt x="293" y="36"/>
                    <a:pt x="243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9"/>
            <p:cNvSpPr/>
            <p:nvPr/>
          </p:nvSpPr>
          <p:spPr>
            <a:xfrm>
              <a:off x="4989825" y="3819450"/>
              <a:ext cx="196700" cy="30125"/>
            </a:xfrm>
            <a:custGeom>
              <a:avLst/>
              <a:gdLst/>
              <a:ahLst/>
              <a:cxnLst/>
              <a:rect l="l" t="t" r="r" b="b"/>
              <a:pathLst>
                <a:path w="7868" h="1205" extrusionOk="0">
                  <a:moveTo>
                    <a:pt x="6714" y="1"/>
                  </a:moveTo>
                  <a:cubicBezTo>
                    <a:pt x="5613" y="1"/>
                    <a:pt x="4506" y="199"/>
                    <a:pt x="3411" y="346"/>
                  </a:cubicBezTo>
                  <a:cubicBezTo>
                    <a:pt x="2867" y="409"/>
                    <a:pt x="2323" y="471"/>
                    <a:pt x="1779" y="597"/>
                  </a:cubicBezTo>
                  <a:cubicBezTo>
                    <a:pt x="1483" y="659"/>
                    <a:pt x="830" y="918"/>
                    <a:pt x="471" y="918"/>
                  </a:cubicBezTo>
                  <a:cubicBezTo>
                    <a:pt x="346" y="918"/>
                    <a:pt x="257" y="887"/>
                    <a:pt x="230" y="806"/>
                  </a:cubicBezTo>
                  <a:cubicBezTo>
                    <a:pt x="209" y="764"/>
                    <a:pt x="168" y="743"/>
                    <a:pt x="128" y="743"/>
                  </a:cubicBezTo>
                  <a:cubicBezTo>
                    <a:pt x="89" y="743"/>
                    <a:pt x="53" y="764"/>
                    <a:pt x="42" y="806"/>
                  </a:cubicBezTo>
                  <a:cubicBezTo>
                    <a:pt x="21" y="869"/>
                    <a:pt x="0" y="932"/>
                    <a:pt x="0" y="1015"/>
                  </a:cubicBezTo>
                  <a:cubicBezTo>
                    <a:pt x="0" y="1120"/>
                    <a:pt x="42" y="1204"/>
                    <a:pt x="147" y="1204"/>
                  </a:cubicBezTo>
                  <a:cubicBezTo>
                    <a:pt x="185" y="1204"/>
                    <a:pt x="223" y="1205"/>
                    <a:pt x="261" y="1205"/>
                  </a:cubicBezTo>
                  <a:cubicBezTo>
                    <a:pt x="1332" y="1205"/>
                    <a:pt x="2403" y="927"/>
                    <a:pt x="3474" y="806"/>
                  </a:cubicBezTo>
                  <a:cubicBezTo>
                    <a:pt x="4854" y="618"/>
                    <a:pt x="6277" y="597"/>
                    <a:pt x="7658" y="409"/>
                  </a:cubicBezTo>
                  <a:cubicBezTo>
                    <a:pt x="7867" y="388"/>
                    <a:pt x="7847" y="74"/>
                    <a:pt x="7637" y="53"/>
                  </a:cubicBezTo>
                  <a:cubicBezTo>
                    <a:pt x="7330" y="16"/>
                    <a:pt x="7022" y="1"/>
                    <a:pt x="6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9"/>
            <p:cNvSpPr/>
            <p:nvPr/>
          </p:nvSpPr>
          <p:spPr>
            <a:xfrm>
              <a:off x="5170000" y="3821200"/>
              <a:ext cx="49475" cy="233150"/>
            </a:xfrm>
            <a:custGeom>
              <a:avLst/>
              <a:gdLst/>
              <a:ahLst/>
              <a:cxnLst/>
              <a:rect l="l" t="t" r="r" b="b"/>
              <a:pathLst>
                <a:path w="1979" h="9326" extrusionOk="0">
                  <a:moveTo>
                    <a:pt x="202" y="1"/>
                  </a:moveTo>
                  <a:cubicBezTo>
                    <a:pt x="100" y="1"/>
                    <a:pt x="0" y="100"/>
                    <a:pt x="54" y="234"/>
                  </a:cubicBezTo>
                  <a:cubicBezTo>
                    <a:pt x="765" y="1866"/>
                    <a:pt x="912" y="3958"/>
                    <a:pt x="891" y="5695"/>
                  </a:cubicBezTo>
                  <a:cubicBezTo>
                    <a:pt x="891" y="6825"/>
                    <a:pt x="870" y="8143"/>
                    <a:pt x="1393" y="9189"/>
                  </a:cubicBezTo>
                  <a:cubicBezTo>
                    <a:pt x="1445" y="9284"/>
                    <a:pt x="1528" y="9326"/>
                    <a:pt x="1612" y="9326"/>
                  </a:cubicBezTo>
                  <a:cubicBezTo>
                    <a:pt x="1731" y="9326"/>
                    <a:pt x="1849" y="9241"/>
                    <a:pt x="1874" y="9106"/>
                  </a:cubicBezTo>
                  <a:cubicBezTo>
                    <a:pt x="1979" y="8582"/>
                    <a:pt x="1811" y="8080"/>
                    <a:pt x="1686" y="7557"/>
                  </a:cubicBezTo>
                  <a:cubicBezTo>
                    <a:pt x="1477" y="6553"/>
                    <a:pt x="1581" y="5465"/>
                    <a:pt x="1435" y="4419"/>
                  </a:cubicBezTo>
                  <a:cubicBezTo>
                    <a:pt x="1267" y="2912"/>
                    <a:pt x="1121" y="1447"/>
                    <a:pt x="347" y="108"/>
                  </a:cubicBezTo>
                  <a:cubicBezTo>
                    <a:pt x="316" y="33"/>
                    <a:pt x="259" y="1"/>
                    <a:pt x="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9"/>
            <p:cNvSpPr/>
            <p:nvPr/>
          </p:nvSpPr>
          <p:spPr>
            <a:xfrm>
              <a:off x="5008650" y="4056425"/>
              <a:ext cx="206125" cy="19100"/>
            </a:xfrm>
            <a:custGeom>
              <a:avLst/>
              <a:gdLst/>
              <a:ahLst/>
              <a:cxnLst/>
              <a:rect l="l" t="t" r="r" b="b"/>
              <a:pathLst>
                <a:path w="8245" h="764" extrusionOk="0">
                  <a:moveTo>
                    <a:pt x="7571" y="0"/>
                  </a:moveTo>
                  <a:cubicBezTo>
                    <a:pt x="6660" y="0"/>
                    <a:pt x="5680" y="199"/>
                    <a:pt x="4750" y="199"/>
                  </a:cubicBezTo>
                  <a:cubicBezTo>
                    <a:pt x="3244" y="199"/>
                    <a:pt x="1716" y="282"/>
                    <a:pt x="210" y="324"/>
                  </a:cubicBezTo>
                  <a:cubicBezTo>
                    <a:pt x="0" y="345"/>
                    <a:pt x="21" y="617"/>
                    <a:pt x="210" y="617"/>
                  </a:cubicBezTo>
                  <a:cubicBezTo>
                    <a:pt x="1716" y="680"/>
                    <a:pt x="3223" y="722"/>
                    <a:pt x="4729" y="743"/>
                  </a:cubicBezTo>
                  <a:cubicBezTo>
                    <a:pt x="5111" y="750"/>
                    <a:pt x="5498" y="763"/>
                    <a:pt x="5886" y="763"/>
                  </a:cubicBezTo>
                  <a:cubicBezTo>
                    <a:pt x="6582" y="763"/>
                    <a:pt x="7279" y="722"/>
                    <a:pt x="7951" y="533"/>
                  </a:cubicBezTo>
                  <a:cubicBezTo>
                    <a:pt x="8203" y="450"/>
                    <a:pt x="8244" y="31"/>
                    <a:pt x="7910" y="10"/>
                  </a:cubicBezTo>
                  <a:cubicBezTo>
                    <a:pt x="7798" y="3"/>
                    <a:pt x="7685" y="0"/>
                    <a:pt x="7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9"/>
            <p:cNvSpPr/>
            <p:nvPr/>
          </p:nvSpPr>
          <p:spPr>
            <a:xfrm>
              <a:off x="5212850" y="3896125"/>
              <a:ext cx="80200" cy="164500"/>
            </a:xfrm>
            <a:custGeom>
              <a:avLst/>
              <a:gdLst/>
              <a:ahLst/>
              <a:cxnLst/>
              <a:rect l="l" t="t" r="r" b="b"/>
              <a:pathLst>
                <a:path w="3208" h="6580" extrusionOk="0">
                  <a:moveTo>
                    <a:pt x="2945" y="0"/>
                  </a:moveTo>
                  <a:cubicBezTo>
                    <a:pt x="2875" y="0"/>
                    <a:pt x="2804" y="26"/>
                    <a:pt x="2755" y="83"/>
                  </a:cubicBezTo>
                  <a:cubicBezTo>
                    <a:pt x="2127" y="1003"/>
                    <a:pt x="1750" y="2112"/>
                    <a:pt x="1290" y="3096"/>
                  </a:cubicBezTo>
                  <a:cubicBezTo>
                    <a:pt x="830" y="4184"/>
                    <a:pt x="307" y="5272"/>
                    <a:pt x="14" y="6422"/>
                  </a:cubicBezTo>
                  <a:cubicBezTo>
                    <a:pt x="1" y="6524"/>
                    <a:pt x="57" y="6579"/>
                    <a:pt x="118" y="6579"/>
                  </a:cubicBezTo>
                  <a:cubicBezTo>
                    <a:pt x="157" y="6579"/>
                    <a:pt x="198" y="6556"/>
                    <a:pt x="223" y="6506"/>
                  </a:cubicBezTo>
                  <a:cubicBezTo>
                    <a:pt x="976" y="4330"/>
                    <a:pt x="2420" y="2426"/>
                    <a:pt x="3152" y="250"/>
                  </a:cubicBezTo>
                  <a:cubicBezTo>
                    <a:pt x="3208" y="98"/>
                    <a:pt x="3080" y="0"/>
                    <a:pt x="29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9"/>
            <p:cNvSpPr/>
            <p:nvPr/>
          </p:nvSpPr>
          <p:spPr>
            <a:xfrm>
              <a:off x="5171325" y="3733700"/>
              <a:ext cx="61100" cy="99575"/>
            </a:xfrm>
            <a:custGeom>
              <a:avLst/>
              <a:gdLst/>
              <a:ahLst/>
              <a:cxnLst/>
              <a:rect l="l" t="t" r="r" b="b"/>
              <a:pathLst>
                <a:path w="2444" h="3983" extrusionOk="0">
                  <a:moveTo>
                    <a:pt x="2146" y="0"/>
                  </a:moveTo>
                  <a:cubicBezTo>
                    <a:pt x="2077" y="0"/>
                    <a:pt x="2008" y="33"/>
                    <a:pt x="1968" y="114"/>
                  </a:cubicBezTo>
                  <a:cubicBezTo>
                    <a:pt x="1654" y="742"/>
                    <a:pt x="1256" y="1328"/>
                    <a:pt x="880" y="1934"/>
                  </a:cubicBezTo>
                  <a:cubicBezTo>
                    <a:pt x="524" y="2562"/>
                    <a:pt x="105" y="3106"/>
                    <a:pt x="1" y="3839"/>
                  </a:cubicBezTo>
                  <a:cubicBezTo>
                    <a:pt x="13" y="3934"/>
                    <a:pt x="86" y="3982"/>
                    <a:pt x="151" y="3982"/>
                  </a:cubicBezTo>
                  <a:cubicBezTo>
                    <a:pt x="199" y="3982"/>
                    <a:pt x="243" y="3955"/>
                    <a:pt x="252" y="3901"/>
                  </a:cubicBezTo>
                  <a:cubicBezTo>
                    <a:pt x="733" y="2646"/>
                    <a:pt x="1737" y="1516"/>
                    <a:pt x="2344" y="302"/>
                  </a:cubicBezTo>
                  <a:cubicBezTo>
                    <a:pt x="2443" y="146"/>
                    <a:pt x="2293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9"/>
            <p:cNvSpPr/>
            <p:nvPr/>
          </p:nvSpPr>
          <p:spPr>
            <a:xfrm>
              <a:off x="5215275" y="3734950"/>
              <a:ext cx="63825" cy="181500"/>
            </a:xfrm>
            <a:custGeom>
              <a:avLst/>
              <a:gdLst/>
              <a:ahLst/>
              <a:cxnLst/>
              <a:rect l="l" t="t" r="r" b="b"/>
              <a:pathLst>
                <a:path w="2553" h="7260" extrusionOk="0">
                  <a:moveTo>
                    <a:pt x="221" y="0"/>
                  </a:moveTo>
                  <a:cubicBezTo>
                    <a:pt x="89" y="0"/>
                    <a:pt x="1" y="226"/>
                    <a:pt x="126" y="315"/>
                  </a:cubicBezTo>
                  <a:cubicBezTo>
                    <a:pt x="1109" y="922"/>
                    <a:pt x="1046" y="2429"/>
                    <a:pt x="1235" y="3433"/>
                  </a:cubicBezTo>
                  <a:cubicBezTo>
                    <a:pt x="1277" y="3789"/>
                    <a:pt x="1507" y="4207"/>
                    <a:pt x="1611" y="4584"/>
                  </a:cubicBezTo>
                  <a:cubicBezTo>
                    <a:pt x="1883" y="5421"/>
                    <a:pt x="1925" y="6258"/>
                    <a:pt x="2072" y="7115"/>
                  </a:cubicBezTo>
                  <a:cubicBezTo>
                    <a:pt x="2081" y="7215"/>
                    <a:pt x="2153" y="7260"/>
                    <a:pt x="2231" y="7260"/>
                  </a:cubicBezTo>
                  <a:cubicBezTo>
                    <a:pt x="2334" y="7260"/>
                    <a:pt x="2448" y="7183"/>
                    <a:pt x="2448" y="7053"/>
                  </a:cubicBezTo>
                  <a:cubicBezTo>
                    <a:pt x="2553" y="5546"/>
                    <a:pt x="1800" y="4291"/>
                    <a:pt x="1570" y="2847"/>
                  </a:cubicBezTo>
                  <a:cubicBezTo>
                    <a:pt x="1402" y="1801"/>
                    <a:pt x="1339" y="566"/>
                    <a:pt x="293" y="22"/>
                  </a:cubicBezTo>
                  <a:cubicBezTo>
                    <a:pt x="269" y="7"/>
                    <a:pt x="244" y="0"/>
                    <a:pt x="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9"/>
            <p:cNvSpPr/>
            <p:nvPr/>
          </p:nvSpPr>
          <p:spPr>
            <a:xfrm>
              <a:off x="4980125" y="3732350"/>
              <a:ext cx="240225" cy="120575"/>
            </a:xfrm>
            <a:custGeom>
              <a:avLst/>
              <a:gdLst/>
              <a:ahLst/>
              <a:cxnLst/>
              <a:rect l="l" t="t" r="r" b="b"/>
              <a:pathLst>
                <a:path w="9609" h="4823" extrusionOk="0">
                  <a:moveTo>
                    <a:pt x="9196" y="0"/>
                  </a:moveTo>
                  <a:cubicBezTo>
                    <a:pt x="9189" y="0"/>
                    <a:pt x="9183" y="0"/>
                    <a:pt x="9176" y="1"/>
                  </a:cubicBezTo>
                  <a:cubicBezTo>
                    <a:pt x="8297" y="84"/>
                    <a:pt x="7502" y="524"/>
                    <a:pt x="6665" y="733"/>
                  </a:cubicBezTo>
                  <a:cubicBezTo>
                    <a:pt x="5661" y="963"/>
                    <a:pt x="4698" y="1256"/>
                    <a:pt x="3694" y="1465"/>
                  </a:cubicBezTo>
                  <a:cubicBezTo>
                    <a:pt x="3150" y="1570"/>
                    <a:pt x="2083" y="1800"/>
                    <a:pt x="1644" y="2156"/>
                  </a:cubicBezTo>
                  <a:cubicBezTo>
                    <a:pt x="1539" y="2219"/>
                    <a:pt x="1476" y="2512"/>
                    <a:pt x="1455" y="2512"/>
                  </a:cubicBezTo>
                  <a:cubicBezTo>
                    <a:pt x="1141" y="3307"/>
                    <a:pt x="556" y="4018"/>
                    <a:pt x="33" y="4625"/>
                  </a:cubicBezTo>
                  <a:cubicBezTo>
                    <a:pt x="1" y="4735"/>
                    <a:pt x="53" y="4822"/>
                    <a:pt x="116" y="4822"/>
                  </a:cubicBezTo>
                  <a:cubicBezTo>
                    <a:pt x="137" y="4822"/>
                    <a:pt x="158" y="4813"/>
                    <a:pt x="179" y="4792"/>
                  </a:cubicBezTo>
                  <a:cubicBezTo>
                    <a:pt x="723" y="4269"/>
                    <a:pt x="1330" y="3683"/>
                    <a:pt x="1644" y="2993"/>
                  </a:cubicBezTo>
                  <a:cubicBezTo>
                    <a:pt x="1978" y="2261"/>
                    <a:pt x="3004" y="2093"/>
                    <a:pt x="3757" y="1947"/>
                  </a:cubicBezTo>
                  <a:cubicBezTo>
                    <a:pt x="4740" y="1737"/>
                    <a:pt x="5766" y="1486"/>
                    <a:pt x="6770" y="1256"/>
                  </a:cubicBezTo>
                  <a:cubicBezTo>
                    <a:pt x="7607" y="1047"/>
                    <a:pt x="8444" y="608"/>
                    <a:pt x="9281" y="524"/>
                  </a:cubicBezTo>
                  <a:cubicBezTo>
                    <a:pt x="9609" y="503"/>
                    <a:pt x="9515" y="0"/>
                    <a:pt x="9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9"/>
            <p:cNvSpPr/>
            <p:nvPr/>
          </p:nvSpPr>
          <p:spPr>
            <a:xfrm>
              <a:off x="5047875" y="3878550"/>
              <a:ext cx="97600" cy="147500"/>
            </a:xfrm>
            <a:custGeom>
              <a:avLst/>
              <a:gdLst/>
              <a:ahLst/>
              <a:cxnLst/>
              <a:rect l="l" t="t" r="r" b="b"/>
              <a:pathLst>
                <a:path w="3904" h="5900" extrusionOk="0">
                  <a:moveTo>
                    <a:pt x="1510" y="0"/>
                  </a:moveTo>
                  <a:cubicBezTo>
                    <a:pt x="1419" y="0"/>
                    <a:pt x="1323" y="49"/>
                    <a:pt x="1256" y="116"/>
                  </a:cubicBezTo>
                  <a:cubicBezTo>
                    <a:pt x="754" y="744"/>
                    <a:pt x="754" y="1434"/>
                    <a:pt x="524" y="2166"/>
                  </a:cubicBezTo>
                  <a:cubicBezTo>
                    <a:pt x="147" y="3275"/>
                    <a:pt x="1" y="4573"/>
                    <a:pt x="126" y="5744"/>
                  </a:cubicBezTo>
                  <a:cubicBezTo>
                    <a:pt x="126" y="5847"/>
                    <a:pt x="194" y="5900"/>
                    <a:pt x="257" y="5900"/>
                  </a:cubicBezTo>
                  <a:cubicBezTo>
                    <a:pt x="309" y="5900"/>
                    <a:pt x="356" y="5863"/>
                    <a:pt x="356" y="5786"/>
                  </a:cubicBezTo>
                  <a:cubicBezTo>
                    <a:pt x="461" y="5012"/>
                    <a:pt x="628" y="4196"/>
                    <a:pt x="691" y="3401"/>
                  </a:cubicBezTo>
                  <a:cubicBezTo>
                    <a:pt x="733" y="2878"/>
                    <a:pt x="1068" y="2439"/>
                    <a:pt x="1089" y="1936"/>
                  </a:cubicBezTo>
                  <a:cubicBezTo>
                    <a:pt x="1104" y="1558"/>
                    <a:pt x="1196" y="1201"/>
                    <a:pt x="1372" y="874"/>
                  </a:cubicBezTo>
                  <a:lnTo>
                    <a:pt x="1372" y="874"/>
                  </a:lnTo>
                  <a:cubicBezTo>
                    <a:pt x="1545" y="1336"/>
                    <a:pt x="1698" y="1791"/>
                    <a:pt x="2030" y="2187"/>
                  </a:cubicBezTo>
                  <a:cubicBezTo>
                    <a:pt x="2344" y="2585"/>
                    <a:pt x="2491" y="3045"/>
                    <a:pt x="2637" y="3527"/>
                  </a:cubicBezTo>
                  <a:cubicBezTo>
                    <a:pt x="2763" y="4008"/>
                    <a:pt x="3035" y="4468"/>
                    <a:pt x="3097" y="4991"/>
                  </a:cubicBezTo>
                  <a:cubicBezTo>
                    <a:pt x="3137" y="5217"/>
                    <a:pt x="3318" y="5327"/>
                    <a:pt x="3498" y="5327"/>
                  </a:cubicBezTo>
                  <a:cubicBezTo>
                    <a:pt x="3702" y="5327"/>
                    <a:pt x="3904" y="5185"/>
                    <a:pt x="3893" y="4907"/>
                  </a:cubicBezTo>
                  <a:cubicBezTo>
                    <a:pt x="3725" y="3171"/>
                    <a:pt x="2428" y="1664"/>
                    <a:pt x="1716" y="137"/>
                  </a:cubicBezTo>
                  <a:cubicBezTo>
                    <a:pt x="1667" y="39"/>
                    <a:pt x="1591" y="0"/>
                    <a:pt x="1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9"/>
            <p:cNvSpPr/>
            <p:nvPr/>
          </p:nvSpPr>
          <p:spPr>
            <a:xfrm>
              <a:off x="5021725" y="3852625"/>
              <a:ext cx="151625" cy="171250"/>
            </a:xfrm>
            <a:custGeom>
              <a:avLst/>
              <a:gdLst/>
              <a:ahLst/>
              <a:cxnLst/>
              <a:rect l="l" t="t" r="r" b="b"/>
              <a:pathLst>
                <a:path w="6065" h="6850" extrusionOk="0">
                  <a:moveTo>
                    <a:pt x="4207" y="1"/>
                  </a:moveTo>
                  <a:cubicBezTo>
                    <a:pt x="4179" y="1"/>
                    <a:pt x="4151" y="1"/>
                    <a:pt x="4123" y="2"/>
                  </a:cubicBezTo>
                  <a:cubicBezTo>
                    <a:pt x="2742" y="86"/>
                    <a:pt x="1444" y="546"/>
                    <a:pt x="42" y="693"/>
                  </a:cubicBezTo>
                  <a:cubicBezTo>
                    <a:pt x="1" y="693"/>
                    <a:pt x="1" y="776"/>
                    <a:pt x="84" y="776"/>
                  </a:cubicBezTo>
                  <a:cubicBezTo>
                    <a:pt x="1151" y="776"/>
                    <a:pt x="2135" y="525"/>
                    <a:pt x="3181" y="358"/>
                  </a:cubicBezTo>
                  <a:cubicBezTo>
                    <a:pt x="3454" y="326"/>
                    <a:pt x="3702" y="281"/>
                    <a:pt x="3954" y="281"/>
                  </a:cubicBezTo>
                  <a:cubicBezTo>
                    <a:pt x="4031" y="281"/>
                    <a:pt x="4107" y="285"/>
                    <a:pt x="4185" y="295"/>
                  </a:cubicBezTo>
                  <a:cubicBezTo>
                    <a:pt x="5190" y="295"/>
                    <a:pt x="4939" y="1906"/>
                    <a:pt x="4959" y="2534"/>
                  </a:cubicBezTo>
                  <a:cubicBezTo>
                    <a:pt x="4959" y="3476"/>
                    <a:pt x="5148" y="4417"/>
                    <a:pt x="5231" y="5338"/>
                  </a:cubicBezTo>
                  <a:cubicBezTo>
                    <a:pt x="5252" y="5714"/>
                    <a:pt x="5231" y="6572"/>
                    <a:pt x="5587" y="6802"/>
                  </a:cubicBezTo>
                  <a:cubicBezTo>
                    <a:pt x="5641" y="6835"/>
                    <a:pt x="5694" y="6850"/>
                    <a:pt x="5742" y="6850"/>
                  </a:cubicBezTo>
                  <a:cubicBezTo>
                    <a:pt x="5940" y="6850"/>
                    <a:pt x="6065" y="6615"/>
                    <a:pt x="5880" y="6447"/>
                  </a:cubicBezTo>
                  <a:cubicBezTo>
                    <a:pt x="5524" y="6070"/>
                    <a:pt x="5566" y="4605"/>
                    <a:pt x="5545" y="4103"/>
                  </a:cubicBezTo>
                  <a:cubicBezTo>
                    <a:pt x="5483" y="3245"/>
                    <a:pt x="5336" y="2429"/>
                    <a:pt x="5315" y="1571"/>
                  </a:cubicBezTo>
                  <a:cubicBezTo>
                    <a:pt x="5315" y="1279"/>
                    <a:pt x="5315" y="965"/>
                    <a:pt x="5211" y="714"/>
                  </a:cubicBezTo>
                  <a:cubicBezTo>
                    <a:pt x="5012" y="196"/>
                    <a:pt x="4737" y="1"/>
                    <a:pt x="4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9"/>
            <p:cNvSpPr/>
            <p:nvPr/>
          </p:nvSpPr>
          <p:spPr>
            <a:xfrm>
              <a:off x="5014400" y="3879450"/>
              <a:ext cx="148075" cy="180250"/>
            </a:xfrm>
            <a:custGeom>
              <a:avLst/>
              <a:gdLst/>
              <a:ahLst/>
              <a:cxnLst/>
              <a:rect l="l" t="t" r="r" b="b"/>
              <a:pathLst>
                <a:path w="5923" h="7210" extrusionOk="0">
                  <a:moveTo>
                    <a:pt x="155" y="0"/>
                  </a:moveTo>
                  <a:cubicBezTo>
                    <a:pt x="123" y="0"/>
                    <a:pt x="93" y="23"/>
                    <a:pt x="105" y="59"/>
                  </a:cubicBezTo>
                  <a:cubicBezTo>
                    <a:pt x="210" y="603"/>
                    <a:pt x="1" y="1084"/>
                    <a:pt x="168" y="1628"/>
                  </a:cubicBezTo>
                  <a:cubicBezTo>
                    <a:pt x="419" y="2716"/>
                    <a:pt x="273" y="3951"/>
                    <a:pt x="294" y="5081"/>
                  </a:cubicBezTo>
                  <a:cubicBezTo>
                    <a:pt x="314" y="5708"/>
                    <a:pt x="231" y="7110"/>
                    <a:pt x="1172" y="7152"/>
                  </a:cubicBezTo>
                  <a:cubicBezTo>
                    <a:pt x="1490" y="7166"/>
                    <a:pt x="2099" y="7210"/>
                    <a:pt x="2776" y="7210"/>
                  </a:cubicBezTo>
                  <a:cubicBezTo>
                    <a:pt x="4199" y="7210"/>
                    <a:pt x="5923" y="7016"/>
                    <a:pt x="5880" y="5939"/>
                  </a:cubicBezTo>
                  <a:cubicBezTo>
                    <a:pt x="5880" y="5767"/>
                    <a:pt x="5736" y="5660"/>
                    <a:pt x="5596" y="5660"/>
                  </a:cubicBezTo>
                  <a:cubicBezTo>
                    <a:pt x="5497" y="5660"/>
                    <a:pt x="5400" y="5713"/>
                    <a:pt x="5357" y="5834"/>
                  </a:cubicBezTo>
                  <a:cubicBezTo>
                    <a:pt x="5096" y="6617"/>
                    <a:pt x="3606" y="6690"/>
                    <a:pt x="2443" y="6690"/>
                  </a:cubicBezTo>
                  <a:cubicBezTo>
                    <a:pt x="2176" y="6690"/>
                    <a:pt x="1927" y="6686"/>
                    <a:pt x="1713" y="6686"/>
                  </a:cubicBezTo>
                  <a:cubicBezTo>
                    <a:pt x="1589" y="6686"/>
                    <a:pt x="1478" y="6688"/>
                    <a:pt x="1382" y="6692"/>
                  </a:cubicBezTo>
                  <a:cubicBezTo>
                    <a:pt x="1372" y="6692"/>
                    <a:pt x="1362" y="6693"/>
                    <a:pt x="1353" y="6693"/>
                  </a:cubicBezTo>
                  <a:cubicBezTo>
                    <a:pt x="320" y="6693"/>
                    <a:pt x="628" y="3339"/>
                    <a:pt x="607" y="2779"/>
                  </a:cubicBezTo>
                  <a:cubicBezTo>
                    <a:pt x="586" y="1879"/>
                    <a:pt x="503" y="833"/>
                    <a:pt x="210" y="38"/>
                  </a:cubicBezTo>
                  <a:cubicBezTo>
                    <a:pt x="201" y="12"/>
                    <a:pt x="178" y="0"/>
                    <a:pt x="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9"/>
            <p:cNvSpPr/>
            <p:nvPr/>
          </p:nvSpPr>
          <p:spPr>
            <a:xfrm>
              <a:off x="5195650" y="3796025"/>
              <a:ext cx="55750" cy="170050"/>
            </a:xfrm>
            <a:custGeom>
              <a:avLst/>
              <a:gdLst/>
              <a:ahLst/>
              <a:cxnLst/>
              <a:rect l="l" t="t" r="r" b="b"/>
              <a:pathLst>
                <a:path w="2230" h="6802" extrusionOk="0">
                  <a:moveTo>
                    <a:pt x="840" y="0"/>
                  </a:moveTo>
                  <a:cubicBezTo>
                    <a:pt x="790" y="0"/>
                    <a:pt x="739" y="22"/>
                    <a:pt x="702" y="69"/>
                  </a:cubicBezTo>
                  <a:cubicBezTo>
                    <a:pt x="451" y="404"/>
                    <a:pt x="304" y="760"/>
                    <a:pt x="95" y="1115"/>
                  </a:cubicBezTo>
                  <a:cubicBezTo>
                    <a:pt x="1" y="1210"/>
                    <a:pt x="107" y="1327"/>
                    <a:pt x="210" y="1327"/>
                  </a:cubicBezTo>
                  <a:cubicBezTo>
                    <a:pt x="244" y="1327"/>
                    <a:pt x="278" y="1314"/>
                    <a:pt x="304" y="1283"/>
                  </a:cubicBezTo>
                  <a:cubicBezTo>
                    <a:pt x="339" y="1248"/>
                    <a:pt x="646" y="725"/>
                    <a:pt x="775" y="725"/>
                  </a:cubicBezTo>
                  <a:cubicBezTo>
                    <a:pt x="801" y="725"/>
                    <a:pt x="820" y="748"/>
                    <a:pt x="827" y="802"/>
                  </a:cubicBezTo>
                  <a:cubicBezTo>
                    <a:pt x="911" y="1408"/>
                    <a:pt x="974" y="2015"/>
                    <a:pt x="1120" y="2580"/>
                  </a:cubicBezTo>
                  <a:cubicBezTo>
                    <a:pt x="1454" y="3879"/>
                    <a:pt x="1821" y="4980"/>
                    <a:pt x="1185" y="6103"/>
                  </a:cubicBezTo>
                  <a:lnTo>
                    <a:pt x="1185" y="6103"/>
                  </a:lnTo>
                  <a:cubicBezTo>
                    <a:pt x="1174" y="5388"/>
                    <a:pt x="1107" y="4702"/>
                    <a:pt x="974" y="4003"/>
                  </a:cubicBezTo>
                  <a:cubicBezTo>
                    <a:pt x="806" y="3145"/>
                    <a:pt x="388" y="2434"/>
                    <a:pt x="304" y="1555"/>
                  </a:cubicBezTo>
                  <a:cubicBezTo>
                    <a:pt x="304" y="1502"/>
                    <a:pt x="252" y="1476"/>
                    <a:pt x="199" y="1476"/>
                  </a:cubicBezTo>
                  <a:cubicBezTo>
                    <a:pt x="147" y="1476"/>
                    <a:pt x="95" y="1502"/>
                    <a:pt x="95" y="1555"/>
                  </a:cubicBezTo>
                  <a:cubicBezTo>
                    <a:pt x="137" y="2141"/>
                    <a:pt x="262" y="2664"/>
                    <a:pt x="451" y="3229"/>
                  </a:cubicBezTo>
                  <a:cubicBezTo>
                    <a:pt x="785" y="4359"/>
                    <a:pt x="806" y="5488"/>
                    <a:pt x="869" y="6660"/>
                  </a:cubicBezTo>
                  <a:cubicBezTo>
                    <a:pt x="869" y="6761"/>
                    <a:pt x="935" y="6802"/>
                    <a:pt x="1009" y="6802"/>
                  </a:cubicBezTo>
                  <a:cubicBezTo>
                    <a:pt x="1074" y="6802"/>
                    <a:pt x="1144" y="6771"/>
                    <a:pt x="1183" y="6723"/>
                  </a:cubicBezTo>
                  <a:cubicBezTo>
                    <a:pt x="1727" y="5719"/>
                    <a:pt x="2229" y="5719"/>
                    <a:pt x="2020" y="4421"/>
                  </a:cubicBezTo>
                  <a:cubicBezTo>
                    <a:pt x="1873" y="3626"/>
                    <a:pt x="1622" y="2915"/>
                    <a:pt x="1413" y="2162"/>
                  </a:cubicBezTo>
                  <a:cubicBezTo>
                    <a:pt x="1204" y="1492"/>
                    <a:pt x="1308" y="718"/>
                    <a:pt x="995" y="90"/>
                  </a:cubicBezTo>
                  <a:cubicBezTo>
                    <a:pt x="960" y="33"/>
                    <a:pt x="900" y="0"/>
                    <a:pt x="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9"/>
            <p:cNvSpPr/>
            <p:nvPr/>
          </p:nvSpPr>
          <p:spPr>
            <a:xfrm>
              <a:off x="5035475" y="3772925"/>
              <a:ext cx="136075" cy="47850"/>
            </a:xfrm>
            <a:custGeom>
              <a:avLst/>
              <a:gdLst/>
              <a:ahLst/>
              <a:cxnLst/>
              <a:rect l="l" t="t" r="r" b="b"/>
              <a:pathLst>
                <a:path w="5443" h="1914" extrusionOk="0">
                  <a:moveTo>
                    <a:pt x="4596" y="440"/>
                  </a:moveTo>
                  <a:cubicBezTo>
                    <a:pt x="4883" y="440"/>
                    <a:pt x="5051" y="514"/>
                    <a:pt x="4640" y="826"/>
                  </a:cubicBezTo>
                  <a:cubicBezTo>
                    <a:pt x="3562" y="1675"/>
                    <a:pt x="1808" y="1417"/>
                    <a:pt x="494" y="1513"/>
                  </a:cubicBezTo>
                  <a:lnTo>
                    <a:pt x="494" y="1513"/>
                  </a:lnTo>
                  <a:cubicBezTo>
                    <a:pt x="549" y="1454"/>
                    <a:pt x="636" y="1376"/>
                    <a:pt x="790" y="1265"/>
                  </a:cubicBezTo>
                  <a:cubicBezTo>
                    <a:pt x="1313" y="826"/>
                    <a:pt x="1982" y="930"/>
                    <a:pt x="2589" y="784"/>
                  </a:cubicBezTo>
                  <a:cubicBezTo>
                    <a:pt x="3049" y="679"/>
                    <a:pt x="3531" y="575"/>
                    <a:pt x="3991" y="491"/>
                  </a:cubicBezTo>
                  <a:cubicBezTo>
                    <a:pt x="4152" y="474"/>
                    <a:pt x="4401" y="440"/>
                    <a:pt x="4596" y="440"/>
                  </a:cubicBezTo>
                  <a:close/>
                  <a:moveTo>
                    <a:pt x="4688" y="1"/>
                  </a:moveTo>
                  <a:cubicBezTo>
                    <a:pt x="3945" y="1"/>
                    <a:pt x="3184" y="284"/>
                    <a:pt x="2505" y="470"/>
                  </a:cubicBezTo>
                  <a:cubicBezTo>
                    <a:pt x="1961" y="638"/>
                    <a:pt x="1438" y="638"/>
                    <a:pt x="915" y="868"/>
                  </a:cubicBezTo>
                  <a:cubicBezTo>
                    <a:pt x="539" y="1014"/>
                    <a:pt x="413" y="1454"/>
                    <a:pt x="78" y="1621"/>
                  </a:cubicBezTo>
                  <a:cubicBezTo>
                    <a:pt x="1" y="1679"/>
                    <a:pt x="49" y="1791"/>
                    <a:pt x="139" y="1791"/>
                  </a:cubicBezTo>
                  <a:cubicBezTo>
                    <a:pt x="146" y="1791"/>
                    <a:pt x="154" y="1790"/>
                    <a:pt x="162" y="1788"/>
                  </a:cubicBezTo>
                  <a:cubicBezTo>
                    <a:pt x="244" y="1755"/>
                    <a:pt x="293" y="1729"/>
                    <a:pt x="328" y="1704"/>
                  </a:cubicBezTo>
                  <a:lnTo>
                    <a:pt x="328" y="1704"/>
                  </a:lnTo>
                  <a:cubicBezTo>
                    <a:pt x="339" y="1784"/>
                    <a:pt x="396" y="1862"/>
                    <a:pt x="497" y="1872"/>
                  </a:cubicBezTo>
                  <a:cubicBezTo>
                    <a:pt x="732" y="1894"/>
                    <a:pt x="1090" y="1914"/>
                    <a:pt x="1508" y="1914"/>
                  </a:cubicBezTo>
                  <a:cubicBezTo>
                    <a:pt x="3062" y="1914"/>
                    <a:pt x="5442" y="1646"/>
                    <a:pt x="5393" y="261"/>
                  </a:cubicBezTo>
                  <a:cubicBezTo>
                    <a:pt x="5393" y="156"/>
                    <a:pt x="5309" y="73"/>
                    <a:pt x="5205" y="52"/>
                  </a:cubicBezTo>
                  <a:cubicBezTo>
                    <a:pt x="5034" y="16"/>
                    <a:pt x="4862" y="1"/>
                    <a:pt x="4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4" name="Google Shape;2484;p59"/>
          <p:cNvGrpSpPr/>
          <p:nvPr/>
        </p:nvGrpSpPr>
        <p:grpSpPr>
          <a:xfrm rot="-5400000">
            <a:off x="2275163" y="3129464"/>
            <a:ext cx="224950" cy="576925"/>
            <a:chOff x="4041975" y="4011850"/>
            <a:chExt cx="224950" cy="576925"/>
          </a:xfrm>
        </p:grpSpPr>
        <p:sp>
          <p:nvSpPr>
            <p:cNvPr id="2485" name="Google Shape;2485;p59"/>
            <p:cNvSpPr/>
            <p:nvPr/>
          </p:nvSpPr>
          <p:spPr>
            <a:xfrm>
              <a:off x="4041975" y="4011850"/>
              <a:ext cx="117325" cy="218550"/>
            </a:xfrm>
            <a:custGeom>
              <a:avLst/>
              <a:gdLst/>
              <a:ahLst/>
              <a:cxnLst/>
              <a:rect l="l" t="t" r="r" b="b"/>
              <a:pathLst>
                <a:path w="4693" h="8742" extrusionOk="0">
                  <a:moveTo>
                    <a:pt x="3592" y="1"/>
                  </a:moveTo>
                  <a:cubicBezTo>
                    <a:pt x="3547" y="1"/>
                    <a:pt x="3503" y="33"/>
                    <a:pt x="3516" y="99"/>
                  </a:cubicBezTo>
                  <a:cubicBezTo>
                    <a:pt x="3913" y="2086"/>
                    <a:pt x="1779" y="2860"/>
                    <a:pt x="817" y="4158"/>
                  </a:cubicBezTo>
                  <a:cubicBezTo>
                    <a:pt x="252" y="4911"/>
                    <a:pt x="1" y="5643"/>
                    <a:pt x="210" y="6585"/>
                  </a:cubicBezTo>
                  <a:cubicBezTo>
                    <a:pt x="510" y="7963"/>
                    <a:pt x="1764" y="8741"/>
                    <a:pt x="3029" y="8741"/>
                  </a:cubicBezTo>
                  <a:cubicBezTo>
                    <a:pt x="3530" y="8741"/>
                    <a:pt x="4033" y="8619"/>
                    <a:pt x="4478" y="8363"/>
                  </a:cubicBezTo>
                  <a:cubicBezTo>
                    <a:pt x="4693" y="8227"/>
                    <a:pt x="4617" y="7855"/>
                    <a:pt x="4386" y="7855"/>
                  </a:cubicBezTo>
                  <a:cubicBezTo>
                    <a:pt x="4369" y="7855"/>
                    <a:pt x="4351" y="7857"/>
                    <a:pt x="4332" y="7861"/>
                  </a:cubicBezTo>
                  <a:cubicBezTo>
                    <a:pt x="3884" y="7967"/>
                    <a:pt x="3409" y="8093"/>
                    <a:pt x="2938" y="8093"/>
                  </a:cubicBezTo>
                  <a:cubicBezTo>
                    <a:pt x="2573" y="8093"/>
                    <a:pt x="2210" y="8018"/>
                    <a:pt x="1863" y="7798"/>
                  </a:cubicBezTo>
                  <a:cubicBezTo>
                    <a:pt x="1528" y="7589"/>
                    <a:pt x="1256" y="7150"/>
                    <a:pt x="1026" y="6836"/>
                  </a:cubicBezTo>
                  <a:cubicBezTo>
                    <a:pt x="252" y="5769"/>
                    <a:pt x="1110" y="4493"/>
                    <a:pt x="1947" y="3760"/>
                  </a:cubicBezTo>
                  <a:cubicBezTo>
                    <a:pt x="3035" y="2756"/>
                    <a:pt x="4332" y="1668"/>
                    <a:pt x="3662" y="36"/>
                  </a:cubicBezTo>
                  <a:cubicBezTo>
                    <a:pt x="3647" y="12"/>
                    <a:pt x="3619" y="1"/>
                    <a:pt x="3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9"/>
            <p:cNvSpPr/>
            <p:nvPr/>
          </p:nvSpPr>
          <p:spPr>
            <a:xfrm>
              <a:off x="4131225" y="4015200"/>
              <a:ext cx="88625" cy="205925"/>
            </a:xfrm>
            <a:custGeom>
              <a:avLst/>
              <a:gdLst/>
              <a:ahLst/>
              <a:cxnLst/>
              <a:rect l="l" t="t" r="r" b="b"/>
              <a:pathLst>
                <a:path w="3545" h="8237" extrusionOk="0">
                  <a:moveTo>
                    <a:pt x="123" y="1"/>
                  </a:moveTo>
                  <a:cubicBezTo>
                    <a:pt x="23" y="1"/>
                    <a:pt x="1" y="178"/>
                    <a:pt x="134" y="216"/>
                  </a:cubicBezTo>
                  <a:cubicBezTo>
                    <a:pt x="1766" y="739"/>
                    <a:pt x="2770" y="2810"/>
                    <a:pt x="2959" y="4400"/>
                  </a:cubicBezTo>
                  <a:cubicBezTo>
                    <a:pt x="3103" y="5694"/>
                    <a:pt x="2057" y="7834"/>
                    <a:pt x="555" y="7834"/>
                  </a:cubicBezTo>
                  <a:cubicBezTo>
                    <a:pt x="526" y="7834"/>
                    <a:pt x="498" y="7833"/>
                    <a:pt x="469" y="7832"/>
                  </a:cubicBezTo>
                  <a:cubicBezTo>
                    <a:pt x="281" y="7832"/>
                    <a:pt x="197" y="8104"/>
                    <a:pt x="385" y="8167"/>
                  </a:cubicBezTo>
                  <a:cubicBezTo>
                    <a:pt x="538" y="8214"/>
                    <a:pt x="688" y="8237"/>
                    <a:pt x="832" y="8237"/>
                  </a:cubicBezTo>
                  <a:cubicBezTo>
                    <a:pt x="2272" y="8237"/>
                    <a:pt x="3284" y="6037"/>
                    <a:pt x="3398" y="4840"/>
                  </a:cubicBezTo>
                  <a:cubicBezTo>
                    <a:pt x="3545" y="3103"/>
                    <a:pt x="2080" y="111"/>
                    <a:pt x="155" y="6"/>
                  </a:cubicBezTo>
                  <a:cubicBezTo>
                    <a:pt x="144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9"/>
            <p:cNvSpPr/>
            <p:nvPr/>
          </p:nvSpPr>
          <p:spPr>
            <a:xfrm>
              <a:off x="4108400" y="4167000"/>
              <a:ext cx="47475" cy="51625"/>
            </a:xfrm>
            <a:custGeom>
              <a:avLst/>
              <a:gdLst/>
              <a:ahLst/>
              <a:cxnLst/>
              <a:rect l="l" t="t" r="r" b="b"/>
              <a:pathLst>
                <a:path w="1899" h="2065" extrusionOk="0">
                  <a:moveTo>
                    <a:pt x="627" y="1"/>
                  </a:moveTo>
                  <a:cubicBezTo>
                    <a:pt x="599" y="1"/>
                    <a:pt x="569" y="13"/>
                    <a:pt x="545" y="44"/>
                  </a:cubicBezTo>
                  <a:cubicBezTo>
                    <a:pt x="1" y="735"/>
                    <a:pt x="1089" y="1655"/>
                    <a:pt x="1591" y="2032"/>
                  </a:cubicBezTo>
                  <a:cubicBezTo>
                    <a:pt x="1618" y="2055"/>
                    <a:pt x="1650" y="2065"/>
                    <a:pt x="1681" y="2065"/>
                  </a:cubicBezTo>
                  <a:cubicBezTo>
                    <a:pt x="1792" y="2065"/>
                    <a:pt x="1899" y="1937"/>
                    <a:pt x="1800" y="1823"/>
                  </a:cubicBezTo>
                  <a:cubicBezTo>
                    <a:pt x="1487" y="1425"/>
                    <a:pt x="357" y="735"/>
                    <a:pt x="691" y="149"/>
                  </a:cubicBezTo>
                  <a:cubicBezTo>
                    <a:pt x="751" y="75"/>
                    <a:pt x="695" y="1"/>
                    <a:pt x="6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9"/>
            <p:cNvSpPr/>
            <p:nvPr/>
          </p:nvSpPr>
          <p:spPr>
            <a:xfrm>
              <a:off x="4153075" y="4165075"/>
              <a:ext cx="18125" cy="55150"/>
            </a:xfrm>
            <a:custGeom>
              <a:avLst/>
              <a:gdLst/>
              <a:ahLst/>
              <a:cxnLst/>
              <a:rect l="l" t="t" r="r" b="b"/>
              <a:pathLst>
                <a:path w="725" h="2206" extrusionOk="0">
                  <a:moveTo>
                    <a:pt x="501" y="0"/>
                  </a:moveTo>
                  <a:cubicBezTo>
                    <a:pt x="419" y="0"/>
                    <a:pt x="337" y="53"/>
                    <a:pt x="327" y="163"/>
                  </a:cubicBezTo>
                  <a:cubicBezTo>
                    <a:pt x="306" y="770"/>
                    <a:pt x="97" y="1335"/>
                    <a:pt x="13" y="1941"/>
                  </a:cubicBezTo>
                  <a:cubicBezTo>
                    <a:pt x="1" y="2103"/>
                    <a:pt x="114" y="2205"/>
                    <a:pt x="225" y="2205"/>
                  </a:cubicBezTo>
                  <a:cubicBezTo>
                    <a:pt x="301" y="2205"/>
                    <a:pt x="377" y="2157"/>
                    <a:pt x="411" y="2046"/>
                  </a:cubicBezTo>
                  <a:cubicBezTo>
                    <a:pt x="620" y="1439"/>
                    <a:pt x="725" y="812"/>
                    <a:pt x="683" y="184"/>
                  </a:cubicBezTo>
                  <a:cubicBezTo>
                    <a:pt x="683" y="64"/>
                    <a:pt x="591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9"/>
            <p:cNvSpPr/>
            <p:nvPr/>
          </p:nvSpPr>
          <p:spPr>
            <a:xfrm>
              <a:off x="4088550" y="4191700"/>
              <a:ext cx="115600" cy="67975"/>
            </a:xfrm>
            <a:custGeom>
              <a:avLst/>
              <a:gdLst/>
              <a:ahLst/>
              <a:cxnLst/>
              <a:rect l="l" t="t" r="r" b="b"/>
              <a:pathLst>
                <a:path w="4624" h="2719" extrusionOk="0">
                  <a:moveTo>
                    <a:pt x="4010" y="1"/>
                  </a:moveTo>
                  <a:cubicBezTo>
                    <a:pt x="3899" y="1"/>
                    <a:pt x="3805" y="114"/>
                    <a:pt x="3850" y="249"/>
                  </a:cubicBezTo>
                  <a:cubicBezTo>
                    <a:pt x="4038" y="751"/>
                    <a:pt x="4185" y="1253"/>
                    <a:pt x="3787" y="1692"/>
                  </a:cubicBezTo>
                  <a:cubicBezTo>
                    <a:pt x="3536" y="1985"/>
                    <a:pt x="3013" y="2090"/>
                    <a:pt x="2636" y="2195"/>
                  </a:cubicBezTo>
                  <a:cubicBezTo>
                    <a:pt x="2275" y="2281"/>
                    <a:pt x="1881" y="2368"/>
                    <a:pt x="1522" y="2368"/>
                  </a:cubicBezTo>
                  <a:cubicBezTo>
                    <a:pt x="926" y="2368"/>
                    <a:pt x="426" y="2129"/>
                    <a:pt x="335" y="1253"/>
                  </a:cubicBezTo>
                  <a:cubicBezTo>
                    <a:pt x="335" y="1151"/>
                    <a:pt x="275" y="1104"/>
                    <a:pt x="212" y="1104"/>
                  </a:cubicBezTo>
                  <a:cubicBezTo>
                    <a:pt x="145" y="1104"/>
                    <a:pt x="73" y="1156"/>
                    <a:pt x="63" y="1253"/>
                  </a:cubicBezTo>
                  <a:cubicBezTo>
                    <a:pt x="0" y="2373"/>
                    <a:pt x="783" y="2718"/>
                    <a:pt x="1644" y="2718"/>
                  </a:cubicBezTo>
                  <a:cubicBezTo>
                    <a:pt x="1941" y="2718"/>
                    <a:pt x="2247" y="2677"/>
                    <a:pt x="2532" y="2613"/>
                  </a:cubicBezTo>
                  <a:cubicBezTo>
                    <a:pt x="3097" y="2467"/>
                    <a:pt x="3892" y="2320"/>
                    <a:pt x="4247" y="1797"/>
                  </a:cubicBezTo>
                  <a:cubicBezTo>
                    <a:pt x="4603" y="1211"/>
                    <a:pt x="4624" y="625"/>
                    <a:pt x="4143" y="60"/>
                  </a:cubicBezTo>
                  <a:cubicBezTo>
                    <a:pt x="4101" y="19"/>
                    <a:pt x="4054" y="1"/>
                    <a:pt x="40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9"/>
            <p:cNvSpPr/>
            <p:nvPr/>
          </p:nvSpPr>
          <p:spPr>
            <a:xfrm>
              <a:off x="4117525" y="4234650"/>
              <a:ext cx="149400" cy="354125"/>
            </a:xfrm>
            <a:custGeom>
              <a:avLst/>
              <a:gdLst/>
              <a:ahLst/>
              <a:cxnLst/>
              <a:rect l="l" t="t" r="r" b="b"/>
              <a:pathLst>
                <a:path w="5976" h="14165" extrusionOk="0">
                  <a:moveTo>
                    <a:pt x="2414" y="1"/>
                  </a:moveTo>
                  <a:cubicBezTo>
                    <a:pt x="2236" y="1"/>
                    <a:pt x="2048" y="208"/>
                    <a:pt x="2147" y="435"/>
                  </a:cubicBezTo>
                  <a:cubicBezTo>
                    <a:pt x="2607" y="1481"/>
                    <a:pt x="2712" y="2590"/>
                    <a:pt x="2984" y="3720"/>
                  </a:cubicBezTo>
                  <a:cubicBezTo>
                    <a:pt x="3235" y="4724"/>
                    <a:pt x="3528" y="5728"/>
                    <a:pt x="3779" y="6754"/>
                  </a:cubicBezTo>
                  <a:cubicBezTo>
                    <a:pt x="4302" y="8783"/>
                    <a:pt x="5871" y="10938"/>
                    <a:pt x="4992" y="13073"/>
                  </a:cubicBezTo>
                  <a:cubicBezTo>
                    <a:pt x="4852" y="13424"/>
                    <a:pt x="4690" y="13566"/>
                    <a:pt x="4521" y="13566"/>
                  </a:cubicBezTo>
                  <a:cubicBezTo>
                    <a:pt x="3831" y="13566"/>
                    <a:pt x="3009" y="11215"/>
                    <a:pt x="2942" y="10980"/>
                  </a:cubicBezTo>
                  <a:cubicBezTo>
                    <a:pt x="2628" y="9934"/>
                    <a:pt x="2523" y="8867"/>
                    <a:pt x="2210" y="7821"/>
                  </a:cubicBezTo>
                  <a:cubicBezTo>
                    <a:pt x="1540" y="5540"/>
                    <a:pt x="1142" y="3029"/>
                    <a:pt x="180" y="895"/>
                  </a:cubicBezTo>
                  <a:cubicBezTo>
                    <a:pt x="171" y="823"/>
                    <a:pt x="135" y="794"/>
                    <a:pt x="98" y="794"/>
                  </a:cubicBezTo>
                  <a:cubicBezTo>
                    <a:pt x="50" y="794"/>
                    <a:pt x="1" y="845"/>
                    <a:pt x="13" y="916"/>
                  </a:cubicBezTo>
                  <a:cubicBezTo>
                    <a:pt x="577" y="3929"/>
                    <a:pt x="1519" y="6796"/>
                    <a:pt x="2084" y="9809"/>
                  </a:cubicBezTo>
                  <a:cubicBezTo>
                    <a:pt x="2273" y="10771"/>
                    <a:pt x="2869" y="14164"/>
                    <a:pt x="4395" y="14164"/>
                  </a:cubicBezTo>
                  <a:cubicBezTo>
                    <a:pt x="4562" y="14164"/>
                    <a:pt x="4740" y="14124"/>
                    <a:pt x="4930" y="14035"/>
                  </a:cubicBezTo>
                  <a:cubicBezTo>
                    <a:pt x="5578" y="13721"/>
                    <a:pt x="5767" y="12759"/>
                    <a:pt x="5850" y="12131"/>
                  </a:cubicBezTo>
                  <a:cubicBezTo>
                    <a:pt x="5976" y="10792"/>
                    <a:pt x="5348" y="9578"/>
                    <a:pt x="4930" y="8344"/>
                  </a:cubicBezTo>
                  <a:cubicBezTo>
                    <a:pt x="4448" y="6900"/>
                    <a:pt x="4051" y="5456"/>
                    <a:pt x="3653" y="3992"/>
                  </a:cubicBezTo>
                  <a:cubicBezTo>
                    <a:pt x="3318" y="2715"/>
                    <a:pt x="3172" y="1376"/>
                    <a:pt x="2628" y="163"/>
                  </a:cubicBezTo>
                  <a:cubicBezTo>
                    <a:pt x="2581" y="48"/>
                    <a:pt x="2498" y="1"/>
                    <a:pt x="2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9"/>
            <p:cNvSpPr/>
            <p:nvPr/>
          </p:nvSpPr>
          <p:spPr>
            <a:xfrm>
              <a:off x="4127125" y="4283975"/>
              <a:ext cx="65525" cy="22550"/>
            </a:xfrm>
            <a:custGeom>
              <a:avLst/>
              <a:gdLst/>
              <a:ahLst/>
              <a:cxnLst/>
              <a:rect l="l" t="t" r="r" b="b"/>
              <a:pathLst>
                <a:path w="2621" h="902" extrusionOk="0">
                  <a:moveTo>
                    <a:pt x="2370" y="1"/>
                  </a:moveTo>
                  <a:cubicBezTo>
                    <a:pt x="1677" y="1"/>
                    <a:pt x="1069" y="623"/>
                    <a:pt x="357" y="623"/>
                  </a:cubicBezTo>
                  <a:cubicBezTo>
                    <a:pt x="317" y="623"/>
                    <a:pt x="276" y="621"/>
                    <a:pt x="235" y="617"/>
                  </a:cubicBezTo>
                  <a:cubicBezTo>
                    <a:pt x="215" y="611"/>
                    <a:pt x="197" y="608"/>
                    <a:pt x="180" y="608"/>
                  </a:cubicBezTo>
                  <a:cubicBezTo>
                    <a:pt x="20" y="608"/>
                    <a:pt x="0" y="849"/>
                    <a:pt x="152" y="868"/>
                  </a:cubicBezTo>
                  <a:cubicBezTo>
                    <a:pt x="268" y="891"/>
                    <a:pt x="382" y="902"/>
                    <a:pt x="494" y="902"/>
                  </a:cubicBezTo>
                  <a:cubicBezTo>
                    <a:pt x="782" y="902"/>
                    <a:pt x="1058" y="833"/>
                    <a:pt x="1344" y="742"/>
                  </a:cubicBezTo>
                  <a:cubicBezTo>
                    <a:pt x="1721" y="617"/>
                    <a:pt x="2181" y="491"/>
                    <a:pt x="2537" y="240"/>
                  </a:cubicBezTo>
                  <a:cubicBezTo>
                    <a:pt x="2621" y="198"/>
                    <a:pt x="2621" y="10"/>
                    <a:pt x="2516" y="10"/>
                  </a:cubicBezTo>
                  <a:cubicBezTo>
                    <a:pt x="2467" y="4"/>
                    <a:pt x="2418" y="1"/>
                    <a:pt x="2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9"/>
            <p:cNvSpPr/>
            <p:nvPr/>
          </p:nvSpPr>
          <p:spPr>
            <a:xfrm>
              <a:off x="4144500" y="4312225"/>
              <a:ext cx="43125" cy="27525"/>
            </a:xfrm>
            <a:custGeom>
              <a:avLst/>
              <a:gdLst/>
              <a:ahLst/>
              <a:cxnLst/>
              <a:rect l="l" t="t" r="r" b="b"/>
              <a:pathLst>
                <a:path w="1725" h="1101" extrusionOk="0">
                  <a:moveTo>
                    <a:pt x="1478" y="1"/>
                  </a:moveTo>
                  <a:cubicBezTo>
                    <a:pt x="1461" y="1"/>
                    <a:pt x="1443" y="4"/>
                    <a:pt x="1423" y="10"/>
                  </a:cubicBezTo>
                  <a:cubicBezTo>
                    <a:pt x="1193" y="94"/>
                    <a:pt x="1026" y="240"/>
                    <a:pt x="859" y="408"/>
                  </a:cubicBezTo>
                  <a:cubicBezTo>
                    <a:pt x="725" y="524"/>
                    <a:pt x="605" y="668"/>
                    <a:pt x="434" y="668"/>
                  </a:cubicBezTo>
                  <a:cubicBezTo>
                    <a:pt x="391" y="668"/>
                    <a:pt x="344" y="659"/>
                    <a:pt x="294" y="638"/>
                  </a:cubicBezTo>
                  <a:cubicBezTo>
                    <a:pt x="273" y="628"/>
                    <a:pt x="253" y="623"/>
                    <a:pt x="234" y="623"/>
                  </a:cubicBezTo>
                  <a:cubicBezTo>
                    <a:pt x="95" y="623"/>
                    <a:pt x="0" y="862"/>
                    <a:pt x="147" y="973"/>
                  </a:cubicBezTo>
                  <a:cubicBezTo>
                    <a:pt x="269" y="1063"/>
                    <a:pt x="389" y="1101"/>
                    <a:pt x="505" y="1101"/>
                  </a:cubicBezTo>
                  <a:cubicBezTo>
                    <a:pt x="925" y="1101"/>
                    <a:pt x="1300" y="607"/>
                    <a:pt x="1612" y="345"/>
                  </a:cubicBezTo>
                  <a:cubicBezTo>
                    <a:pt x="1725" y="232"/>
                    <a:pt x="1635" y="1"/>
                    <a:pt x="1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59"/>
          <p:cNvGrpSpPr/>
          <p:nvPr/>
        </p:nvGrpSpPr>
        <p:grpSpPr>
          <a:xfrm>
            <a:off x="4371714" y="3177657"/>
            <a:ext cx="367766" cy="363351"/>
            <a:chOff x="3078975" y="1698000"/>
            <a:chExt cx="433125" cy="427925"/>
          </a:xfrm>
        </p:grpSpPr>
        <p:sp>
          <p:nvSpPr>
            <p:cNvPr id="2494" name="Google Shape;2494;p59"/>
            <p:cNvSpPr/>
            <p:nvPr/>
          </p:nvSpPr>
          <p:spPr>
            <a:xfrm>
              <a:off x="3078975" y="1698000"/>
              <a:ext cx="433125" cy="427925"/>
            </a:xfrm>
            <a:custGeom>
              <a:avLst/>
              <a:gdLst/>
              <a:ahLst/>
              <a:cxnLst/>
              <a:rect l="l" t="t" r="r" b="b"/>
              <a:pathLst>
                <a:path w="17325" h="17117" extrusionOk="0">
                  <a:moveTo>
                    <a:pt x="7342" y="0"/>
                  </a:moveTo>
                  <a:cubicBezTo>
                    <a:pt x="7336" y="0"/>
                    <a:pt x="7330" y="1"/>
                    <a:pt x="7324" y="3"/>
                  </a:cubicBezTo>
                  <a:cubicBezTo>
                    <a:pt x="4875" y="882"/>
                    <a:pt x="3013" y="1991"/>
                    <a:pt x="1528" y="4167"/>
                  </a:cubicBezTo>
                  <a:cubicBezTo>
                    <a:pt x="335" y="5903"/>
                    <a:pt x="0" y="8058"/>
                    <a:pt x="168" y="10109"/>
                  </a:cubicBezTo>
                  <a:cubicBezTo>
                    <a:pt x="507" y="14478"/>
                    <a:pt x="4156" y="17116"/>
                    <a:pt x="8304" y="17116"/>
                  </a:cubicBezTo>
                  <a:cubicBezTo>
                    <a:pt x="8506" y="17116"/>
                    <a:pt x="8709" y="17110"/>
                    <a:pt x="8914" y="17097"/>
                  </a:cubicBezTo>
                  <a:cubicBezTo>
                    <a:pt x="11048" y="16951"/>
                    <a:pt x="12764" y="15779"/>
                    <a:pt x="14186" y="14231"/>
                  </a:cubicBezTo>
                  <a:cubicBezTo>
                    <a:pt x="15819" y="12431"/>
                    <a:pt x="17325" y="9795"/>
                    <a:pt x="16718" y="7305"/>
                  </a:cubicBezTo>
                  <a:cubicBezTo>
                    <a:pt x="16216" y="5213"/>
                    <a:pt x="14982" y="2932"/>
                    <a:pt x="13203" y="1635"/>
                  </a:cubicBezTo>
                  <a:cubicBezTo>
                    <a:pt x="12010" y="732"/>
                    <a:pt x="10458" y="322"/>
                    <a:pt x="8933" y="322"/>
                  </a:cubicBezTo>
                  <a:cubicBezTo>
                    <a:pt x="8373" y="322"/>
                    <a:pt x="7816" y="377"/>
                    <a:pt x="7282" y="484"/>
                  </a:cubicBezTo>
                  <a:cubicBezTo>
                    <a:pt x="7031" y="526"/>
                    <a:pt x="7114" y="903"/>
                    <a:pt x="7344" y="903"/>
                  </a:cubicBezTo>
                  <a:cubicBezTo>
                    <a:pt x="9374" y="944"/>
                    <a:pt x="11173" y="944"/>
                    <a:pt x="12931" y="2053"/>
                  </a:cubicBezTo>
                  <a:cubicBezTo>
                    <a:pt x="14856" y="3288"/>
                    <a:pt x="16111" y="6071"/>
                    <a:pt x="16321" y="8268"/>
                  </a:cubicBezTo>
                  <a:cubicBezTo>
                    <a:pt x="16530" y="10402"/>
                    <a:pt x="14730" y="12724"/>
                    <a:pt x="13391" y="14189"/>
                  </a:cubicBezTo>
                  <a:cubicBezTo>
                    <a:pt x="11989" y="15696"/>
                    <a:pt x="10148" y="16428"/>
                    <a:pt x="8119" y="16512"/>
                  </a:cubicBezTo>
                  <a:cubicBezTo>
                    <a:pt x="8040" y="16514"/>
                    <a:pt x="7961" y="16515"/>
                    <a:pt x="7882" y="16515"/>
                  </a:cubicBezTo>
                  <a:cubicBezTo>
                    <a:pt x="6029" y="16515"/>
                    <a:pt x="4104" y="15813"/>
                    <a:pt x="2699" y="14649"/>
                  </a:cubicBezTo>
                  <a:cubicBezTo>
                    <a:pt x="1172" y="13394"/>
                    <a:pt x="628" y="11281"/>
                    <a:pt x="544" y="9418"/>
                  </a:cubicBezTo>
                  <a:cubicBezTo>
                    <a:pt x="440" y="7326"/>
                    <a:pt x="1109" y="5401"/>
                    <a:pt x="2323" y="3727"/>
                  </a:cubicBezTo>
                  <a:cubicBezTo>
                    <a:pt x="3641" y="1949"/>
                    <a:pt x="5399" y="1007"/>
                    <a:pt x="7386" y="191"/>
                  </a:cubicBezTo>
                  <a:cubicBezTo>
                    <a:pt x="7444" y="114"/>
                    <a:pt x="7413" y="0"/>
                    <a:pt x="7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9"/>
            <p:cNvSpPr/>
            <p:nvPr/>
          </p:nvSpPr>
          <p:spPr>
            <a:xfrm>
              <a:off x="3200325" y="1702925"/>
              <a:ext cx="110400" cy="59775"/>
            </a:xfrm>
            <a:custGeom>
              <a:avLst/>
              <a:gdLst/>
              <a:ahLst/>
              <a:cxnLst/>
              <a:rect l="l" t="t" r="r" b="b"/>
              <a:pathLst>
                <a:path w="4416" h="2391" extrusionOk="0">
                  <a:moveTo>
                    <a:pt x="2627" y="0"/>
                  </a:moveTo>
                  <a:cubicBezTo>
                    <a:pt x="2345" y="0"/>
                    <a:pt x="2069" y="79"/>
                    <a:pt x="1863" y="308"/>
                  </a:cubicBezTo>
                  <a:cubicBezTo>
                    <a:pt x="1736" y="452"/>
                    <a:pt x="1875" y="705"/>
                    <a:pt x="2049" y="705"/>
                  </a:cubicBezTo>
                  <a:cubicBezTo>
                    <a:pt x="2077" y="705"/>
                    <a:pt x="2106" y="699"/>
                    <a:pt x="2135" y="685"/>
                  </a:cubicBezTo>
                  <a:cubicBezTo>
                    <a:pt x="2208" y="646"/>
                    <a:pt x="2353" y="627"/>
                    <a:pt x="2530" y="627"/>
                  </a:cubicBezTo>
                  <a:cubicBezTo>
                    <a:pt x="3113" y="627"/>
                    <a:pt x="4033" y="829"/>
                    <a:pt x="3809" y="1166"/>
                  </a:cubicBezTo>
                  <a:cubicBezTo>
                    <a:pt x="3641" y="1417"/>
                    <a:pt x="3244" y="1480"/>
                    <a:pt x="3014" y="1647"/>
                  </a:cubicBezTo>
                  <a:cubicBezTo>
                    <a:pt x="2691" y="1832"/>
                    <a:pt x="2379" y="1903"/>
                    <a:pt x="2037" y="1903"/>
                  </a:cubicBezTo>
                  <a:cubicBezTo>
                    <a:pt x="1914" y="1903"/>
                    <a:pt x="1787" y="1894"/>
                    <a:pt x="1653" y="1877"/>
                  </a:cubicBezTo>
                  <a:cubicBezTo>
                    <a:pt x="1319" y="1856"/>
                    <a:pt x="984" y="1626"/>
                    <a:pt x="817" y="1312"/>
                  </a:cubicBezTo>
                  <a:cubicBezTo>
                    <a:pt x="649" y="1019"/>
                    <a:pt x="853" y="946"/>
                    <a:pt x="1112" y="946"/>
                  </a:cubicBezTo>
                  <a:cubicBezTo>
                    <a:pt x="1371" y="946"/>
                    <a:pt x="1685" y="1019"/>
                    <a:pt x="1737" y="1019"/>
                  </a:cubicBezTo>
                  <a:cubicBezTo>
                    <a:pt x="1842" y="1026"/>
                    <a:pt x="1946" y="1029"/>
                    <a:pt x="2051" y="1029"/>
                  </a:cubicBezTo>
                  <a:cubicBezTo>
                    <a:pt x="2260" y="1029"/>
                    <a:pt x="2470" y="1019"/>
                    <a:pt x="2679" y="1019"/>
                  </a:cubicBezTo>
                  <a:cubicBezTo>
                    <a:pt x="2933" y="1019"/>
                    <a:pt x="3059" y="1147"/>
                    <a:pt x="3262" y="1147"/>
                  </a:cubicBezTo>
                  <a:cubicBezTo>
                    <a:pt x="3276" y="1147"/>
                    <a:pt x="3291" y="1146"/>
                    <a:pt x="3306" y="1145"/>
                  </a:cubicBezTo>
                  <a:cubicBezTo>
                    <a:pt x="3324" y="1154"/>
                    <a:pt x="3339" y="1158"/>
                    <a:pt x="3351" y="1158"/>
                  </a:cubicBezTo>
                  <a:cubicBezTo>
                    <a:pt x="3424" y="1158"/>
                    <a:pt x="3396" y="1016"/>
                    <a:pt x="3306" y="998"/>
                  </a:cubicBezTo>
                  <a:cubicBezTo>
                    <a:pt x="3097" y="957"/>
                    <a:pt x="3076" y="747"/>
                    <a:pt x="2909" y="747"/>
                  </a:cubicBezTo>
                  <a:cubicBezTo>
                    <a:pt x="2490" y="706"/>
                    <a:pt x="2072" y="747"/>
                    <a:pt x="1653" y="685"/>
                  </a:cubicBezTo>
                  <a:cubicBezTo>
                    <a:pt x="1461" y="642"/>
                    <a:pt x="1247" y="577"/>
                    <a:pt x="1050" y="577"/>
                  </a:cubicBezTo>
                  <a:cubicBezTo>
                    <a:pt x="861" y="577"/>
                    <a:pt x="688" y="637"/>
                    <a:pt x="565" y="831"/>
                  </a:cubicBezTo>
                  <a:cubicBezTo>
                    <a:pt x="1" y="1689"/>
                    <a:pt x="1381" y="2296"/>
                    <a:pt x="2009" y="2379"/>
                  </a:cubicBezTo>
                  <a:cubicBezTo>
                    <a:pt x="2060" y="2387"/>
                    <a:pt x="2111" y="2391"/>
                    <a:pt x="2162" y="2391"/>
                  </a:cubicBezTo>
                  <a:cubicBezTo>
                    <a:pt x="2661" y="2391"/>
                    <a:pt x="3184" y="2046"/>
                    <a:pt x="3620" y="1856"/>
                  </a:cubicBezTo>
                  <a:cubicBezTo>
                    <a:pt x="3976" y="1689"/>
                    <a:pt x="4311" y="1459"/>
                    <a:pt x="4353" y="1040"/>
                  </a:cubicBezTo>
                  <a:cubicBezTo>
                    <a:pt x="4415" y="538"/>
                    <a:pt x="3662" y="266"/>
                    <a:pt x="3306" y="120"/>
                  </a:cubicBezTo>
                  <a:cubicBezTo>
                    <a:pt x="3098" y="53"/>
                    <a:pt x="2861" y="0"/>
                    <a:pt x="2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9"/>
            <p:cNvSpPr/>
            <p:nvPr/>
          </p:nvSpPr>
          <p:spPr>
            <a:xfrm>
              <a:off x="3184100" y="1748750"/>
              <a:ext cx="75600" cy="361150"/>
            </a:xfrm>
            <a:custGeom>
              <a:avLst/>
              <a:gdLst/>
              <a:ahLst/>
              <a:cxnLst/>
              <a:rect l="l" t="t" r="r" b="b"/>
              <a:pathLst>
                <a:path w="3024" h="14446" extrusionOk="0">
                  <a:moveTo>
                    <a:pt x="2931" y="0"/>
                  </a:moveTo>
                  <a:cubicBezTo>
                    <a:pt x="2915" y="0"/>
                    <a:pt x="2899" y="7"/>
                    <a:pt x="2888" y="23"/>
                  </a:cubicBezTo>
                  <a:cubicBezTo>
                    <a:pt x="1403" y="2241"/>
                    <a:pt x="608" y="4773"/>
                    <a:pt x="294" y="7388"/>
                  </a:cubicBezTo>
                  <a:cubicBezTo>
                    <a:pt x="1" y="9627"/>
                    <a:pt x="43" y="12619"/>
                    <a:pt x="1570" y="14377"/>
                  </a:cubicBezTo>
                  <a:cubicBezTo>
                    <a:pt x="1614" y="14426"/>
                    <a:pt x="1663" y="14446"/>
                    <a:pt x="1711" y="14446"/>
                  </a:cubicBezTo>
                  <a:cubicBezTo>
                    <a:pt x="1869" y="14446"/>
                    <a:pt x="2008" y="14224"/>
                    <a:pt x="1863" y="14063"/>
                  </a:cubicBezTo>
                  <a:cubicBezTo>
                    <a:pt x="315" y="12347"/>
                    <a:pt x="461" y="9146"/>
                    <a:pt x="650" y="6949"/>
                  </a:cubicBezTo>
                  <a:cubicBezTo>
                    <a:pt x="922" y="4459"/>
                    <a:pt x="1884" y="2262"/>
                    <a:pt x="2993" y="65"/>
                  </a:cubicBezTo>
                  <a:cubicBezTo>
                    <a:pt x="3024" y="50"/>
                    <a:pt x="2975" y="0"/>
                    <a:pt x="2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9"/>
            <p:cNvSpPr/>
            <p:nvPr/>
          </p:nvSpPr>
          <p:spPr>
            <a:xfrm>
              <a:off x="3254000" y="1752800"/>
              <a:ext cx="169175" cy="335125"/>
            </a:xfrm>
            <a:custGeom>
              <a:avLst/>
              <a:gdLst/>
              <a:ahLst/>
              <a:cxnLst/>
              <a:rect l="l" t="t" r="r" b="b"/>
              <a:pathLst>
                <a:path w="6767" h="13405" extrusionOk="0">
                  <a:moveTo>
                    <a:pt x="159" y="0"/>
                  </a:moveTo>
                  <a:cubicBezTo>
                    <a:pt x="70" y="0"/>
                    <a:pt x="0" y="123"/>
                    <a:pt x="92" y="196"/>
                  </a:cubicBezTo>
                  <a:cubicBezTo>
                    <a:pt x="2101" y="1661"/>
                    <a:pt x="3670" y="3544"/>
                    <a:pt x="4570" y="5866"/>
                  </a:cubicBezTo>
                  <a:cubicBezTo>
                    <a:pt x="5323" y="7896"/>
                    <a:pt x="6286" y="11160"/>
                    <a:pt x="5093" y="13190"/>
                  </a:cubicBezTo>
                  <a:cubicBezTo>
                    <a:pt x="5032" y="13297"/>
                    <a:pt x="5128" y="13405"/>
                    <a:pt x="5217" y="13405"/>
                  </a:cubicBezTo>
                  <a:cubicBezTo>
                    <a:pt x="5249" y="13405"/>
                    <a:pt x="5280" y="13390"/>
                    <a:pt x="5302" y="13357"/>
                  </a:cubicBezTo>
                  <a:cubicBezTo>
                    <a:pt x="6767" y="11495"/>
                    <a:pt x="5867" y="8105"/>
                    <a:pt x="5219" y="6138"/>
                  </a:cubicBezTo>
                  <a:cubicBezTo>
                    <a:pt x="4319" y="3544"/>
                    <a:pt x="2540" y="1410"/>
                    <a:pt x="197" y="8"/>
                  </a:cubicBezTo>
                  <a:cubicBezTo>
                    <a:pt x="184" y="3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8" name="Google Shape;2498;p59"/>
          <p:cNvGrpSpPr/>
          <p:nvPr/>
        </p:nvGrpSpPr>
        <p:grpSpPr>
          <a:xfrm>
            <a:off x="6588863" y="1500500"/>
            <a:ext cx="269400" cy="342125"/>
            <a:chOff x="4361075" y="2119150"/>
            <a:chExt cx="269400" cy="342125"/>
          </a:xfrm>
        </p:grpSpPr>
        <p:sp>
          <p:nvSpPr>
            <p:cNvPr id="2499" name="Google Shape;2499;p59"/>
            <p:cNvSpPr/>
            <p:nvPr/>
          </p:nvSpPr>
          <p:spPr>
            <a:xfrm>
              <a:off x="4361075" y="2227650"/>
              <a:ext cx="269400" cy="233625"/>
            </a:xfrm>
            <a:custGeom>
              <a:avLst/>
              <a:gdLst/>
              <a:ahLst/>
              <a:cxnLst/>
              <a:rect l="l" t="t" r="r" b="b"/>
              <a:pathLst>
                <a:path w="10776" h="9345" extrusionOk="0">
                  <a:moveTo>
                    <a:pt x="6977" y="519"/>
                  </a:moveTo>
                  <a:cubicBezTo>
                    <a:pt x="7877" y="519"/>
                    <a:pt x="8779" y="839"/>
                    <a:pt x="9416" y="1498"/>
                  </a:cubicBezTo>
                  <a:cubicBezTo>
                    <a:pt x="10169" y="2272"/>
                    <a:pt x="10106" y="3569"/>
                    <a:pt x="9981" y="4532"/>
                  </a:cubicBezTo>
                  <a:cubicBezTo>
                    <a:pt x="9834" y="5662"/>
                    <a:pt x="9458" y="6729"/>
                    <a:pt x="8788" y="7670"/>
                  </a:cubicBezTo>
                  <a:cubicBezTo>
                    <a:pt x="8181" y="8541"/>
                    <a:pt x="7359" y="8779"/>
                    <a:pt x="6472" y="8779"/>
                  </a:cubicBezTo>
                  <a:cubicBezTo>
                    <a:pt x="5952" y="8779"/>
                    <a:pt x="5409" y="8697"/>
                    <a:pt x="4875" y="8612"/>
                  </a:cubicBezTo>
                  <a:cubicBezTo>
                    <a:pt x="4566" y="8564"/>
                    <a:pt x="4258" y="8557"/>
                    <a:pt x="3956" y="8557"/>
                  </a:cubicBezTo>
                  <a:cubicBezTo>
                    <a:pt x="3815" y="8557"/>
                    <a:pt x="3675" y="8559"/>
                    <a:pt x="3537" y="8559"/>
                  </a:cubicBezTo>
                  <a:cubicBezTo>
                    <a:pt x="2669" y="8559"/>
                    <a:pt x="1869" y="8493"/>
                    <a:pt x="1255" y="7545"/>
                  </a:cubicBezTo>
                  <a:cubicBezTo>
                    <a:pt x="565" y="6436"/>
                    <a:pt x="586" y="4762"/>
                    <a:pt x="879" y="3569"/>
                  </a:cubicBezTo>
                  <a:cubicBezTo>
                    <a:pt x="1217" y="2119"/>
                    <a:pt x="2196" y="1197"/>
                    <a:pt x="3673" y="1197"/>
                  </a:cubicBezTo>
                  <a:cubicBezTo>
                    <a:pt x="3751" y="1197"/>
                    <a:pt x="3831" y="1200"/>
                    <a:pt x="3913" y="1205"/>
                  </a:cubicBezTo>
                  <a:cubicBezTo>
                    <a:pt x="4478" y="1248"/>
                    <a:pt x="4910" y="1424"/>
                    <a:pt x="5383" y="1424"/>
                  </a:cubicBezTo>
                  <a:cubicBezTo>
                    <a:pt x="5609" y="1424"/>
                    <a:pt x="5845" y="1383"/>
                    <a:pt x="6110" y="1268"/>
                  </a:cubicBezTo>
                  <a:cubicBezTo>
                    <a:pt x="6205" y="1211"/>
                    <a:pt x="6144" y="1032"/>
                    <a:pt x="6006" y="1032"/>
                  </a:cubicBezTo>
                  <a:cubicBezTo>
                    <a:pt x="5993" y="1032"/>
                    <a:pt x="5978" y="1034"/>
                    <a:pt x="5963" y="1038"/>
                  </a:cubicBezTo>
                  <a:cubicBezTo>
                    <a:pt x="5801" y="1074"/>
                    <a:pt x="5640" y="1089"/>
                    <a:pt x="5479" y="1089"/>
                  </a:cubicBezTo>
                  <a:cubicBezTo>
                    <a:pt x="5339" y="1089"/>
                    <a:pt x="5198" y="1077"/>
                    <a:pt x="5058" y="1058"/>
                  </a:cubicBezTo>
                  <a:lnTo>
                    <a:pt x="5058" y="1058"/>
                  </a:lnTo>
                  <a:cubicBezTo>
                    <a:pt x="5619" y="702"/>
                    <a:pt x="6297" y="519"/>
                    <a:pt x="6977" y="519"/>
                  </a:cubicBezTo>
                  <a:close/>
                  <a:moveTo>
                    <a:pt x="6901" y="0"/>
                  </a:moveTo>
                  <a:cubicBezTo>
                    <a:pt x="6054" y="0"/>
                    <a:pt x="5197" y="256"/>
                    <a:pt x="4499" y="787"/>
                  </a:cubicBezTo>
                  <a:cubicBezTo>
                    <a:pt x="4442" y="830"/>
                    <a:pt x="4413" y="882"/>
                    <a:pt x="4404" y="934"/>
                  </a:cubicBezTo>
                  <a:lnTo>
                    <a:pt x="4404" y="934"/>
                  </a:lnTo>
                  <a:cubicBezTo>
                    <a:pt x="3991" y="843"/>
                    <a:pt x="3573" y="745"/>
                    <a:pt x="3139" y="745"/>
                  </a:cubicBezTo>
                  <a:cubicBezTo>
                    <a:pt x="2511" y="745"/>
                    <a:pt x="1967" y="1038"/>
                    <a:pt x="1507" y="1372"/>
                  </a:cubicBezTo>
                  <a:cubicBezTo>
                    <a:pt x="398" y="2147"/>
                    <a:pt x="0" y="4030"/>
                    <a:pt x="105" y="5285"/>
                  </a:cubicBezTo>
                  <a:cubicBezTo>
                    <a:pt x="209" y="6624"/>
                    <a:pt x="502" y="8110"/>
                    <a:pt x="1779" y="8800"/>
                  </a:cubicBezTo>
                  <a:cubicBezTo>
                    <a:pt x="2281" y="9068"/>
                    <a:pt x="2716" y="9149"/>
                    <a:pt x="3256" y="9149"/>
                  </a:cubicBezTo>
                  <a:cubicBezTo>
                    <a:pt x="3390" y="9149"/>
                    <a:pt x="3532" y="9143"/>
                    <a:pt x="3683" y="9135"/>
                  </a:cubicBezTo>
                  <a:cubicBezTo>
                    <a:pt x="3795" y="9129"/>
                    <a:pt x="3907" y="9126"/>
                    <a:pt x="4018" y="9126"/>
                  </a:cubicBezTo>
                  <a:cubicBezTo>
                    <a:pt x="4979" y="9126"/>
                    <a:pt x="5888" y="9344"/>
                    <a:pt x="6863" y="9344"/>
                  </a:cubicBezTo>
                  <a:cubicBezTo>
                    <a:pt x="9646" y="9282"/>
                    <a:pt x="10776" y="5097"/>
                    <a:pt x="10504" y="2900"/>
                  </a:cubicBezTo>
                  <a:cubicBezTo>
                    <a:pt x="10239" y="1018"/>
                    <a:pt x="8591" y="0"/>
                    <a:pt x="6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9"/>
            <p:cNvSpPr/>
            <p:nvPr/>
          </p:nvSpPr>
          <p:spPr>
            <a:xfrm>
              <a:off x="4445800" y="2167775"/>
              <a:ext cx="44325" cy="80675"/>
            </a:xfrm>
            <a:custGeom>
              <a:avLst/>
              <a:gdLst/>
              <a:ahLst/>
              <a:cxnLst/>
              <a:rect l="l" t="t" r="r" b="b"/>
              <a:pathLst>
                <a:path w="1773" h="3227" extrusionOk="0">
                  <a:moveTo>
                    <a:pt x="1082" y="0"/>
                  </a:moveTo>
                  <a:cubicBezTo>
                    <a:pt x="1070" y="0"/>
                    <a:pt x="1059" y="1"/>
                    <a:pt x="1047" y="1"/>
                  </a:cubicBezTo>
                  <a:cubicBezTo>
                    <a:pt x="461" y="22"/>
                    <a:pt x="63" y="608"/>
                    <a:pt x="1" y="1131"/>
                  </a:cubicBezTo>
                  <a:cubicBezTo>
                    <a:pt x="1" y="1236"/>
                    <a:pt x="105" y="1340"/>
                    <a:pt x="210" y="1340"/>
                  </a:cubicBezTo>
                  <a:cubicBezTo>
                    <a:pt x="315" y="1340"/>
                    <a:pt x="356" y="1278"/>
                    <a:pt x="440" y="1257"/>
                  </a:cubicBezTo>
                  <a:cubicBezTo>
                    <a:pt x="515" y="1200"/>
                    <a:pt x="523" y="1093"/>
                    <a:pt x="463" y="1042"/>
                  </a:cubicBezTo>
                  <a:lnTo>
                    <a:pt x="463" y="1042"/>
                  </a:lnTo>
                  <a:cubicBezTo>
                    <a:pt x="534" y="801"/>
                    <a:pt x="753" y="428"/>
                    <a:pt x="1009" y="428"/>
                  </a:cubicBezTo>
                  <a:cubicBezTo>
                    <a:pt x="1035" y="428"/>
                    <a:pt x="1062" y="432"/>
                    <a:pt x="1089" y="441"/>
                  </a:cubicBezTo>
                  <a:cubicBezTo>
                    <a:pt x="1403" y="524"/>
                    <a:pt x="1047" y="775"/>
                    <a:pt x="900" y="880"/>
                  </a:cubicBezTo>
                  <a:cubicBezTo>
                    <a:pt x="733" y="1047"/>
                    <a:pt x="377" y="1236"/>
                    <a:pt x="315" y="1487"/>
                  </a:cubicBezTo>
                  <a:cubicBezTo>
                    <a:pt x="126" y="2219"/>
                    <a:pt x="1214" y="2491"/>
                    <a:pt x="1298" y="3140"/>
                  </a:cubicBezTo>
                  <a:cubicBezTo>
                    <a:pt x="1298" y="3194"/>
                    <a:pt x="1349" y="3226"/>
                    <a:pt x="1404" y="3226"/>
                  </a:cubicBezTo>
                  <a:cubicBezTo>
                    <a:pt x="1455" y="3226"/>
                    <a:pt x="1508" y="3200"/>
                    <a:pt x="1528" y="3140"/>
                  </a:cubicBezTo>
                  <a:cubicBezTo>
                    <a:pt x="1716" y="2617"/>
                    <a:pt x="1193" y="2240"/>
                    <a:pt x="879" y="1926"/>
                  </a:cubicBezTo>
                  <a:cubicBezTo>
                    <a:pt x="356" y="1445"/>
                    <a:pt x="1298" y="1152"/>
                    <a:pt x="1528" y="754"/>
                  </a:cubicBezTo>
                  <a:cubicBezTo>
                    <a:pt x="1772" y="368"/>
                    <a:pt x="1501" y="0"/>
                    <a:pt x="1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9"/>
            <p:cNvSpPr/>
            <p:nvPr/>
          </p:nvSpPr>
          <p:spPr>
            <a:xfrm>
              <a:off x="4470400" y="2174975"/>
              <a:ext cx="39250" cy="71700"/>
            </a:xfrm>
            <a:custGeom>
              <a:avLst/>
              <a:gdLst/>
              <a:ahLst/>
              <a:cxnLst/>
              <a:rect l="l" t="t" r="r" b="b"/>
              <a:pathLst>
                <a:path w="1570" h="2868" extrusionOk="0">
                  <a:moveTo>
                    <a:pt x="289" y="1"/>
                  </a:moveTo>
                  <a:cubicBezTo>
                    <a:pt x="223" y="1"/>
                    <a:pt x="155" y="9"/>
                    <a:pt x="84" y="27"/>
                  </a:cubicBezTo>
                  <a:cubicBezTo>
                    <a:pt x="0" y="27"/>
                    <a:pt x="0" y="153"/>
                    <a:pt x="105" y="174"/>
                  </a:cubicBezTo>
                  <a:cubicBezTo>
                    <a:pt x="1067" y="236"/>
                    <a:pt x="1025" y="1952"/>
                    <a:pt x="1067" y="2663"/>
                  </a:cubicBezTo>
                  <a:cubicBezTo>
                    <a:pt x="1087" y="2804"/>
                    <a:pt x="1204" y="2868"/>
                    <a:pt x="1320" y="2868"/>
                  </a:cubicBezTo>
                  <a:cubicBezTo>
                    <a:pt x="1378" y="2868"/>
                    <a:pt x="1435" y="2852"/>
                    <a:pt x="1481" y="2822"/>
                  </a:cubicBezTo>
                  <a:lnTo>
                    <a:pt x="1481" y="2822"/>
                  </a:lnTo>
                  <a:cubicBezTo>
                    <a:pt x="1476" y="2831"/>
                    <a:pt x="1475" y="2836"/>
                    <a:pt x="1477" y="2836"/>
                  </a:cubicBezTo>
                  <a:cubicBezTo>
                    <a:pt x="1481" y="2836"/>
                    <a:pt x="1497" y="2819"/>
                    <a:pt x="1527" y="2789"/>
                  </a:cubicBezTo>
                  <a:cubicBezTo>
                    <a:pt x="1552" y="2764"/>
                    <a:pt x="1563" y="2732"/>
                    <a:pt x="1567" y="2696"/>
                  </a:cubicBezTo>
                  <a:lnTo>
                    <a:pt x="1567" y="2696"/>
                  </a:lnTo>
                  <a:cubicBezTo>
                    <a:pt x="1568" y="2686"/>
                    <a:pt x="1569" y="2675"/>
                    <a:pt x="1569" y="2663"/>
                  </a:cubicBezTo>
                  <a:lnTo>
                    <a:pt x="1569" y="2663"/>
                  </a:lnTo>
                  <a:cubicBezTo>
                    <a:pt x="1569" y="2664"/>
                    <a:pt x="1569" y="2664"/>
                    <a:pt x="1569" y="2664"/>
                  </a:cubicBezTo>
                  <a:lnTo>
                    <a:pt x="1569" y="2664"/>
                  </a:lnTo>
                  <a:cubicBezTo>
                    <a:pt x="1569" y="2650"/>
                    <a:pt x="1569" y="2636"/>
                    <a:pt x="1569" y="2622"/>
                  </a:cubicBezTo>
                  <a:cubicBezTo>
                    <a:pt x="1569" y="2454"/>
                    <a:pt x="1569" y="2308"/>
                    <a:pt x="1548" y="2140"/>
                  </a:cubicBezTo>
                  <a:cubicBezTo>
                    <a:pt x="1507" y="1806"/>
                    <a:pt x="1444" y="1429"/>
                    <a:pt x="1339" y="1094"/>
                  </a:cubicBezTo>
                  <a:cubicBezTo>
                    <a:pt x="1190" y="589"/>
                    <a:pt x="840" y="1"/>
                    <a:pt x="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9"/>
            <p:cNvSpPr/>
            <p:nvPr/>
          </p:nvSpPr>
          <p:spPr>
            <a:xfrm>
              <a:off x="4489225" y="2119150"/>
              <a:ext cx="88950" cy="97575"/>
            </a:xfrm>
            <a:custGeom>
              <a:avLst/>
              <a:gdLst/>
              <a:ahLst/>
              <a:cxnLst/>
              <a:rect l="l" t="t" r="r" b="b"/>
              <a:pathLst>
                <a:path w="3558" h="3903" extrusionOk="0">
                  <a:moveTo>
                    <a:pt x="2867" y="0"/>
                  </a:moveTo>
                  <a:cubicBezTo>
                    <a:pt x="2197" y="147"/>
                    <a:pt x="1674" y="356"/>
                    <a:pt x="1214" y="816"/>
                  </a:cubicBezTo>
                  <a:cubicBezTo>
                    <a:pt x="628" y="1402"/>
                    <a:pt x="461" y="2176"/>
                    <a:pt x="210" y="2909"/>
                  </a:cubicBezTo>
                  <a:cubicBezTo>
                    <a:pt x="170" y="2975"/>
                    <a:pt x="222" y="3016"/>
                    <a:pt x="282" y="3016"/>
                  </a:cubicBezTo>
                  <a:cubicBezTo>
                    <a:pt x="317" y="3016"/>
                    <a:pt x="354" y="3002"/>
                    <a:pt x="377" y="2971"/>
                  </a:cubicBezTo>
                  <a:cubicBezTo>
                    <a:pt x="482" y="2762"/>
                    <a:pt x="565" y="2532"/>
                    <a:pt x="628" y="2302"/>
                  </a:cubicBezTo>
                  <a:cubicBezTo>
                    <a:pt x="712" y="2072"/>
                    <a:pt x="1005" y="1779"/>
                    <a:pt x="1151" y="1570"/>
                  </a:cubicBezTo>
                  <a:cubicBezTo>
                    <a:pt x="1584" y="960"/>
                    <a:pt x="2109" y="646"/>
                    <a:pt x="2797" y="419"/>
                  </a:cubicBezTo>
                  <a:lnTo>
                    <a:pt x="2797" y="419"/>
                  </a:lnTo>
                  <a:cubicBezTo>
                    <a:pt x="3076" y="1074"/>
                    <a:pt x="2670" y="1925"/>
                    <a:pt x="2281" y="2469"/>
                  </a:cubicBezTo>
                  <a:cubicBezTo>
                    <a:pt x="1737" y="3202"/>
                    <a:pt x="1151" y="3327"/>
                    <a:pt x="293" y="3453"/>
                  </a:cubicBezTo>
                  <a:cubicBezTo>
                    <a:pt x="63" y="3495"/>
                    <a:pt x="0" y="3871"/>
                    <a:pt x="272" y="3892"/>
                  </a:cubicBezTo>
                  <a:cubicBezTo>
                    <a:pt x="350" y="3899"/>
                    <a:pt x="427" y="3902"/>
                    <a:pt x="504" y="3902"/>
                  </a:cubicBezTo>
                  <a:cubicBezTo>
                    <a:pt x="1371" y="3902"/>
                    <a:pt x="2135" y="3470"/>
                    <a:pt x="2616" y="2720"/>
                  </a:cubicBezTo>
                  <a:cubicBezTo>
                    <a:pt x="3097" y="1988"/>
                    <a:pt x="3557" y="921"/>
                    <a:pt x="3055" y="105"/>
                  </a:cubicBezTo>
                  <a:cubicBezTo>
                    <a:pt x="3013" y="21"/>
                    <a:pt x="2930" y="0"/>
                    <a:pt x="2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9"/>
            <p:cNvSpPr/>
            <p:nvPr/>
          </p:nvSpPr>
          <p:spPr>
            <a:xfrm>
              <a:off x="4497400" y="2146425"/>
              <a:ext cx="56675" cy="62575"/>
            </a:xfrm>
            <a:custGeom>
              <a:avLst/>
              <a:gdLst/>
              <a:ahLst/>
              <a:cxnLst/>
              <a:rect l="l" t="t" r="r" b="b"/>
              <a:pathLst>
                <a:path w="2267" h="2503" extrusionOk="0">
                  <a:moveTo>
                    <a:pt x="2070" y="0"/>
                  </a:moveTo>
                  <a:cubicBezTo>
                    <a:pt x="2039" y="0"/>
                    <a:pt x="2007" y="12"/>
                    <a:pt x="1975" y="39"/>
                  </a:cubicBezTo>
                  <a:cubicBezTo>
                    <a:pt x="1494" y="437"/>
                    <a:pt x="1138" y="981"/>
                    <a:pt x="720" y="1420"/>
                  </a:cubicBezTo>
                  <a:cubicBezTo>
                    <a:pt x="573" y="1588"/>
                    <a:pt x="468" y="1818"/>
                    <a:pt x="301" y="2006"/>
                  </a:cubicBezTo>
                  <a:cubicBezTo>
                    <a:pt x="196" y="2132"/>
                    <a:pt x="92" y="2257"/>
                    <a:pt x="29" y="2424"/>
                  </a:cubicBezTo>
                  <a:cubicBezTo>
                    <a:pt x="0" y="2453"/>
                    <a:pt x="41" y="2502"/>
                    <a:pt x="90" y="2502"/>
                  </a:cubicBezTo>
                  <a:cubicBezTo>
                    <a:pt x="112" y="2502"/>
                    <a:pt x="135" y="2492"/>
                    <a:pt x="155" y="2466"/>
                  </a:cubicBezTo>
                  <a:cubicBezTo>
                    <a:pt x="447" y="2090"/>
                    <a:pt x="887" y="1734"/>
                    <a:pt x="1222" y="1378"/>
                  </a:cubicBezTo>
                  <a:cubicBezTo>
                    <a:pt x="1556" y="1002"/>
                    <a:pt x="1870" y="646"/>
                    <a:pt x="2184" y="248"/>
                  </a:cubicBezTo>
                  <a:cubicBezTo>
                    <a:pt x="2266" y="150"/>
                    <a:pt x="2181" y="0"/>
                    <a:pt x="2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59"/>
          <p:cNvGrpSpPr/>
          <p:nvPr/>
        </p:nvGrpSpPr>
        <p:grpSpPr>
          <a:xfrm>
            <a:off x="6470463" y="3232838"/>
            <a:ext cx="506225" cy="252975"/>
            <a:chOff x="4292175" y="3082725"/>
            <a:chExt cx="506225" cy="252975"/>
          </a:xfrm>
        </p:grpSpPr>
        <p:sp>
          <p:nvSpPr>
            <p:cNvPr id="2505" name="Google Shape;2505;p59"/>
            <p:cNvSpPr/>
            <p:nvPr/>
          </p:nvSpPr>
          <p:spPr>
            <a:xfrm>
              <a:off x="4292175" y="3126800"/>
              <a:ext cx="373800" cy="194475"/>
            </a:xfrm>
            <a:custGeom>
              <a:avLst/>
              <a:gdLst/>
              <a:ahLst/>
              <a:cxnLst/>
              <a:rect l="l" t="t" r="r" b="b"/>
              <a:pathLst>
                <a:path w="14952" h="7779" extrusionOk="0">
                  <a:moveTo>
                    <a:pt x="14675" y="0"/>
                  </a:moveTo>
                  <a:cubicBezTo>
                    <a:pt x="14651" y="0"/>
                    <a:pt x="14625" y="4"/>
                    <a:pt x="14599" y="14"/>
                  </a:cubicBezTo>
                  <a:cubicBezTo>
                    <a:pt x="13490" y="454"/>
                    <a:pt x="12444" y="1165"/>
                    <a:pt x="11293" y="1688"/>
                  </a:cubicBezTo>
                  <a:cubicBezTo>
                    <a:pt x="9933" y="2274"/>
                    <a:pt x="8573" y="2902"/>
                    <a:pt x="7213" y="3529"/>
                  </a:cubicBezTo>
                  <a:cubicBezTo>
                    <a:pt x="6020" y="4052"/>
                    <a:pt x="4953" y="4743"/>
                    <a:pt x="3823" y="5412"/>
                  </a:cubicBezTo>
                  <a:cubicBezTo>
                    <a:pt x="3175" y="5810"/>
                    <a:pt x="2505" y="6145"/>
                    <a:pt x="1835" y="6500"/>
                  </a:cubicBezTo>
                  <a:cubicBezTo>
                    <a:pt x="1208" y="6835"/>
                    <a:pt x="831" y="7400"/>
                    <a:pt x="99" y="7588"/>
                  </a:cubicBezTo>
                  <a:cubicBezTo>
                    <a:pt x="1" y="7647"/>
                    <a:pt x="13" y="7779"/>
                    <a:pt x="100" y="7779"/>
                  </a:cubicBezTo>
                  <a:cubicBezTo>
                    <a:pt x="106" y="7779"/>
                    <a:pt x="113" y="7778"/>
                    <a:pt x="120" y="7777"/>
                  </a:cubicBezTo>
                  <a:cubicBezTo>
                    <a:pt x="1229" y="7672"/>
                    <a:pt x="2296" y="6731"/>
                    <a:pt x="3258" y="6228"/>
                  </a:cubicBezTo>
                  <a:cubicBezTo>
                    <a:pt x="4639" y="5517"/>
                    <a:pt x="5936" y="4638"/>
                    <a:pt x="7338" y="3948"/>
                  </a:cubicBezTo>
                  <a:cubicBezTo>
                    <a:pt x="8698" y="3320"/>
                    <a:pt x="10058" y="2734"/>
                    <a:pt x="11418" y="2106"/>
                  </a:cubicBezTo>
                  <a:cubicBezTo>
                    <a:pt x="12590" y="1583"/>
                    <a:pt x="13636" y="914"/>
                    <a:pt x="14766" y="349"/>
                  </a:cubicBezTo>
                  <a:cubicBezTo>
                    <a:pt x="14951" y="256"/>
                    <a:pt x="14858" y="0"/>
                    <a:pt x="14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9"/>
            <p:cNvSpPr/>
            <p:nvPr/>
          </p:nvSpPr>
          <p:spPr>
            <a:xfrm>
              <a:off x="4649800" y="3127250"/>
              <a:ext cx="148600" cy="51350"/>
            </a:xfrm>
            <a:custGeom>
              <a:avLst/>
              <a:gdLst/>
              <a:ahLst/>
              <a:cxnLst/>
              <a:rect l="l" t="t" r="r" b="b"/>
              <a:pathLst>
                <a:path w="5944" h="2054" extrusionOk="0">
                  <a:moveTo>
                    <a:pt x="625" y="0"/>
                  </a:moveTo>
                  <a:cubicBezTo>
                    <a:pt x="469" y="0"/>
                    <a:pt x="310" y="18"/>
                    <a:pt x="147" y="59"/>
                  </a:cubicBezTo>
                  <a:cubicBezTo>
                    <a:pt x="64" y="101"/>
                    <a:pt x="1" y="143"/>
                    <a:pt x="22" y="247"/>
                  </a:cubicBezTo>
                  <a:cubicBezTo>
                    <a:pt x="22" y="289"/>
                    <a:pt x="43" y="373"/>
                    <a:pt x="43" y="436"/>
                  </a:cubicBezTo>
                  <a:cubicBezTo>
                    <a:pt x="54" y="492"/>
                    <a:pt x="120" y="530"/>
                    <a:pt x="186" y="530"/>
                  </a:cubicBezTo>
                  <a:cubicBezTo>
                    <a:pt x="241" y="530"/>
                    <a:pt x="296" y="503"/>
                    <a:pt x="315" y="436"/>
                  </a:cubicBezTo>
                  <a:cubicBezTo>
                    <a:pt x="323" y="342"/>
                    <a:pt x="396" y="304"/>
                    <a:pt x="512" y="304"/>
                  </a:cubicBezTo>
                  <a:cubicBezTo>
                    <a:pt x="991" y="304"/>
                    <a:pt x="2200" y="958"/>
                    <a:pt x="2554" y="1042"/>
                  </a:cubicBezTo>
                  <a:cubicBezTo>
                    <a:pt x="3600" y="1293"/>
                    <a:pt x="4541" y="1837"/>
                    <a:pt x="5587" y="2047"/>
                  </a:cubicBezTo>
                  <a:cubicBezTo>
                    <a:pt x="5608" y="2051"/>
                    <a:pt x="5627" y="2053"/>
                    <a:pt x="5645" y="2053"/>
                  </a:cubicBezTo>
                  <a:cubicBezTo>
                    <a:pt x="5890" y="2053"/>
                    <a:pt x="5944" y="1685"/>
                    <a:pt x="5671" y="1607"/>
                  </a:cubicBezTo>
                  <a:cubicBezTo>
                    <a:pt x="4604" y="1293"/>
                    <a:pt x="3516" y="938"/>
                    <a:pt x="2470" y="540"/>
                  </a:cubicBezTo>
                  <a:cubicBezTo>
                    <a:pt x="1863" y="304"/>
                    <a:pt x="1270" y="0"/>
                    <a:pt x="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9"/>
            <p:cNvSpPr/>
            <p:nvPr/>
          </p:nvSpPr>
          <p:spPr>
            <a:xfrm>
              <a:off x="4299350" y="3165650"/>
              <a:ext cx="490725" cy="162900"/>
            </a:xfrm>
            <a:custGeom>
              <a:avLst/>
              <a:gdLst/>
              <a:ahLst/>
              <a:cxnLst/>
              <a:rect l="l" t="t" r="r" b="b"/>
              <a:pathLst>
                <a:path w="19629" h="6516" extrusionOk="0">
                  <a:moveTo>
                    <a:pt x="19285" y="1"/>
                  </a:moveTo>
                  <a:cubicBezTo>
                    <a:pt x="19248" y="1"/>
                    <a:pt x="19208" y="10"/>
                    <a:pt x="19166" y="29"/>
                  </a:cubicBezTo>
                  <a:cubicBezTo>
                    <a:pt x="17513" y="783"/>
                    <a:pt x="15839" y="1180"/>
                    <a:pt x="14165" y="1808"/>
                  </a:cubicBezTo>
                  <a:cubicBezTo>
                    <a:pt x="12471" y="2457"/>
                    <a:pt x="10734" y="2959"/>
                    <a:pt x="9018" y="3482"/>
                  </a:cubicBezTo>
                  <a:cubicBezTo>
                    <a:pt x="7323" y="4005"/>
                    <a:pt x="5649" y="4591"/>
                    <a:pt x="3934" y="5093"/>
                  </a:cubicBezTo>
                  <a:cubicBezTo>
                    <a:pt x="2741" y="5428"/>
                    <a:pt x="1486" y="5993"/>
                    <a:pt x="230" y="6160"/>
                  </a:cubicBezTo>
                  <a:cubicBezTo>
                    <a:pt x="0" y="6223"/>
                    <a:pt x="42" y="6516"/>
                    <a:pt x="251" y="6516"/>
                  </a:cubicBezTo>
                  <a:cubicBezTo>
                    <a:pt x="1402" y="6474"/>
                    <a:pt x="2574" y="5951"/>
                    <a:pt x="3683" y="5679"/>
                  </a:cubicBezTo>
                  <a:cubicBezTo>
                    <a:pt x="5377" y="5198"/>
                    <a:pt x="7030" y="4674"/>
                    <a:pt x="8704" y="4110"/>
                  </a:cubicBezTo>
                  <a:cubicBezTo>
                    <a:pt x="10420" y="3524"/>
                    <a:pt x="12178" y="3105"/>
                    <a:pt x="13914" y="2457"/>
                  </a:cubicBezTo>
                  <a:cubicBezTo>
                    <a:pt x="15735" y="1745"/>
                    <a:pt x="17618" y="1410"/>
                    <a:pt x="19375" y="490"/>
                  </a:cubicBezTo>
                  <a:cubicBezTo>
                    <a:pt x="19629" y="363"/>
                    <a:pt x="19522" y="1"/>
                    <a:pt x="1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9"/>
            <p:cNvSpPr/>
            <p:nvPr/>
          </p:nvSpPr>
          <p:spPr>
            <a:xfrm>
              <a:off x="4296075" y="3101950"/>
              <a:ext cx="274925" cy="220150"/>
            </a:xfrm>
            <a:custGeom>
              <a:avLst/>
              <a:gdLst/>
              <a:ahLst/>
              <a:cxnLst/>
              <a:rect l="l" t="t" r="r" b="b"/>
              <a:pathLst>
                <a:path w="10997" h="8806" extrusionOk="0">
                  <a:moveTo>
                    <a:pt x="10660" y="0"/>
                  </a:moveTo>
                  <a:cubicBezTo>
                    <a:pt x="10645" y="0"/>
                    <a:pt x="10630" y="1"/>
                    <a:pt x="10614" y="4"/>
                  </a:cubicBezTo>
                  <a:cubicBezTo>
                    <a:pt x="9861" y="192"/>
                    <a:pt x="9568" y="611"/>
                    <a:pt x="8982" y="1176"/>
                  </a:cubicBezTo>
                  <a:cubicBezTo>
                    <a:pt x="8145" y="2012"/>
                    <a:pt x="7057" y="2598"/>
                    <a:pt x="6157" y="3414"/>
                  </a:cubicBezTo>
                  <a:cubicBezTo>
                    <a:pt x="5111" y="4356"/>
                    <a:pt x="4023" y="5235"/>
                    <a:pt x="2956" y="6155"/>
                  </a:cubicBezTo>
                  <a:cubicBezTo>
                    <a:pt x="1972" y="6971"/>
                    <a:pt x="1114" y="7913"/>
                    <a:pt x="89" y="8645"/>
                  </a:cubicBezTo>
                  <a:cubicBezTo>
                    <a:pt x="1" y="8681"/>
                    <a:pt x="47" y="8806"/>
                    <a:pt x="139" y="8806"/>
                  </a:cubicBezTo>
                  <a:cubicBezTo>
                    <a:pt x="156" y="8806"/>
                    <a:pt x="174" y="8801"/>
                    <a:pt x="194" y="8792"/>
                  </a:cubicBezTo>
                  <a:cubicBezTo>
                    <a:pt x="1094" y="8352"/>
                    <a:pt x="1742" y="7620"/>
                    <a:pt x="2537" y="7013"/>
                  </a:cubicBezTo>
                  <a:cubicBezTo>
                    <a:pt x="3521" y="6260"/>
                    <a:pt x="4462" y="5423"/>
                    <a:pt x="5404" y="4628"/>
                  </a:cubicBezTo>
                  <a:cubicBezTo>
                    <a:pt x="6345" y="3854"/>
                    <a:pt x="7203" y="3017"/>
                    <a:pt x="8228" y="2305"/>
                  </a:cubicBezTo>
                  <a:cubicBezTo>
                    <a:pt x="9065" y="1699"/>
                    <a:pt x="9798" y="841"/>
                    <a:pt x="10739" y="422"/>
                  </a:cubicBezTo>
                  <a:cubicBezTo>
                    <a:pt x="10996" y="323"/>
                    <a:pt x="10917" y="0"/>
                    <a:pt x="10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9"/>
            <p:cNvSpPr/>
            <p:nvPr/>
          </p:nvSpPr>
          <p:spPr>
            <a:xfrm>
              <a:off x="4417025" y="3082725"/>
              <a:ext cx="134025" cy="26750"/>
            </a:xfrm>
            <a:custGeom>
              <a:avLst/>
              <a:gdLst/>
              <a:ahLst/>
              <a:cxnLst/>
              <a:rect l="l" t="t" r="r" b="b"/>
              <a:pathLst>
                <a:path w="5361" h="1070" extrusionOk="0">
                  <a:moveTo>
                    <a:pt x="540" y="1"/>
                  </a:moveTo>
                  <a:cubicBezTo>
                    <a:pt x="416" y="1"/>
                    <a:pt x="292" y="7"/>
                    <a:pt x="168" y="20"/>
                  </a:cubicBezTo>
                  <a:cubicBezTo>
                    <a:pt x="1" y="40"/>
                    <a:pt x="1" y="312"/>
                    <a:pt x="168" y="333"/>
                  </a:cubicBezTo>
                  <a:cubicBezTo>
                    <a:pt x="1068" y="480"/>
                    <a:pt x="1968" y="647"/>
                    <a:pt x="2867" y="752"/>
                  </a:cubicBezTo>
                  <a:cubicBezTo>
                    <a:pt x="3286" y="794"/>
                    <a:pt x="3683" y="898"/>
                    <a:pt x="4102" y="940"/>
                  </a:cubicBezTo>
                  <a:cubicBezTo>
                    <a:pt x="4112" y="941"/>
                    <a:pt x="4125" y="942"/>
                    <a:pt x="4139" y="942"/>
                  </a:cubicBezTo>
                  <a:cubicBezTo>
                    <a:pt x="4253" y="942"/>
                    <a:pt x="4486" y="905"/>
                    <a:pt x="4703" y="905"/>
                  </a:cubicBezTo>
                  <a:cubicBezTo>
                    <a:pt x="4895" y="905"/>
                    <a:pt x="5074" y="934"/>
                    <a:pt x="5148" y="1045"/>
                  </a:cubicBezTo>
                  <a:cubicBezTo>
                    <a:pt x="5171" y="1062"/>
                    <a:pt x="5199" y="1070"/>
                    <a:pt x="5226" y="1070"/>
                  </a:cubicBezTo>
                  <a:cubicBezTo>
                    <a:pt x="5297" y="1070"/>
                    <a:pt x="5361" y="1016"/>
                    <a:pt x="5315" y="940"/>
                  </a:cubicBezTo>
                  <a:cubicBezTo>
                    <a:pt x="5127" y="459"/>
                    <a:pt x="4207" y="626"/>
                    <a:pt x="3809" y="564"/>
                  </a:cubicBezTo>
                  <a:cubicBezTo>
                    <a:pt x="2719" y="451"/>
                    <a:pt x="163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9"/>
            <p:cNvSpPr/>
            <p:nvPr/>
          </p:nvSpPr>
          <p:spPr>
            <a:xfrm>
              <a:off x="4295400" y="3083725"/>
              <a:ext cx="141025" cy="245825"/>
            </a:xfrm>
            <a:custGeom>
              <a:avLst/>
              <a:gdLst/>
              <a:ahLst/>
              <a:cxnLst/>
              <a:rect l="l" t="t" r="r" b="b"/>
              <a:pathLst>
                <a:path w="5641" h="9833" extrusionOk="0">
                  <a:moveTo>
                    <a:pt x="5242" y="0"/>
                  </a:moveTo>
                  <a:cubicBezTo>
                    <a:pt x="5096" y="0"/>
                    <a:pt x="5096" y="231"/>
                    <a:pt x="5242" y="231"/>
                  </a:cubicBezTo>
                  <a:cubicBezTo>
                    <a:pt x="5556" y="231"/>
                    <a:pt x="5033" y="377"/>
                    <a:pt x="4824" y="628"/>
                  </a:cubicBezTo>
                  <a:cubicBezTo>
                    <a:pt x="4531" y="963"/>
                    <a:pt x="4343" y="1361"/>
                    <a:pt x="4092" y="1758"/>
                  </a:cubicBezTo>
                  <a:cubicBezTo>
                    <a:pt x="3380" y="2909"/>
                    <a:pt x="2753" y="4101"/>
                    <a:pt x="2083" y="5294"/>
                  </a:cubicBezTo>
                  <a:cubicBezTo>
                    <a:pt x="1644" y="6026"/>
                    <a:pt x="1288" y="6801"/>
                    <a:pt x="869" y="7554"/>
                  </a:cubicBezTo>
                  <a:cubicBezTo>
                    <a:pt x="514" y="8244"/>
                    <a:pt x="95" y="8851"/>
                    <a:pt x="12" y="9625"/>
                  </a:cubicBezTo>
                  <a:cubicBezTo>
                    <a:pt x="1" y="9764"/>
                    <a:pt x="88" y="9832"/>
                    <a:pt x="185" y="9832"/>
                  </a:cubicBezTo>
                  <a:cubicBezTo>
                    <a:pt x="277" y="9832"/>
                    <a:pt x="378" y="9769"/>
                    <a:pt x="409" y="9646"/>
                  </a:cubicBezTo>
                  <a:cubicBezTo>
                    <a:pt x="514" y="9019"/>
                    <a:pt x="869" y="8286"/>
                    <a:pt x="1225" y="7763"/>
                  </a:cubicBezTo>
                  <a:cubicBezTo>
                    <a:pt x="1685" y="7073"/>
                    <a:pt x="1895" y="6194"/>
                    <a:pt x="2376" y="5503"/>
                  </a:cubicBezTo>
                  <a:cubicBezTo>
                    <a:pt x="3485" y="3767"/>
                    <a:pt x="4196" y="1800"/>
                    <a:pt x="5556" y="210"/>
                  </a:cubicBezTo>
                  <a:cubicBezTo>
                    <a:pt x="5640" y="126"/>
                    <a:pt x="5577" y="0"/>
                    <a:pt x="5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9"/>
            <p:cNvSpPr/>
            <p:nvPr/>
          </p:nvSpPr>
          <p:spPr>
            <a:xfrm>
              <a:off x="4546750" y="3099550"/>
              <a:ext cx="12600" cy="77325"/>
            </a:xfrm>
            <a:custGeom>
              <a:avLst/>
              <a:gdLst/>
              <a:ahLst/>
              <a:cxnLst/>
              <a:rect l="l" t="t" r="r" b="b"/>
              <a:pathLst>
                <a:path w="504" h="3093" extrusionOk="0">
                  <a:moveTo>
                    <a:pt x="247" y="0"/>
                  </a:moveTo>
                  <a:cubicBezTo>
                    <a:pt x="205" y="0"/>
                    <a:pt x="168" y="27"/>
                    <a:pt x="168" y="79"/>
                  </a:cubicBezTo>
                  <a:cubicBezTo>
                    <a:pt x="106" y="1020"/>
                    <a:pt x="1" y="2004"/>
                    <a:pt x="85" y="2945"/>
                  </a:cubicBezTo>
                  <a:cubicBezTo>
                    <a:pt x="95" y="3045"/>
                    <a:pt x="171" y="3092"/>
                    <a:pt x="252" y="3092"/>
                  </a:cubicBezTo>
                  <a:cubicBezTo>
                    <a:pt x="342" y="3092"/>
                    <a:pt x="439" y="3034"/>
                    <a:pt x="461" y="2924"/>
                  </a:cubicBezTo>
                  <a:cubicBezTo>
                    <a:pt x="503" y="1983"/>
                    <a:pt x="398" y="1020"/>
                    <a:pt x="357" y="79"/>
                  </a:cubicBezTo>
                  <a:cubicBezTo>
                    <a:pt x="336" y="27"/>
                    <a:pt x="28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9"/>
            <p:cNvSpPr/>
            <p:nvPr/>
          </p:nvSpPr>
          <p:spPr>
            <a:xfrm>
              <a:off x="4296125" y="3258875"/>
              <a:ext cx="419925" cy="76825"/>
            </a:xfrm>
            <a:custGeom>
              <a:avLst/>
              <a:gdLst/>
              <a:ahLst/>
              <a:cxnLst/>
              <a:rect l="l" t="t" r="r" b="b"/>
              <a:pathLst>
                <a:path w="16797" h="3073" extrusionOk="0">
                  <a:moveTo>
                    <a:pt x="16556" y="0"/>
                  </a:moveTo>
                  <a:cubicBezTo>
                    <a:pt x="16543" y="0"/>
                    <a:pt x="16528" y="1"/>
                    <a:pt x="16512" y="4"/>
                  </a:cubicBezTo>
                  <a:cubicBezTo>
                    <a:pt x="13876" y="820"/>
                    <a:pt x="10967" y="1259"/>
                    <a:pt x="8226" y="1636"/>
                  </a:cubicBezTo>
                  <a:cubicBezTo>
                    <a:pt x="6992" y="1803"/>
                    <a:pt x="5799" y="2013"/>
                    <a:pt x="4544" y="2159"/>
                  </a:cubicBezTo>
                  <a:cubicBezTo>
                    <a:pt x="3685" y="2236"/>
                    <a:pt x="2330" y="2819"/>
                    <a:pt x="1239" y="2819"/>
                  </a:cubicBezTo>
                  <a:cubicBezTo>
                    <a:pt x="843" y="2819"/>
                    <a:pt x="482" y="2742"/>
                    <a:pt x="192" y="2536"/>
                  </a:cubicBezTo>
                  <a:cubicBezTo>
                    <a:pt x="174" y="2525"/>
                    <a:pt x="157" y="2520"/>
                    <a:pt x="140" y="2520"/>
                  </a:cubicBezTo>
                  <a:cubicBezTo>
                    <a:pt x="58" y="2520"/>
                    <a:pt x="0" y="2633"/>
                    <a:pt x="87" y="2703"/>
                  </a:cubicBezTo>
                  <a:cubicBezTo>
                    <a:pt x="435" y="2978"/>
                    <a:pt x="831" y="3072"/>
                    <a:pt x="1244" y="3072"/>
                  </a:cubicBezTo>
                  <a:cubicBezTo>
                    <a:pt x="1774" y="3072"/>
                    <a:pt x="2331" y="2916"/>
                    <a:pt x="2849" y="2787"/>
                  </a:cubicBezTo>
                  <a:cubicBezTo>
                    <a:pt x="4335" y="2410"/>
                    <a:pt x="5883" y="2410"/>
                    <a:pt x="7410" y="2180"/>
                  </a:cubicBezTo>
                  <a:cubicBezTo>
                    <a:pt x="8959" y="1950"/>
                    <a:pt x="10486" y="1594"/>
                    <a:pt x="12014" y="1343"/>
                  </a:cubicBezTo>
                  <a:cubicBezTo>
                    <a:pt x="13520" y="1071"/>
                    <a:pt x="15341" y="1259"/>
                    <a:pt x="16659" y="381"/>
                  </a:cubicBezTo>
                  <a:cubicBezTo>
                    <a:pt x="16796" y="282"/>
                    <a:pt x="16768" y="0"/>
                    <a:pt x="16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9"/>
            <p:cNvSpPr/>
            <p:nvPr/>
          </p:nvSpPr>
          <p:spPr>
            <a:xfrm>
              <a:off x="4685525" y="3195300"/>
              <a:ext cx="24900" cy="84350"/>
            </a:xfrm>
            <a:custGeom>
              <a:avLst/>
              <a:gdLst/>
              <a:ahLst/>
              <a:cxnLst/>
              <a:rect l="l" t="t" r="r" b="b"/>
              <a:pathLst>
                <a:path w="996" h="3374" extrusionOk="0">
                  <a:moveTo>
                    <a:pt x="146" y="0"/>
                  </a:moveTo>
                  <a:cubicBezTo>
                    <a:pt x="70" y="0"/>
                    <a:pt x="0" y="76"/>
                    <a:pt x="57" y="162"/>
                  </a:cubicBezTo>
                  <a:cubicBezTo>
                    <a:pt x="455" y="727"/>
                    <a:pt x="99" y="1605"/>
                    <a:pt x="204" y="2254"/>
                  </a:cubicBezTo>
                  <a:cubicBezTo>
                    <a:pt x="267" y="2568"/>
                    <a:pt x="309" y="3196"/>
                    <a:pt x="664" y="3363"/>
                  </a:cubicBezTo>
                  <a:cubicBezTo>
                    <a:pt x="686" y="3370"/>
                    <a:pt x="711" y="3374"/>
                    <a:pt x="736" y="3374"/>
                  </a:cubicBezTo>
                  <a:cubicBezTo>
                    <a:pt x="856" y="3374"/>
                    <a:pt x="995" y="3296"/>
                    <a:pt x="978" y="3175"/>
                  </a:cubicBezTo>
                  <a:cubicBezTo>
                    <a:pt x="915" y="2735"/>
                    <a:pt x="622" y="2296"/>
                    <a:pt x="581" y="1815"/>
                  </a:cubicBezTo>
                  <a:cubicBezTo>
                    <a:pt x="476" y="1187"/>
                    <a:pt x="727" y="580"/>
                    <a:pt x="246" y="57"/>
                  </a:cubicBezTo>
                  <a:cubicBezTo>
                    <a:pt x="219" y="17"/>
                    <a:pt x="182" y="0"/>
                    <a:pt x="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54"/>
          <p:cNvSpPr/>
          <p:nvPr/>
        </p:nvSpPr>
        <p:spPr>
          <a:xfrm>
            <a:off x="-331100" y="4021431"/>
            <a:ext cx="1443638" cy="127272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54"/>
          <p:cNvSpPr txBox="1">
            <a:spLocks noGrp="1"/>
          </p:cNvSpPr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indent="0">
              <a:buNone/>
            </a:pP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Selain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masalah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perbedaan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ada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beberapa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terminologi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yang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dapat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digunakan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untuk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memahami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anak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berkebutuhan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khusus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.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Istilah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tersebut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yaitu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:</a:t>
            </a:r>
            <a:endParaRPr lang="en-ID" dirty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285750" lvl="0" indent="-285750"/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Impairment</a:t>
            </a:r>
            <a:endParaRPr lang="en-ID" dirty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285750" indent="-285750"/>
            <a:endParaRPr lang="en-US" dirty="0" smtClean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285750" lvl="0" indent="-285750"/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Disability</a:t>
            </a:r>
            <a:endParaRPr lang="en-ID" dirty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285750" indent="-285750"/>
            <a:endParaRPr lang="en-US" dirty="0" smtClean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285750" lvl="0" indent="-285750"/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Handicaped</a:t>
            </a:r>
            <a:endParaRPr lang="en-ID" dirty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4" name="Google Shape;2264;p54"/>
          <p:cNvSpPr txBox="1">
            <a:spLocks noGrp="1"/>
          </p:cNvSpPr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Adalah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suatu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perbandingan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antara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potensi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yang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ada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di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dalam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diri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 smtClean="0">
                <a:solidFill>
                  <a:srgbClr val="FF0066"/>
                </a:solidFill>
                <a:latin typeface="Ink Free" panose="03080402000500000000" pitchFamily="66" charset="0"/>
              </a:rPr>
              <a:t>individu</a:t>
            </a:r>
            <a:r>
              <a:rPr lang="en-US" sz="2000" b="0" dirty="0" smtClean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itu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sendiri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,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perbedaan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ini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dapat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muncul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dari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berbagai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aspek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meliputi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intelektual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,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fisik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,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psikologis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,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dan</a:t>
            </a:r>
            <a:r>
              <a:rPr lang="en-US" sz="20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20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sosial</a:t>
            </a:r>
            <a:endParaRPr sz="2000" b="0" dirty="0">
              <a:solidFill>
                <a:srgbClr val="FF0066"/>
              </a:solidFill>
              <a:latin typeface="Ink Free" panose="03080402000500000000" pitchFamily="66" charset="0"/>
            </a:endParaRPr>
          </a:p>
        </p:txBody>
      </p:sp>
      <p:pic>
        <p:nvPicPr>
          <p:cNvPr id="2265" name="Google Shape;2265;p54"/>
          <p:cNvPicPr preferRelativeResize="0"/>
          <p:nvPr/>
        </p:nvPicPr>
        <p:blipFill rotWithShape="1">
          <a:blip r:embed="rId3">
            <a:alphaModFix/>
          </a:blip>
          <a:srcRect l="22642" t="69" b="59"/>
          <a:stretch/>
        </p:blipFill>
        <p:spPr>
          <a:xfrm>
            <a:off x="720000" y="1516000"/>
            <a:ext cx="3378550" cy="29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p54"/>
          <p:cNvSpPr/>
          <p:nvPr/>
        </p:nvSpPr>
        <p:spPr>
          <a:xfrm rot="5770525">
            <a:off x="1989113" y="3887017"/>
            <a:ext cx="108426" cy="113240"/>
          </a:xfrm>
          <a:custGeom>
            <a:avLst/>
            <a:gdLst/>
            <a:ahLst/>
            <a:cxnLst/>
            <a:rect l="l" t="t" r="r" b="b"/>
            <a:pathLst>
              <a:path w="4344" h="5220" extrusionOk="0">
                <a:moveTo>
                  <a:pt x="3136" y="1"/>
                </a:moveTo>
                <a:cubicBezTo>
                  <a:pt x="2986" y="1"/>
                  <a:pt x="2826" y="51"/>
                  <a:pt x="2665" y="166"/>
                </a:cubicBezTo>
                <a:cubicBezTo>
                  <a:pt x="1336" y="1122"/>
                  <a:pt x="425" y="2466"/>
                  <a:pt x="126" y="4079"/>
                </a:cubicBezTo>
                <a:cubicBezTo>
                  <a:pt x="0" y="4771"/>
                  <a:pt x="583" y="5220"/>
                  <a:pt x="1110" y="5220"/>
                </a:cubicBezTo>
                <a:cubicBezTo>
                  <a:pt x="1458" y="5220"/>
                  <a:pt x="1781" y="5024"/>
                  <a:pt x="1859" y="4572"/>
                </a:cubicBezTo>
                <a:cubicBezTo>
                  <a:pt x="2068" y="3437"/>
                  <a:pt x="2635" y="2406"/>
                  <a:pt x="3576" y="1734"/>
                </a:cubicBezTo>
                <a:cubicBezTo>
                  <a:pt x="4344" y="1165"/>
                  <a:pt x="3860" y="1"/>
                  <a:pt x="31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54"/>
          <p:cNvSpPr/>
          <p:nvPr/>
        </p:nvSpPr>
        <p:spPr>
          <a:xfrm rot="4647302">
            <a:off x="1953151" y="3949750"/>
            <a:ext cx="78473" cy="69548"/>
          </a:xfrm>
          <a:custGeom>
            <a:avLst/>
            <a:gdLst/>
            <a:ahLst/>
            <a:cxnLst/>
            <a:rect l="l" t="t" r="r" b="b"/>
            <a:pathLst>
              <a:path w="3139" h="2782" extrusionOk="0">
                <a:moveTo>
                  <a:pt x="1941" y="1"/>
                </a:moveTo>
                <a:cubicBezTo>
                  <a:pt x="945" y="1"/>
                  <a:pt x="0" y="1109"/>
                  <a:pt x="375" y="2117"/>
                </a:cubicBezTo>
                <a:cubicBezTo>
                  <a:pt x="512" y="2491"/>
                  <a:pt x="846" y="2781"/>
                  <a:pt x="1239" y="2781"/>
                </a:cubicBezTo>
                <a:cubicBezTo>
                  <a:pt x="1317" y="2781"/>
                  <a:pt x="1398" y="2770"/>
                  <a:pt x="1480" y="2745"/>
                </a:cubicBezTo>
                <a:cubicBezTo>
                  <a:pt x="1824" y="2640"/>
                  <a:pt x="2167" y="2267"/>
                  <a:pt x="2152" y="1849"/>
                </a:cubicBezTo>
                <a:lnTo>
                  <a:pt x="2152" y="1849"/>
                </a:lnTo>
                <a:cubicBezTo>
                  <a:pt x="2169" y="1850"/>
                  <a:pt x="2185" y="1850"/>
                  <a:pt x="2202" y="1850"/>
                </a:cubicBezTo>
                <a:cubicBezTo>
                  <a:pt x="2574" y="1850"/>
                  <a:pt x="2947" y="1534"/>
                  <a:pt x="3019" y="1176"/>
                </a:cubicBezTo>
                <a:cubicBezTo>
                  <a:pt x="3138" y="684"/>
                  <a:pt x="2869" y="265"/>
                  <a:pt x="2406" y="86"/>
                </a:cubicBezTo>
                <a:cubicBezTo>
                  <a:pt x="2253" y="28"/>
                  <a:pt x="2097" y="1"/>
                  <a:pt x="19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54"/>
          <p:cNvSpPr/>
          <p:nvPr/>
        </p:nvSpPr>
        <p:spPr>
          <a:xfrm rot="-4586258">
            <a:off x="2122527" y="3706978"/>
            <a:ext cx="95998" cy="110723"/>
          </a:xfrm>
          <a:custGeom>
            <a:avLst/>
            <a:gdLst/>
            <a:ahLst/>
            <a:cxnLst/>
            <a:rect l="l" t="t" r="r" b="b"/>
            <a:pathLst>
              <a:path w="3840" h="4429" extrusionOk="0">
                <a:moveTo>
                  <a:pt x="2866" y="1"/>
                </a:moveTo>
                <a:cubicBezTo>
                  <a:pt x="2705" y="1"/>
                  <a:pt x="2542" y="39"/>
                  <a:pt x="2390" y="112"/>
                </a:cubicBezTo>
                <a:cubicBezTo>
                  <a:pt x="1016" y="740"/>
                  <a:pt x="195" y="2069"/>
                  <a:pt x="45" y="3533"/>
                </a:cubicBezTo>
                <a:cubicBezTo>
                  <a:pt x="1" y="4011"/>
                  <a:pt x="493" y="4429"/>
                  <a:pt x="942" y="4429"/>
                </a:cubicBezTo>
                <a:cubicBezTo>
                  <a:pt x="1464" y="4429"/>
                  <a:pt x="1778" y="4011"/>
                  <a:pt x="1838" y="3533"/>
                </a:cubicBezTo>
                <a:cubicBezTo>
                  <a:pt x="1927" y="2666"/>
                  <a:pt x="2525" y="1994"/>
                  <a:pt x="3271" y="1666"/>
                </a:cubicBezTo>
                <a:cubicBezTo>
                  <a:pt x="3734" y="1457"/>
                  <a:pt x="3839" y="814"/>
                  <a:pt x="3615" y="426"/>
                </a:cubicBezTo>
                <a:cubicBezTo>
                  <a:pt x="3450" y="134"/>
                  <a:pt x="3164" y="1"/>
                  <a:pt x="28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54"/>
          <p:cNvSpPr/>
          <p:nvPr/>
        </p:nvSpPr>
        <p:spPr>
          <a:xfrm rot="6018322">
            <a:off x="2187322" y="3688899"/>
            <a:ext cx="64602" cy="66827"/>
          </a:xfrm>
          <a:custGeom>
            <a:avLst/>
            <a:gdLst/>
            <a:ahLst/>
            <a:cxnLst/>
            <a:rect l="l" t="t" r="r" b="b"/>
            <a:pathLst>
              <a:path w="2584" h="2673" extrusionOk="0">
                <a:moveTo>
                  <a:pt x="1563" y="1"/>
                </a:moveTo>
                <a:cubicBezTo>
                  <a:pt x="1256" y="1"/>
                  <a:pt x="961" y="147"/>
                  <a:pt x="792" y="426"/>
                </a:cubicBezTo>
                <a:cubicBezTo>
                  <a:pt x="597" y="724"/>
                  <a:pt x="433" y="1023"/>
                  <a:pt x="239" y="1337"/>
                </a:cubicBezTo>
                <a:cubicBezTo>
                  <a:pt x="0" y="1740"/>
                  <a:pt x="134" y="2337"/>
                  <a:pt x="568" y="2561"/>
                </a:cubicBezTo>
                <a:cubicBezTo>
                  <a:pt x="707" y="2636"/>
                  <a:pt x="861" y="2673"/>
                  <a:pt x="1015" y="2673"/>
                </a:cubicBezTo>
                <a:cubicBezTo>
                  <a:pt x="1321" y="2673"/>
                  <a:pt x="1623" y="2526"/>
                  <a:pt x="1792" y="2248"/>
                </a:cubicBezTo>
                <a:cubicBezTo>
                  <a:pt x="1987" y="1949"/>
                  <a:pt x="2151" y="1650"/>
                  <a:pt x="2330" y="1352"/>
                </a:cubicBezTo>
                <a:cubicBezTo>
                  <a:pt x="2584" y="933"/>
                  <a:pt x="2450" y="336"/>
                  <a:pt x="2016" y="112"/>
                </a:cubicBezTo>
                <a:cubicBezTo>
                  <a:pt x="1872" y="37"/>
                  <a:pt x="1716" y="1"/>
                  <a:pt x="15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54"/>
          <p:cNvSpPr/>
          <p:nvPr/>
        </p:nvSpPr>
        <p:spPr>
          <a:xfrm>
            <a:off x="2540550" y="3821975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1" name="Google Shape;2271;p54"/>
          <p:cNvGrpSpPr/>
          <p:nvPr/>
        </p:nvGrpSpPr>
        <p:grpSpPr>
          <a:xfrm>
            <a:off x="493202" y="1431950"/>
            <a:ext cx="3754964" cy="3148850"/>
            <a:chOff x="493202" y="1431950"/>
            <a:chExt cx="3754964" cy="3148850"/>
          </a:xfrm>
        </p:grpSpPr>
        <p:grpSp>
          <p:nvGrpSpPr>
            <p:cNvPr id="2272" name="Google Shape;2272;p54"/>
            <p:cNvGrpSpPr/>
            <p:nvPr/>
          </p:nvGrpSpPr>
          <p:grpSpPr>
            <a:xfrm>
              <a:off x="493202" y="1431950"/>
              <a:ext cx="3754964" cy="3148850"/>
              <a:chOff x="493202" y="1431950"/>
              <a:chExt cx="3754964" cy="3148850"/>
            </a:xfrm>
          </p:grpSpPr>
          <p:sp>
            <p:nvSpPr>
              <p:cNvPr id="2273" name="Google Shape;2273;p54"/>
              <p:cNvSpPr/>
              <p:nvPr/>
            </p:nvSpPr>
            <p:spPr>
              <a:xfrm>
                <a:off x="660224" y="1431950"/>
                <a:ext cx="3438256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6989" extrusionOk="0">
                    <a:moveTo>
                      <a:pt x="66830" y="0"/>
                    </a:moveTo>
                    <a:cubicBezTo>
                      <a:pt x="66161" y="0"/>
                      <a:pt x="65491" y="42"/>
                      <a:pt x="64842" y="63"/>
                    </a:cubicBezTo>
                    <a:cubicBezTo>
                      <a:pt x="63336" y="147"/>
                      <a:pt x="61871" y="252"/>
                      <a:pt x="60386" y="356"/>
                    </a:cubicBezTo>
                    <a:cubicBezTo>
                      <a:pt x="59716" y="398"/>
                      <a:pt x="59005" y="461"/>
                      <a:pt x="58314" y="503"/>
                    </a:cubicBezTo>
                    <a:cubicBezTo>
                      <a:pt x="57477" y="565"/>
                      <a:pt x="56640" y="586"/>
                      <a:pt x="55783" y="628"/>
                    </a:cubicBezTo>
                    <a:cubicBezTo>
                      <a:pt x="54381" y="691"/>
                      <a:pt x="52958" y="712"/>
                      <a:pt x="51556" y="733"/>
                    </a:cubicBezTo>
                    <a:cubicBezTo>
                      <a:pt x="49924" y="775"/>
                      <a:pt x="48313" y="816"/>
                      <a:pt x="46702" y="900"/>
                    </a:cubicBezTo>
                    <a:cubicBezTo>
                      <a:pt x="45216" y="984"/>
                      <a:pt x="43731" y="1047"/>
                      <a:pt x="42203" y="1151"/>
                    </a:cubicBezTo>
                    <a:cubicBezTo>
                      <a:pt x="40718" y="1235"/>
                      <a:pt x="39211" y="1340"/>
                      <a:pt x="37705" y="1423"/>
                    </a:cubicBezTo>
                    <a:cubicBezTo>
                      <a:pt x="36177" y="1528"/>
                      <a:pt x="34629" y="1570"/>
                      <a:pt x="33080" y="1653"/>
                    </a:cubicBezTo>
                    <a:lnTo>
                      <a:pt x="30737" y="1737"/>
                    </a:lnTo>
                    <a:cubicBezTo>
                      <a:pt x="30005" y="1758"/>
                      <a:pt x="29272" y="1758"/>
                      <a:pt x="28498" y="1758"/>
                    </a:cubicBezTo>
                    <a:cubicBezTo>
                      <a:pt x="27034" y="1800"/>
                      <a:pt x="25611" y="1800"/>
                      <a:pt x="24146" y="1821"/>
                    </a:cubicBezTo>
                    <a:cubicBezTo>
                      <a:pt x="21217" y="1842"/>
                      <a:pt x="18287" y="1884"/>
                      <a:pt x="15358" y="1946"/>
                    </a:cubicBezTo>
                    <a:cubicBezTo>
                      <a:pt x="13726" y="1967"/>
                      <a:pt x="12136" y="1988"/>
                      <a:pt x="10504" y="2030"/>
                    </a:cubicBezTo>
                    <a:cubicBezTo>
                      <a:pt x="9709" y="2051"/>
                      <a:pt x="8872" y="2072"/>
                      <a:pt x="8056" y="2093"/>
                    </a:cubicBezTo>
                    <a:cubicBezTo>
                      <a:pt x="7344" y="2135"/>
                      <a:pt x="6633" y="2177"/>
                      <a:pt x="5943" y="2197"/>
                    </a:cubicBezTo>
                    <a:cubicBezTo>
                      <a:pt x="5168" y="2239"/>
                      <a:pt x="4436" y="2281"/>
                      <a:pt x="3683" y="2344"/>
                    </a:cubicBezTo>
                    <a:lnTo>
                      <a:pt x="2344" y="2407"/>
                    </a:lnTo>
                    <a:cubicBezTo>
                      <a:pt x="2176" y="2407"/>
                      <a:pt x="1967" y="2449"/>
                      <a:pt x="1779" y="2449"/>
                    </a:cubicBezTo>
                    <a:cubicBezTo>
                      <a:pt x="1590" y="2449"/>
                      <a:pt x="1444" y="2469"/>
                      <a:pt x="1256" y="2469"/>
                    </a:cubicBezTo>
                    <a:cubicBezTo>
                      <a:pt x="1130" y="2469"/>
                      <a:pt x="984" y="2490"/>
                      <a:pt x="879" y="2532"/>
                    </a:cubicBezTo>
                    <a:cubicBezTo>
                      <a:pt x="753" y="2553"/>
                      <a:pt x="628" y="2595"/>
                      <a:pt x="461" y="2658"/>
                    </a:cubicBezTo>
                    <a:cubicBezTo>
                      <a:pt x="398" y="2700"/>
                      <a:pt x="335" y="2783"/>
                      <a:pt x="314" y="2888"/>
                    </a:cubicBezTo>
                    <a:cubicBezTo>
                      <a:pt x="251" y="3013"/>
                      <a:pt x="230" y="3139"/>
                      <a:pt x="251" y="3285"/>
                    </a:cubicBezTo>
                    <a:cubicBezTo>
                      <a:pt x="251" y="3411"/>
                      <a:pt x="293" y="3537"/>
                      <a:pt x="314" y="3662"/>
                    </a:cubicBezTo>
                    <a:lnTo>
                      <a:pt x="398" y="3829"/>
                    </a:lnTo>
                    <a:cubicBezTo>
                      <a:pt x="440" y="3913"/>
                      <a:pt x="502" y="3955"/>
                      <a:pt x="607" y="3955"/>
                    </a:cubicBezTo>
                    <a:cubicBezTo>
                      <a:pt x="753" y="4018"/>
                      <a:pt x="921" y="4039"/>
                      <a:pt x="1067" y="4060"/>
                    </a:cubicBezTo>
                    <a:cubicBezTo>
                      <a:pt x="1151" y="4060"/>
                      <a:pt x="1235" y="4018"/>
                      <a:pt x="1277" y="3934"/>
                    </a:cubicBezTo>
                    <a:cubicBezTo>
                      <a:pt x="1297" y="3913"/>
                      <a:pt x="1297" y="3892"/>
                      <a:pt x="1339" y="3850"/>
                    </a:cubicBezTo>
                    <a:lnTo>
                      <a:pt x="2323" y="3850"/>
                    </a:lnTo>
                    <a:cubicBezTo>
                      <a:pt x="2762" y="3850"/>
                      <a:pt x="3243" y="3829"/>
                      <a:pt x="3683" y="3829"/>
                    </a:cubicBezTo>
                    <a:cubicBezTo>
                      <a:pt x="4130" y="3829"/>
                      <a:pt x="4577" y="3813"/>
                      <a:pt x="5009" y="3809"/>
                    </a:cubicBezTo>
                    <a:lnTo>
                      <a:pt x="5009" y="3809"/>
                    </a:lnTo>
                    <a:cubicBezTo>
                      <a:pt x="3842" y="3872"/>
                      <a:pt x="2695" y="3976"/>
                      <a:pt x="1507" y="4081"/>
                    </a:cubicBezTo>
                    <a:cubicBezTo>
                      <a:pt x="1339" y="4122"/>
                      <a:pt x="1172" y="4185"/>
                      <a:pt x="1067" y="4374"/>
                    </a:cubicBezTo>
                    <a:cubicBezTo>
                      <a:pt x="921" y="4583"/>
                      <a:pt x="837" y="4813"/>
                      <a:pt x="816" y="5085"/>
                    </a:cubicBezTo>
                    <a:lnTo>
                      <a:pt x="189" y="5085"/>
                    </a:lnTo>
                    <a:cubicBezTo>
                      <a:pt x="21" y="5085"/>
                      <a:pt x="0" y="5336"/>
                      <a:pt x="0" y="5420"/>
                    </a:cubicBezTo>
                    <a:cubicBezTo>
                      <a:pt x="0" y="5524"/>
                      <a:pt x="21" y="5754"/>
                      <a:pt x="189" y="5754"/>
                    </a:cubicBezTo>
                    <a:lnTo>
                      <a:pt x="774" y="5754"/>
                    </a:lnTo>
                    <a:cubicBezTo>
                      <a:pt x="816" y="5985"/>
                      <a:pt x="837" y="6194"/>
                      <a:pt x="921" y="6382"/>
                    </a:cubicBezTo>
                    <a:lnTo>
                      <a:pt x="1067" y="6696"/>
                    </a:lnTo>
                    <a:cubicBezTo>
                      <a:pt x="1172" y="6863"/>
                      <a:pt x="1297" y="6968"/>
                      <a:pt x="1507" y="6989"/>
                    </a:cubicBezTo>
                    <a:cubicBezTo>
                      <a:pt x="2678" y="6842"/>
                      <a:pt x="3766" y="6759"/>
                      <a:pt x="4875" y="6675"/>
                    </a:cubicBezTo>
                    <a:cubicBezTo>
                      <a:pt x="5147" y="6654"/>
                      <a:pt x="5461" y="6633"/>
                      <a:pt x="5754" y="6612"/>
                    </a:cubicBezTo>
                    <a:cubicBezTo>
                      <a:pt x="6047" y="6612"/>
                      <a:pt x="6298" y="6570"/>
                      <a:pt x="6591" y="6570"/>
                    </a:cubicBezTo>
                    <a:cubicBezTo>
                      <a:pt x="8119" y="6529"/>
                      <a:pt x="9625" y="6445"/>
                      <a:pt x="11132" y="6424"/>
                    </a:cubicBezTo>
                    <a:cubicBezTo>
                      <a:pt x="12743" y="6382"/>
                      <a:pt x="14333" y="6361"/>
                      <a:pt x="15902" y="6340"/>
                    </a:cubicBezTo>
                    <a:lnTo>
                      <a:pt x="20756" y="6340"/>
                    </a:lnTo>
                    <a:cubicBezTo>
                      <a:pt x="23937" y="6361"/>
                      <a:pt x="27096" y="6361"/>
                      <a:pt x="30256" y="6361"/>
                    </a:cubicBezTo>
                    <a:lnTo>
                      <a:pt x="39671" y="6361"/>
                    </a:lnTo>
                    <a:cubicBezTo>
                      <a:pt x="41241" y="6361"/>
                      <a:pt x="42789" y="6319"/>
                      <a:pt x="44358" y="6278"/>
                    </a:cubicBezTo>
                    <a:cubicBezTo>
                      <a:pt x="45907" y="6257"/>
                      <a:pt x="47413" y="6215"/>
                      <a:pt x="48941" y="6152"/>
                    </a:cubicBezTo>
                    <a:cubicBezTo>
                      <a:pt x="49275" y="6152"/>
                      <a:pt x="49610" y="6131"/>
                      <a:pt x="49945" y="6110"/>
                    </a:cubicBezTo>
                    <a:cubicBezTo>
                      <a:pt x="50301" y="6068"/>
                      <a:pt x="50614" y="6068"/>
                      <a:pt x="50949" y="6047"/>
                    </a:cubicBezTo>
                    <a:cubicBezTo>
                      <a:pt x="51807" y="6006"/>
                      <a:pt x="52644" y="5922"/>
                      <a:pt x="53481" y="5838"/>
                    </a:cubicBezTo>
                    <a:cubicBezTo>
                      <a:pt x="54967" y="5713"/>
                      <a:pt x="56431" y="5524"/>
                      <a:pt x="57938" y="5420"/>
                    </a:cubicBezTo>
                    <a:cubicBezTo>
                      <a:pt x="59465" y="5315"/>
                      <a:pt x="61034" y="5231"/>
                      <a:pt x="62583" y="5127"/>
                    </a:cubicBezTo>
                    <a:cubicBezTo>
                      <a:pt x="63294" y="5085"/>
                      <a:pt x="64006" y="5022"/>
                      <a:pt x="64675" y="4959"/>
                    </a:cubicBezTo>
                    <a:cubicBezTo>
                      <a:pt x="65470" y="4855"/>
                      <a:pt x="66265" y="4708"/>
                      <a:pt x="67060" y="4562"/>
                    </a:cubicBezTo>
                    <a:lnTo>
                      <a:pt x="69341" y="4081"/>
                    </a:lnTo>
                    <a:cubicBezTo>
                      <a:pt x="69697" y="4018"/>
                      <a:pt x="70073" y="3955"/>
                      <a:pt x="70429" y="3913"/>
                    </a:cubicBezTo>
                    <a:cubicBezTo>
                      <a:pt x="70848" y="3850"/>
                      <a:pt x="71266" y="3767"/>
                      <a:pt x="71684" y="3704"/>
                    </a:cubicBezTo>
                    <a:cubicBezTo>
                      <a:pt x="71894" y="3641"/>
                      <a:pt x="71915" y="3390"/>
                      <a:pt x="71915" y="3223"/>
                    </a:cubicBezTo>
                    <a:cubicBezTo>
                      <a:pt x="71915" y="3118"/>
                      <a:pt x="71894" y="3034"/>
                      <a:pt x="71873" y="2930"/>
                    </a:cubicBezTo>
                    <a:cubicBezTo>
                      <a:pt x="71854" y="2875"/>
                      <a:pt x="71804" y="2755"/>
                      <a:pt x="71721" y="2755"/>
                    </a:cubicBezTo>
                    <a:cubicBezTo>
                      <a:pt x="71709" y="2755"/>
                      <a:pt x="71697" y="2757"/>
                      <a:pt x="71684" y="2762"/>
                    </a:cubicBezTo>
                    <a:cubicBezTo>
                      <a:pt x="70952" y="2783"/>
                      <a:pt x="70199" y="2804"/>
                      <a:pt x="69467" y="2825"/>
                    </a:cubicBezTo>
                    <a:cubicBezTo>
                      <a:pt x="68713" y="2867"/>
                      <a:pt x="67981" y="2888"/>
                      <a:pt x="67207" y="2909"/>
                    </a:cubicBezTo>
                    <a:cubicBezTo>
                      <a:pt x="66947" y="2913"/>
                      <a:pt x="66688" y="2914"/>
                      <a:pt x="66429" y="2914"/>
                    </a:cubicBezTo>
                    <a:cubicBezTo>
                      <a:pt x="65225" y="2914"/>
                      <a:pt x="64026" y="2877"/>
                      <a:pt x="62855" y="2825"/>
                    </a:cubicBezTo>
                    <a:cubicBezTo>
                      <a:pt x="63085" y="2804"/>
                      <a:pt x="63336" y="2762"/>
                      <a:pt x="63587" y="2721"/>
                    </a:cubicBezTo>
                    <a:cubicBezTo>
                      <a:pt x="64466" y="2595"/>
                      <a:pt x="65366" y="2469"/>
                      <a:pt x="66244" y="2386"/>
                    </a:cubicBezTo>
                    <a:cubicBezTo>
                      <a:pt x="66726" y="2344"/>
                      <a:pt x="67207" y="2302"/>
                      <a:pt x="67688" y="2260"/>
                    </a:cubicBezTo>
                    <a:cubicBezTo>
                      <a:pt x="67918" y="2239"/>
                      <a:pt x="68148" y="2197"/>
                      <a:pt x="68399" y="2156"/>
                    </a:cubicBezTo>
                    <a:cubicBezTo>
                      <a:pt x="68651" y="2093"/>
                      <a:pt x="68881" y="2030"/>
                      <a:pt x="69153" y="1967"/>
                    </a:cubicBezTo>
                    <a:cubicBezTo>
                      <a:pt x="69236" y="1967"/>
                      <a:pt x="69278" y="1925"/>
                      <a:pt x="69341" y="1842"/>
                    </a:cubicBezTo>
                    <a:cubicBezTo>
                      <a:pt x="69404" y="1737"/>
                      <a:pt x="69446" y="1612"/>
                      <a:pt x="69467" y="1486"/>
                    </a:cubicBezTo>
                    <a:cubicBezTo>
                      <a:pt x="69718" y="1402"/>
                      <a:pt x="69780" y="1026"/>
                      <a:pt x="69780" y="796"/>
                    </a:cubicBezTo>
                    <a:cubicBezTo>
                      <a:pt x="69780" y="670"/>
                      <a:pt x="69760" y="524"/>
                      <a:pt x="69697" y="377"/>
                    </a:cubicBezTo>
                    <a:cubicBezTo>
                      <a:pt x="69655" y="272"/>
                      <a:pt x="69571" y="84"/>
                      <a:pt x="69404" y="84"/>
                    </a:cubicBezTo>
                    <a:cubicBezTo>
                      <a:pt x="68630" y="84"/>
                      <a:pt x="67876" y="42"/>
                      <a:pt x="670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4"/>
              <p:cNvSpPr/>
              <p:nvPr/>
            </p:nvSpPr>
            <p:spPr>
              <a:xfrm rot="-5400000">
                <a:off x="2599733" y="2942883"/>
                <a:ext cx="300153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70158" h="5002" extrusionOk="0">
                    <a:moveTo>
                      <a:pt x="63671" y="1738"/>
                    </a:moveTo>
                    <a:cubicBezTo>
                      <a:pt x="63713" y="1821"/>
                      <a:pt x="63755" y="1863"/>
                      <a:pt x="63818" y="1905"/>
                    </a:cubicBezTo>
                    <a:cubicBezTo>
                      <a:pt x="63671" y="1905"/>
                      <a:pt x="63546" y="1947"/>
                      <a:pt x="63441" y="1947"/>
                    </a:cubicBezTo>
                    <a:cubicBezTo>
                      <a:pt x="63211" y="1947"/>
                      <a:pt x="62981" y="1968"/>
                      <a:pt x="62751" y="1968"/>
                    </a:cubicBezTo>
                    <a:cubicBezTo>
                      <a:pt x="61705" y="1989"/>
                      <a:pt x="60679" y="2051"/>
                      <a:pt x="59633" y="2072"/>
                    </a:cubicBezTo>
                    <a:cubicBezTo>
                      <a:pt x="59152" y="2093"/>
                      <a:pt x="58692" y="2114"/>
                      <a:pt x="58210" y="2114"/>
                    </a:cubicBezTo>
                    <a:cubicBezTo>
                      <a:pt x="57478" y="2114"/>
                      <a:pt x="56725" y="2156"/>
                      <a:pt x="55992" y="2156"/>
                    </a:cubicBezTo>
                    <a:cubicBezTo>
                      <a:pt x="54298" y="2177"/>
                      <a:pt x="52624" y="2198"/>
                      <a:pt x="50929" y="2219"/>
                    </a:cubicBezTo>
                    <a:cubicBezTo>
                      <a:pt x="47623" y="2282"/>
                      <a:pt x="44359" y="2323"/>
                      <a:pt x="41053" y="2386"/>
                    </a:cubicBezTo>
                    <a:cubicBezTo>
                      <a:pt x="38710" y="2407"/>
                      <a:pt x="36345" y="2491"/>
                      <a:pt x="34002" y="2574"/>
                    </a:cubicBezTo>
                    <a:cubicBezTo>
                      <a:pt x="30466" y="2679"/>
                      <a:pt x="26909" y="2742"/>
                      <a:pt x="23373" y="2846"/>
                    </a:cubicBezTo>
                    <a:cubicBezTo>
                      <a:pt x="22682" y="2888"/>
                      <a:pt x="21971" y="2909"/>
                      <a:pt x="21259" y="2951"/>
                    </a:cubicBezTo>
                    <a:cubicBezTo>
                      <a:pt x="19251" y="3056"/>
                      <a:pt x="17242" y="3139"/>
                      <a:pt x="15212" y="3244"/>
                    </a:cubicBezTo>
                    <a:cubicBezTo>
                      <a:pt x="13266" y="3349"/>
                      <a:pt x="11279" y="3432"/>
                      <a:pt x="9312" y="3537"/>
                    </a:cubicBezTo>
                    <a:cubicBezTo>
                      <a:pt x="9124" y="3537"/>
                      <a:pt x="8935" y="3558"/>
                      <a:pt x="8768" y="3558"/>
                    </a:cubicBezTo>
                    <a:cubicBezTo>
                      <a:pt x="9291" y="3516"/>
                      <a:pt x="9835" y="3474"/>
                      <a:pt x="10358" y="3432"/>
                    </a:cubicBezTo>
                    <a:cubicBezTo>
                      <a:pt x="12220" y="3307"/>
                      <a:pt x="14062" y="3139"/>
                      <a:pt x="15924" y="3014"/>
                    </a:cubicBezTo>
                    <a:cubicBezTo>
                      <a:pt x="16572" y="2951"/>
                      <a:pt x="17242" y="2909"/>
                      <a:pt x="17870" y="2846"/>
                    </a:cubicBezTo>
                    <a:cubicBezTo>
                      <a:pt x="18204" y="2826"/>
                      <a:pt x="18539" y="2805"/>
                      <a:pt x="18853" y="2805"/>
                    </a:cubicBezTo>
                    <a:cubicBezTo>
                      <a:pt x="20799" y="2700"/>
                      <a:pt x="22724" y="2574"/>
                      <a:pt x="24670" y="2470"/>
                    </a:cubicBezTo>
                    <a:cubicBezTo>
                      <a:pt x="25026" y="2428"/>
                      <a:pt x="25423" y="2407"/>
                      <a:pt x="25779" y="2386"/>
                    </a:cubicBezTo>
                    <a:cubicBezTo>
                      <a:pt x="26344" y="2365"/>
                      <a:pt x="26888" y="2323"/>
                      <a:pt x="27411" y="2323"/>
                    </a:cubicBezTo>
                    <a:lnTo>
                      <a:pt x="33374" y="2093"/>
                    </a:lnTo>
                    <a:cubicBezTo>
                      <a:pt x="33813" y="2072"/>
                      <a:pt x="34253" y="2072"/>
                      <a:pt x="34671" y="2051"/>
                    </a:cubicBezTo>
                    <a:lnTo>
                      <a:pt x="35027" y="2051"/>
                    </a:lnTo>
                    <a:cubicBezTo>
                      <a:pt x="35341" y="2051"/>
                      <a:pt x="35655" y="2051"/>
                      <a:pt x="35927" y="2010"/>
                    </a:cubicBezTo>
                    <a:cubicBezTo>
                      <a:pt x="37914" y="1968"/>
                      <a:pt x="39944" y="1947"/>
                      <a:pt x="41932" y="1884"/>
                    </a:cubicBezTo>
                    <a:cubicBezTo>
                      <a:pt x="42832" y="1863"/>
                      <a:pt x="43752" y="1842"/>
                      <a:pt x="44673" y="1842"/>
                    </a:cubicBezTo>
                    <a:cubicBezTo>
                      <a:pt x="47623" y="1800"/>
                      <a:pt x="50615" y="1779"/>
                      <a:pt x="53565" y="1758"/>
                    </a:cubicBezTo>
                    <a:cubicBezTo>
                      <a:pt x="56683" y="1758"/>
                      <a:pt x="59675" y="1738"/>
                      <a:pt x="62709" y="1738"/>
                    </a:cubicBezTo>
                    <a:close/>
                    <a:moveTo>
                      <a:pt x="57248" y="1"/>
                    </a:moveTo>
                    <a:cubicBezTo>
                      <a:pt x="54549" y="1"/>
                      <a:pt x="51891" y="43"/>
                      <a:pt x="49192" y="64"/>
                    </a:cubicBezTo>
                    <a:cubicBezTo>
                      <a:pt x="47184" y="85"/>
                      <a:pt x="45154" y="105"/>
                      <a:pt x="43145" y="105"/>
                    </a:cubicBezTo>
                    <a:cubicBezTo>
                      <a:pt x="42267" y="105"/>
                      <a:pt x="41346" y="147"/>
                      <a:pt x="40446" y="168"/>
                    </a:cubicBezTo>
                    <a:cubicBezTo>
                      <a:pt x="38438" y="210"/>
                      <a:pt x="36429" y="252"/>
                      <a:pt x="34420" y="294"/>
                    </a:cubicBezTo>
                    <a:cubicBezTo>
                      <a:pt x="33834" y="294"/>
                      <a:pt x="33269" y="315"/>
                      <a:pt x="32684" y="315"/>
                    </a:cubicBezTo>
                    <a:cubicBezTo>
                      <a:pt x="32349" y="315"/>
                      <a:pt x="32035" y="336"/>
                      <a:pt x="31700" y="336"/>
                    </a:cubicBezTo>
                    <a:lnTo>
                      <a:pt x="25737" y="587"/>
                    </a:lnTo>
                    <a:cubicBezTo>
                      <a:pt x="25130" y="608"/>
                      <a:pt x="24523" y="629"/>
                      <a:pt x="23896" y="670"/>
                    </a:cubicBezTo>
                    <a:cubicBezTo>
                      <a:pt x="23561" y="670"/>
                      <a:pt x="23226" y="691"/>
                      <a:pt x="22870" y="712"/>
                    </a:cubicBezTo>
                    <a:cubicBezTo>
                      <a:pt x="20883" y="817"/>
                      <a:pt x="18937" y="922"/>
                      <a:pt x="16949" y="1026"/>
                    </a:cubicBezTo>
                    <a:cubicBezTo>
                      <a:pt x="15924" y="1068"/>
                      <a:pt x="14898" y="1131"/>
                      <a:pt x="13873" y="1214"/>
                    </a:cubicBezTo>
                    <a:cubicBezTo>
                      <a:pt x="12137" y="1319"/>
                      <a:pt x="10379" y="1424"/>
                      <a:pt x="8642" y="1549"/>
                    </a:cubicBezTo>
                    <a:cubicBezTo>
                      <a:pt x="7136" y="1654"/>
                      <a:pt x="5608" y="1738"/>
                      <a:pt x="4102" y="1800"/>
                    </a:cubicBezTo>
                    <a:cubicBezTo>
                      <a:pt x="3872" y="1842"/>
                      <a:pt x="3621" y="1842"/>
                      <a:pt x="3370" y="1863"/>
                    </a:cubicBezTo>
                    <a:cubicBezTo>
                      <a:pt x="2972" y="1884"/>
                      <a:pt x="2574" y="1884"/>
                      <a:pt x="2198" y="1905"/>
                    </a:cubicBezTo>
                    <a:cubicBezTo>
                      <a:pt x="1842" y="1947"/>
                      <a:pt x="1507" y="1947"/>
                      <a:pt x="1152" y="1947"/>
                    </a:cubicBezTo>
                    <a:cubicBezTo>
                      <a:pt x="1110" y="1863"/>
                      <a:pt x="1005" y="1779"/>
                      <a:pt x="942" y="1779"/>
                    </a:cubicBezTo>
                    <a:cubicBezTo>
                      <a:pt x="691" y="1800"/>
                      <a:pt x="482" y="1842"/>
                      <a:pt x="252" y="1863"/>
                    </a:cubicBezTo>
                    <a:cubicBezTo>
                      <a:pt x="147" y="1863"/>
                      <a:pt x="43" y="1905"/>
                      <a:pt x="22" y="2051"/>
                    </a:cubicBezTo>
                    <a:cubicBezTo>
                      <a:pt x="1" y="2177"/>
                      <a:pt x="64" y="2302"/>
                      <a:pt x="168" y="2323"/>
                    </a:cubicBezTo>
                    <a:cubicBezTo>
                      <a:pt x="273" y="2365"/>
                      <a:pt x="357" y="2386"/>
                      <a:pt x="461" y="2407"/>
                    </a:cubicBezTo>
                    <a:cubicBezTo>
                      <a:pt x="566" y="2428"/>
                      <a:pt x="650" y="2428"/>
                      <a:pt x="754" y="2428"/>
                    </a:cubicBezTo>
                    <a:cubicBezTo>
                      <a:pt x="984" y="2554"/>
                      <a:pt x="1256" y="2574"/>
                      <a:pt x="1507" y="2574"/>
                    </a:cubicBezTo>
                    <a:cubicBezTo>
                      <a:pt x="2072" y="2574"/>
                      <a:pt x="2637" y="2554"/>
                      <a:pt x="3181" y="2512"/>
                    </a:cubicBezTo>
                    <a:cubicBezTo>
                      <a:pt x="3432" y="2512"/>
                      <a:pt x="3642" y="2491"/>
                      <a:pt x="3872" y="2491"/>
                    </a:cubicBezTo>
                    <a:lnTo>
                      <a:pt x="6843" y="2344"/>
                    </a:lnTo>
                    <a:cubicBezTo>
                      <a:pt x="8056" y="2282"/>
                      <a:pt x="9228" y="2198"/>
                      <a:pt x="10442" y="2156"/>
                    </a:cubicBezTo>
                    <a:cubicBezTo>
                      <a:pt x="12137" y="2051"/>
                      <a:pt x="13831" y="1968"/>
                      <a:pt x="15526" y="1863"/>
                    </a:cubicBezTo>
                    <a:cubicBezTo>
                      <a:pt x="15924" y="1842"/>
                      <a:pt x="16321" y="1842"/>
                      <a:pt x="16719" y="1821"/>
                    </a:cubicBezTo>
                    <a:cubicBezTo>
                      <a:pt x="17702" y="1758"/>
                      <a:pt x="18707" y="1717"/>
                      <a:pt x="19690" y="1675"/>
                    </a:cubicBezTo>
                    <a:cubicBezTo>
                      <a:pt x="20694" y="1633"/>
                      <a:pt x="21678" y="1570"/>
                      <a:pt x="22682" y="1549"/>
                    </a:cubicBezTo>
                    <a:cubicBezTo>
                      <a:pt x="23059" y="1528"/>
                      <a:pt x="23456" y="1507"/>
                      <a:pt x="23854" y="1507"/>
                    </a:cubicBezTo>
                    <a:cubicBezTo>
                      <a:pt x="25423" y="1445"/>
                      <a:pt x="27013" y="1403"/>
                      <a:pt x="28583" y="1340"/>
                    </a:cubicBezTo>
                    <a:cubicBezTo>
                      <a:pt x="29545" y="1319"/>
                      <a:pt x="30528" y="1298"/>
                      <a:pt x="31512" y="1235"/>
                    </a:cubicBezTo>
                    <a:cubicBezTo>
                      <a:pt x="31909" y="1235"/>
                      <a:pt x="32265" y="1214"/>
                      <a:pt x="32663" y="1214"/>
                    </a:cubicBezTo>
                    <a:cubicBezTo>
                      <a:pt x="34190" y="1194"/>
                      <a:pt x="35717" y="1152"/>
                      <a:pt x="37245" y="1131"/>
                    </a:cubicBezTo>
                    <a:cubicBezTo>
                      <a:pt x="38751" y="1110"/>
                      <a:pt x="40258" y="1089"/>
                      <a:pt x="41764" y="1047"/>
                    </a:cubicBezTo>
                    <a:lnTo>
                      <a:pt x="45928" y="1047"/>
                    </a:lnTo>
                    <a:cubicBezTo>
                      <a:pt x="47477" y="1047"/>
                      <a:pt x="48983" y="1047"/>
                      <a:pt x="50531" y="1026"/>
                    </a:cubicBezTo>
                    <a:lnTo>
                      <a:pt x="55428" y="1026"/>
                    </a:lnTo>
                    <a:cubicBezTo>
                      <a:pt x="53063" y="1047"/>
                      <a:pt x="50678" y="1089"/>
                      <a:pt x="48334" y="1131"/>
                    </a:cubicBezTo>
                    <a:cubicBezTo>
                      <a:pt x="47330" y="1152"/>
                      <a:pt x="46368" y="1152"/>
                      <a:pt x="45384" y="1194"/>
                    </a:cubicBezTo>
                    <a:cubicBezTo>
                      <a:pt x="44966" y="1194"/>
                      <a:pt x="44505" y="1194"/>
                      <a:pt x="44087" y="1214"/>
                    </a:cubicBezTo>
                    <a:cubicBezTo>
                      <a:pt x="42664" y="1235"/>
                      <a:pt x="41241" y="1298"/>
                      <a:pt x="39798" y="1319"/>
                    </a:cubicBezTo>
                    <a:cubicBezTo>
                      <a:pt x="38166" y="1361"/>
                      <a:pt x="36513" y="1403"/>
                      <a:pt x="34860" y="1445"/>
                    </a:cubicBezTo>
                    <a:cubicBezTo>
                      <a:pt x="34567" y="1445"/>
                      <a:pt x="34316" y="1466"/>
                      <a:pt x="34023" y="1466"/>
                    </a:cubicBezTo>
                    <a:cubicBezTo>
                      <a:pt x="33144" y="1528"/>
                      <a:pt x="32265" y="1549"/>
                      <a:pt x="31386" y="1612"/>
                    </a:cubicBezTo>
                    <a:lnTo>
                      <a:pt x="26051" y="1842"/>
                    </a:lnTo>
                    <a:cubicBezTo>
                      <a:pt x="25779" y="1842"/>
                      <a:pt x="25528" y="1863"/>
                      <a:pt x="25256" y="1884"/>
                    </a:cubicBezTo>
                    <a:cubicBezTo>
                      <a:pt x="24398" y="1947"/>
                      <a:pt x="23519" y="2030"/>
                      <a:pt x="22640" y="2072"/>
                    </a:cubicBezTo>
                    <a:cubicBezTo>
                      <a:pt x="21071" y="2177"/>
                      <a:pt x="19544" y="2282"/>
                      <a:pt x="17974" y="2386"/>
                    </a:cubicBezTo>
                    <a:cubicBezTo>
                      <a:pt x="17556" y="2407"/>
                      <a:pt x="17095" y="2470"/>
                      <a:pt x="16677" y="2491"/>
                    </a:cubicBezTo>
                    <a:cubicBezTo>
                      <a:pt x="15694" y="2574"/>
                      <a:pt x="14689" y="2658"/>
                      <a:pt x="13706" y="2763"/>
                    </a:cubicBezTo>
                    <a:cubicBezTo>
                      <a:pt x="12450" y="2867"/>
                      <a:pt x="11153" y="2972"/>
                      <a:pt x="9898" y="3077"/>
                    </a:cubicBezTo>
                    <a:cubicBezTo>
                      <a:pt x="8161" y="3223"/>
                      <a:pt x="6383" y="3391"/>
                      <a:pt x="4625" y="3537"/>
                    </a:cubicBezTo>
                    <a:cubicBezTo>
                      <a:pt x="4207" y="3558"/>
                      <a:pt x="3788" y="3621"/>
                      <a:pt x="3349" y="3642"/>
                    </a:cubicBezTo>
                    <a:lnTo>
                      <a:pt x="1068" y="3872"/>
                    </a:lnTo>
                    <a:cubicBezTo>
                      <a:pt x="984" y="3872"/>
                      <a:pt x="901" y="3935"/>
                      <a:pt x="901" y="4039"/>
                    </a:cubicBezTo>
                    <a:cubicBezTo>
                      <a:pt x="901" y="4123"/>
                      <a:pt x="984" y="4186"/>
                      <a:pt x="1068" y="4186"/>
                    </a:cubicBezTo>
                    <a:cubicBezTo>
                      <a:pt x="1361" y="4186"/>
                      <a:pt x="1612" y="4227"/>
                      <a:pt x="1905" y="4227"/>
                    </a:cubicBezTo>
                    <a:cubicBezTo>
                      <a:pt x="1884" y="4290"/>
                      <a:pt x="1842" y="4374"/>
                      <a:pt x="1842" y="4458"/>
                    </a:cubicBezTo>
                    <a:cubicBezTo>
                      <a:pt x="1842" y="4751"/>
                      <a:pt x="2093" y="5002"/>
                      <a:pt x="2407" y="5002"/>
                    </a:cubicBezTo>
                    <a:cubicBezTo>
                      <a:pt x="4562" y="4876"/>
                      <a:pt x="6717" y="4709"/>
                      <a:pt x="8893" y="4604"/>
                    </a:cubicBezTo>
                    <a:cubicBezTo>
                      <a:pt x="10777" y="4541"/>
                      <a:pt x="12660" y="4437"/>
                      <a:pt x="14543" y="4353"/>
                    </a:cubicBezTo>
                    <a:cubicBezTo>
                      <a:pt x="16593" y="4248"/>
                      <a:pt x="18686" y="4144"/>
                      <a:pt x="20757" y="4060"/>
                    </a:cubicBezTo>
                    <a:cubicBezTo>
                      <a:pt x="21406" y="4039"/>
                      <a:pt x="22075" y="4018"/>
                      <a:pt x="22724" y="3955"/>
                    </a:cubicBezTo>
                    <a:cubicBezTo>
                      <a:pt x="22912" y="3955"/>
                      <a:pt x="23080" y="3935"/>
                      <a:pt x="23289" y="3935"/>
                    </a:cubicBezTo>
                    <a:cubicBezTo>
                      <a:pt x="26637" y="3851"/>
                      <a:pt x="29984" y="3746"/>
                      <a:pt x="33332" y="3663"/>
                    </a:cubicBezTo>
                    <a:cubicBezTo>
                      <a:pt x="35132" y="3621"/>
                      <a:pt x="36931" y="3558"/>
                      <a:pt x="38710" y="3537"/>
                    </a:cubicBezTo>
                    <a:cubicBezTo>
                      <a:pt x="39358" y="3516"/>
                      <a:pt x="39986" y="3516"/>
                      <a:pt x="40635" y="3495"/>
                    </a:cubicBezTo>
                    <a:lnTo>
                      <a:pt x="50908" y="3328"/>
                    </a:lnTo>
                    <a:lnTo>
                      <a:pt x="55302" y="3244"/>
                    </a:lnTo>
                    <a:cubicBezTo>
                      <a:pt x="56578" y="3223"/>
                      <a:pt x="57834" y="3223"/>
                      <a:pt x="59068" y="3181"/>
                    </a:cubicBezTo>
                    <a:cubicBezTo>
                      <a:pt x="60114" y="3139"/>
                      <a:pt x="61140" y="3098"/>
                      <a:pt x="62186" y="3077"/>
                    </a:cubicBezTo>
                    <a:cubicBezTo>
                      <a:pt x="62709" y="3035"/>
                      <a:pt x="63232" y="3035"/>
                      <a:pt x="63734" y="3014"/>
                    </a:cubicBezTo>
                    <a:lnTo>
                      <a:pt x="67270" y="2784"/>
                    </a:lnTo>
                    <a:lnTo>
                      <a:pt x="67270" y="2784"/>
                    </a:lnTo>
                    <a:cubicBezTo>
                      <a:pt x="67187" y="2888"/>
                      <a:pt x="67187" y="3035"/>
                      <a:pt x="67208" y="3139"/>
                    </a:cubicBezTo>
                    <a:cubicBezTo>
                      <a:pt x="67228" y="3286"/>
                      <a:pt x="67312" y="3391"/>
                      <a:pt x="67438" y="3432"/>
                    </a:cubicBezTo>
                    <a:cubicBezTo>
                      <a:pt x="67513" y="3478"/>
                      <a:pt x="67621" y="3512"/>
                      <a:pt x="67715" y="3512"/>
                    </a:cubicBezTo>
                    <a:cubicBezTo>
                      <a:pt x="67751" y="3512"/>
                      <a:pt x="67785" y="3507"/>
                      <a:pt x="67814" y="3495"/>
                    </a:cubicBezTo>
                    <a:cubicBezTo>
                      <a:pt x="68065" y="3391"/>
                      <a:pt x="68337" y="3286"/>
                      <a:pt x="68568" y="3181"/>
                    </a:cubicBezTo>
                    <a:lnTo>
                      <a:pt x="68547" y="3181"/>
                    </a:lnTo>
                    <a:cubicBezTo>
                      <a:pt x="68568" y="3181"/>
                      <a:pt x="68568" y="3139"/>
                      <a:pt x="68588" y="3139"/>
                    </a:cubicBezTo>
                    <a:cubicBezTo>
                      <a:pt x="68630" y="3139"/>
                      <a:pt x="68651" y="3118"/>
                      <a:pt x="68651" y="3118"/>
                    </a:cubicBezTo>
                    <a:lnTo>
                      <a:pt x="68630" y="3118"/>
                    </a:lnTo>
                    <a:cubicBezTo>
                      <a:pt x="68756" y="3077"/>
                      <a:pt x="68881" y="3014"/>
                      <a:pt x="69049" y="2930"/>
                    </a:cubicBezTo>
                    <a:cubicBezTo>
                      <a:pt x="69174" y="2888"/>
                      <a:pt x="69321" y="2805"/>
                      <a:pt x="69467" y="2763"/>
                    </a:cubicBezTo>
                    <a:cubicBezTo>
                      <a:pt x="69614" y="2679"/>
                      <a:pt x="69739" y="2595"/>
                      <a:pt x="69907" y="2512"/>
                    </a:cubicBezTo>
                    <a:cubicBezTo>
                      <a:pt x="70053" y="2449"/>
                      <a:pt x="70158" y="2240"/>
                      <a:pt x="70158" y="2051"/>
                    </a:cubicBezTo>
                    <a:cubicBezTo>
                      <a:pt x="70158" y="1947"/>
                      <a:pt x="70137" y="1863"/>
                      <a:pt x="70095" y="1758"/>
                    </a:cubicBezTo>
                    <a:cubicBezTo>
                      <a:pt x="70011" y="1654"/>
                      <a:pt x="69907" y="1528"/>
                      <a:pt x="69781" y="1507"/>
                    </a:cubicBezTo>
                    <a:cubicBezTo>
                      <a:pt x="69635" y="1466"/>
                      <a:pt x="69509" y="1445"/>
                      <a:pt x="69384" y="1445"/>
                    </a:cubicBezTo>
                    <a:lnTo>
                      <a:pt x="69300" y="1445"/>
                    </a:lnTo>
                    <a:cubicBezTo>
                      <a:pt x="69216" y="1445"/>
                      <a:pt x="69112" y="1445"/>
                      <a:pt x="69049" y="1466"/>
                    </a:cubicBezTo>
                    <a:cubicBezTo>
                      <a:pt x="68840" y="1507"/>
                      <a:pt x="68651" y="1528"/>
                      <a:pt x="68442" y="1528"/>
                    </a:cubicBezTo>
                    <a:cubicBezTo>
                      <a:pt x="68275" y="1528"/>
                      <a:pt x="68128" y="1549"/>
                      <a:pt x="67940" y="1549"/>
                    </a:cubicBezTo>
                    <a:cubicBezTo>
                      <a:pt x="67500" y="1570"/>
                      <a:pt x="67082" y="1612"/>
                      <a:pt x="66643" y="1654"/>
                    </a:cubicBezTo>
                    <a:cubicBezTo>
                      <a:pt x="66538" y="1654"/>
                      <a:pt x="66392" y="1675"/>
                      <a:pt x="66287" y="1675"/>
                    </a:cubicBezTo>
                    <a:cubicBezTo>
                      <a:pt x="66350" y="1633"/>
                      <a:pt x="66371" y="1570"/>
                      <a:pt x="66371" y="1528"/>
                    </a:cubicBezTo>
                    <a:cubicBezTo>
                      <a:pt x="66392" y="1466"/>
                      <a:pt x="66392" y="1424"/>
                      <a:pt x="66392" y="1361"/>
                    </a:cubicBezTo>
                    <a:cubicBezTo>
                      <a:pt x="66392" y="1340"/>
                      <a:pt x="66392" y="1298"/>
                      <a:pt x="66433" y="1256"/>
                    </a:cubicBezTo>
                    <a:cubicBezTo>
                      <a:pt x="66433" y="1214"/>
                      <a:pt x="66433" y="1152"/>
                      <a:pt x="66392" y="1131"/>
                    </a:cubicBezTo>
                    <a:cubicBezTo>
                      <a:pt x="66392" y="1131"/>
                      <a:pt x="66433" y="1131"/>
                      <a:pt x="66433" y="1110"/>
                    </a:cubicBezTo>
                    <a:cubicBezTo>
                      <a:pt x="66496" y="1047"/>
                      <a:pt x="66580" y="1005"/>
                      <a:pt x="66643" y="901"/>
                    </a:cubicBezTo>
                    <a:cubicBezTo>
                      <a:pt x="66684" y="817"/>
                      <a:pt x="66705" y="712"/>
                      <a:pt x="66705" y="608"/>
                    </a:cubicBezTo>
                    <a:cubicBezTo>
                      <a:pt x="66705" y="503"/>
                      <a:pt x="66684" y="419"/>
                      <a:pt x="66643" y="315"/>
                    </a:cubicBezTo>
                    <a:cubicBezTo>
                      <a:pt x="66601" y="294"/>
                      <a:pt x="66580" y="252"/>
                      <a:pt x="66559" y="210"/>
                    </a:cubicBezTo>
                    <a:cubicBezTo>
                      <a:pt x="66475" y="147"/>
                      <a:pt x="66392" y="105"/>
                      <a:pt x="66329" y="85"/>
                    </a:cubicBezTo>
                    <a:cubicBezTo>
                      <a:pt x="66161" y="43"/>
                      <a:pt x="65973" y="1"/>
                      <a:pt x="658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4"/>
              <p:cNvSpPr/>
              <p:nvPr/>
            </p:nvSpPr>
            <p:spPr>
              <a:xfrm>
                <a:off x="493202" y="4376775"/>
                <a:ext cx="3754964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60701" h="8161" extrusionOk="0">
                    <a:moveTo>
                      <a:pt x="37622" y="649"/>
                    </a:moveTo>
                    <a:cubicBezTo>
                      <a:pt x="38270" y="670"/>
                      <a:pt x="38940" y="670"/>
                      <a:pt x="39609" y="712"/>
                    </a:cubicBezTo>
                    <a:cubicBezTo>
                      <a:pt x="41220" y="732"/>
                      <a:pt x="42852" y="774"/>
                      <a:pt x="44464" y="816"/>
                    </a:cubicBezTo>
                    <a:cubicBezTo>
                      <a:pt x="44715" y="816"/>
                      <a:pt x="44987" y="837"/>
                      <a:pt x="45217" y="837"/>
                    </a:cubicBezTo>
                    <a:cubicBezTo>
                      <a:pt x="46033" y="858"/>
                      <a:pt x="46870" y="900"/>
                      <a:pt x="47686" y="942"/>
                    </a:cubicBezTo>
                    <a:cubicBezTo>
                      <a:pt x="48816" y="1004"/>
                      <a:pt x="49925" y="1025"/>
                      <a:pt x="51075" y="1067"/>
                    </a:cubicBezTo>
                    <a:cubicBezTo>
                      <a:pt x="52352" y="1151"/>
                      <a:pt x="53649" y="1193"/>
                      <a:pt x="54925" y="1277"/>
                    </a:cubicBezTo>
                    <a:cubicBezTo>
                      <a:pt x="55344" y="1297"/>
                      <a:pt x="55783" y="1339"/>
                      <a:pt x="56223" y="1360"/>
                    </a:cubicBezTo>
                    <a:cubicBezTo>
                      <a:pt x="56474" y="1381"/>
                      <a:pt x="56725" y="1381"/>
                      <a:pt x="56976" y="1402"/>
                    </a:cubicBezTo>
                    <a:cubicBezTo>
                      <a:pt x="57018" y="1402"/>
                      <a:pt x="57060" y="1402"/>
                      <a:pt x="57143" y="1444"/>
                    </a:cubicBezTo>
                    <a:cubicBezTo>
                      <a:pt x="56746" y="1465"/>
                      <a:pt x="56369" y="1465"/>
                      <a:pt x="55972" y="1486"/>
                    </a:cubicBezTo>
                    <a:cubicBezTo>
                      <a:pt x="55930" y="1486"/>
                      <a:pt x="55867" y="1465"/>
                      <a:pt x="55804" y="1465"/>
                    </a:cubicBezTo>
                    <a:lnTo>
                      <a:pt x="55532" y="1465"/>
                    </a:lnTo>
                    <a:cubicBezTo>
                      <a:pt x="55344" y="1465"/>
                      <a:pt x="55135" y="1486"/>
                      <a:pt x="54946" y="1486"/>
                    </a:cubicBezTo>
                    <a:lnTo>
                      <a:pt x="54821" y="1486"/>
                    </a:lnTo>
                    <a:cubicBezTo>
                      <a:pt x="54737" y="1381"/>
                      <a:pt x="54591" y="1297"/>
                      <a:pt x="54423" y="1297"/>
                    </a:cubicBezTo>
                    <a:cubicBezTo>
                      <a:pt x="53607" y="1297"/>
                      <a:pt x="52812" y="1339"/>
                      <a:pt x="51996" y="1360"/>
                    </a:cubicBezTo>
                    <a:cubicBezTo>
                      <a:pt x="51306" y="1381"/>
                      <a:pt x="50615" y="1423"/>
                      <a:pt x="49925" y="1444"/>
                    </a:cubicBezTo>
                    <a:cubicBezTo>
                      <a:pt x="49004" y="1486"/>
                      <a:pt x="48062" y="1507"/>
                      <a:pt x="47163" y="1549"/>
                    </a:cubicBezTo>
                    <a:cubicBezTo>
                      <a:pt x="46137" y="1590"/>
                      <a:pt x="45112" y="1611"/>
                      <a:pt x="44087" y="1674"/>
                    </a:cubicBezTo>
                    <a:cubicBezTo>
                      <a:pt x="43815" y="1674"/>
                      <a:pt x="43543" y="1695"/>
                      <a:pt x="43271" y="1695"/>
                    </a:cubicBezTo>
                    <a:lnTo>
                      <a:pt x="38877" y="1695"/>
                    </a:lnTo>
                    <a:cubicBezTo>
                      <a:pt x="37747" y="1653"/>
                      <a:pt x="36596" y="1590"/>
                      <a:pt x="35466" y="1569"/>
                    </a:cubicBezTo>
                    <a:cubicBezTo>
                      <a:pt x="34337" y="1507"/>
                      <a:pt x="33228" y="1465"/>
                      <a:pt x="32098" y="1444"/>
                    </a:cubicBezTo>
                    <a:cubicBezTo>
                      <a:pt x="31972" y="1444"/>
                      <a:pt x="31826" y="1402"/>
                      <a:pt x="31700" y="1402"/>
                    </a:cubicBezTo>
                    <a:cubicBezTo>
                      <a:pt x="31282" y="1381"/>
                      <a:pt x="30863" y="1360"/>
                      <a:pt x="30424" y="1339"/>
                    </a:cubicBezTo>
                    <a:cubicBezTo>
                      <a:pt x="28645" y="1193"/>
                      <a:pt x="26888" y="1109"/>
                      <a:pt x="25109" y="963"/>
                    </a:cubicBezTo>
                    <a:cubicBezTo>
                      <a:pt x="26469" y="858"/>
                      <a:pt x="27850" y="816"/>
                      <a:pt x="29210" y="732"/>
                    </a:cubicBezTo>
                    <a:lnTo>
                      <a:pt x="29880" y="732"/>
                    </a:lnTo>
                    <a:cubicBezTo>
                      <a:pt x="30612" y="732"/>
                      <a:pt x="31344" y="712"/>
                      <a:pt x="32077" y="712"/>
                    </a:cubicBezTo>
                    <a:cubicBezTo>
                      <a:pt x="33688" y="670"/>
                      <a:pt x="35341" y="670"/>
                      <a:pt x="36952" y="649"/>
                    </a:cubicBezTo>
                    <a:close/>
                    <a:moveTo>
                      <a:pt x="18958" y="1277"/>
                    </a:moveTo>
                    <a:cubicBezTo>
                      <a:pt x="19795" y="1297"/>
                      <a:pt x="20632" y="1360"/>
                      <a:pt x="21469" y="1381"/>
                    </a:cubicBezTo>
                    <a:lnTo>
                      <a:pt x="22724" y="1465"/>
                    </a:lnTo>
                    <a:lnTo>
                      <a:pt x="30487" y="2009"/>
                    </a:lnTo>
                    <a:cubicBezTo>
                      <a:pt x="30633" y="2009"/>
                      <a:pt x="30759" y="2030"/>
                      <a:pt x="30884" y="2030"/>
                    </a:cubicBezTo>
                    <a:lnTo>
                      <a:pt x="27620" y="2030"/>
                    </a:lnTo>
                    <a:cubicBezTo>
                      <a:pt x="25611" y="2030"/>
                      <a:pt x="23582" y="2009"/>
                      <a:pt x="21573" y="2009"/>
                    </a:cubicBezTo>
                    <a:cubicBezTo>
                      <a:pt x="19418" y="1967"/>
                      <a:pt x="17263" y="1967"/>
                      <a:pt x="15150" y="1946"/>
                    </a:cubicBezTo>
                    <a:cubicBezTo>
                      <a:pt x="14208" y="1946"/>
                      <a:pt x="13246" y="1904"/>
                      <a:pt x="12304" y="1904"/>
                    </a:cubicBezTo>
                    <a:cubicBezTo>
                      <a:pt x="12743" y="1862"/>
                      <a:pt x="13183" y="1841"/>
                      <a:pt x="13622" y="1779"/>
                    </a:cubicBezTo>
                    <a:cubicBezTo>
                      <a:pt x="15233" y="1632"/>
                      <a:pt x="16803" y="1465"/>
                      <a:pt x="18393" y="1339"/>
                    </a:cubicBezTo>
                    <a:cubicBezTo>
                      <a:pt x="18560" y="1297"/>
                      <a:pt x="18769" y="1297"/>
                      <a:pt x="18958" y="1277"/>
                    </a:cubicBezTo>
                    <a:close/>
                    <a:moveTo>
                      <a:pt x="56716" y="2511"/>
                    </a:moveTo>
                    <a:lnTo>
                      <a:pt x="56716" y="2511"/>
                    </a:lnTo>
                    <a:cubicBezTo>
                      <a:pt x="56654" y="2513"/>
                      <a:pt x="56575" y="2533"/>
                      <a:pt x="56516" y="2553"/>
                    </a:cubicBezTo>
                    <a:cubicBezTo>
                      <a:pt x="56306" y="2553"/>
                      <a:pt x="56097" y="2553"/>
                      <a:pt x="55888" y="2595"/>
                    </a:cubicBezTo>
                    <a:cubicBezTo>
                      <a:pt x="55532" y="2595"/>
                      <a:pt x="55197" y="2616"/>
                      <a:pt x="54821" y="2616"/>
                    </a:cubicBezTo>
                    <a:cubicBezTo>
                      <a:pt x="54988" y="2595"/>
                      <a:pt x="55156" y="2553"/>
                      <a:pt x="55323" y="2532"/>
                    </a:cubicBezTo>
                    <a:cubicBezTo>
                      <a:pt x="55781" y="2532"/>
                      <a:pt x="56239" y="2513"/>
                      <a:pt x="56716" y="2511"/>
                    </a:cubicBezTo>
                    <a:close/>
                    <a:moveTo>
                      <a:pt x="49611" y="2616"/>
                    </a:moveTo>
                    <a:cubicBezTo>
                      <a:pt x="49674" y="2657"/>
                      <a:pt x="49736" y="2720"/>
                      <a:pt x="49820" y="2720"/>
                    </a:cubicBezTo>
                    <a:lnTo>
                      <a:pt x="49883" y="2720"/>
                    </a:lnTo>
                    <a:cubicBezTo>
                      <a:pt x="48544" y="2804"/>
                      <a:pt x="47205" y="2825"/>
                      <a:pt x="45886" y="2888"/>
                    </a:cubicBezTo>
                    <a:cubicBezTo>
                      <a:pt x="44736" y="2929"/>
                      <a:pt x="43606" y="2992"/>
                      <a:pt x="42455" y="3013"/>
                    </a:cubicBezTo>
                    <a:cubicBezTo>
                      <a:pt x="39777" y="3118"/>
                      <a:pt x="37119" y="3243"/>
                      <a:pt x="34483" y="3348"/>
                    </a:cubicBezTo>
                    <a:cubicBezTo>
                      <a:pt x="33541" y="3411"/>
                      <a:pt x="32558" y="3432"/>
                      <a:pt x="31616" y="3473"/>
                    </a:cubicBezTo>
                    <a:cubicBezTo>
                      <a:pt x="31031" y="3515"/>
                      <a:pt x="30445" y="3536"/>
                      <a:pt x="29838" y="3557"/>
                    </a:cubicBezTo>
                    <a:lnTo>
                      <a:pt x="28938" y="3557"/>
                    </a:lnTo>
                    <a:cubicBezTo>
                      <a:pt x="30466" y="3432"/>
                      <a:pt x="32014" y="3327"/>
                      <a:pt x="33562" y="3201"/>
                    </a:cubicBezTo>
                    <a:cubicBezTo>
                      <a:pt x="33855" y="3160"/>
                      <a:pt x="34169" y="3160"/>
                      <a:pt x="34441" y="3139"/>
                    </a:cubicBezTo>
                    <a:cubicBezTo>
                      <a:pt x="35257" y="3076"/>
                      <a:pt x="36052" y="3034"/>
                      <a:pt x="36847" y="3013"/>
                    </a:cubicBezTo>
                    <a:cubicBezTo>
                      <a:pt x="37663" y="2950"/>
                      <a:pt x="38479" y="2909"/>
                      <a:pt x="39295" y="2867"/>
                    </a:cubicBezTo>
                    <a:cubicBezTo>
                      <a:pt x="39965" y="2867"/>
                      <a:pt x="40614" y="2846"/>
                      <a:pt x="41304" y="2825"/>
                    </a:cubicBezTo>
                    <a:cubicBezTo>
                      <a:pt x="42811" y="2804"/>
                      <a:pt x="44338" y="2741"/>
                      <a:pt x="45845" y="2720"/>
                    </a:cubicBezTo>
                    <a:cubicBezTo>
                      <a:pt x="46661" y="2699"/>
                      <a:pt x="47456" y="2699"/>
                      <a:pt x="48251" y="2657"/>
                    </a:cubicBezTo>
                    <a:cubicBezTo>
                      <a:pt x="48690" y="2637"/>
                      <a:pt x="49171" y="2637"/>
                      <a:pt x="49611" y="2616"/>
                    </a:cubicBezTo>
                    <a:close/>
                    <a:moveTo>
                      <a:pt x="28666" y="3118"/>
                    </a:moveTo>
                    <a:lnTo>
                      <a:pt x="28666" y="3118"/>
                    </a:lnTo>
                    <a:cubicBezTo>
                      <a:pt x="27997" y="3160"/>
                      <a:pt x="27327" y="3222"/>
                      <a:pt x="26658" y="3264"/>
                    </a:cubicBezTo>
                    <a:cubicBezTo>
                      <a:pt x="25904" y="3327"/>
                      <a:pt x="25172" y="3369"/>
                      <a:pt x="24398" y="3453"/>
                    </a:cubicBezTo>
                    <a:cubicBezTo>
                      <a:pt x="24084" y="3473"/>
                      <a:pt x="23749" y="3515"/>
                      <a:pt x="23435" y="3536"/>
                    </a:cubicBezTo>
                    <a:lnTo>
                      <a:pt x="20673" y="3536"/>
                    </a:lnTo>
                    <a:cubicBezTo>
                      <a:pt x="19627" y="3557"/>
                      <a:pt x="18581" y="3578"/>
                      <a:pt x="17556" y="3578"/>
                    </a:cubicBezTo>
                    <a:cubicBezTo>
                      <a:pt x="17639" y="3578"/>
                      <a:pt x="17765" y="3557"/>
                      <a:pt x="17891" y="3557"/>
                    </a:cubicBezTo>
                    <a:cubicBezTo>
                      <a:pt x="18602" y="3536"/>
                      <a:pt x="19272" y="3473"/>
                      <a:pt x="19983" y="3453"/>
                    </a:cubicBezTo>
                    <a:cubicBezTo>
                      <a:pt x="20778" y="3390"/>
                      <a:pt x="21552" y="3369"/>
                      <a:pt x="22347" y="3327"/>
                    </a:cubicBezTo>
                    <a:cubicBezTo>
                      <a:pt x="23289" y="3285"/>
                      <a:pt x="24230" y="3243"/>
                      <a:pt x="25130" y="3222"/>
                    </a:cubicBezTo>
                    <a:cubicBezTo>
                      <a:pt x="26323" y="3201"/>
                      <a:pt x="27495" y="3139"/>
                      <a:pt x="28666" y="3118"/>
                    </a:cubicBezTo>
                    <a:close/>
                    <a:moveTo>
                      <a:pt x="16803" y="4143"/>
                    </a:moveTo>
                    <a:cubicBezTo>
                      <a:pt x="16196" y="4185"/>
                      <a:pt x="15610" y="4248"/>
                      <a:pt x="15024" y="4290"/>
                    </a:cubicBezTo>
                    <a:cubicBezTo>
                      <a:pt x="14396" y="4352"/>
                      <a:pt x="13769" y="4415"/>
                      <a:pt x="13099" y="4457"/>
                    </a:cubicBezTo>
                    <a:cubicBezTo>
                      <a:pt x="11927" y="4520"/>
                      <a:pt x="10756" y="4603"/>
                      <a:pt x="9542" y="4687"/>
                    </a:cubicBezTo>
                    <a:cubicBezTo>
                      <a:pt x="9521" y="4624"/>
                      <a:pt x="9479" y="4582"/>
                      <a:pt x="9396" y="4582"/>
                    </a:cubicBezTo>
                    <a:cubicBezTo>
                      <a:pt x="7805" y="4687"/>
                      <a:pt x="6173" y="4771"/>
                      <a:pt x="4583" y="4875"/>
                    </a:cubicBezTo>
                    <a:cubicBezTo>
                      <a:pt x="4520" y="4875"/>
                      <a:pt x="4479" y="4896"/>
                      <a:pt x="4416" y="4938"/>
                    </a:cubicBezTo>
                    <a:cubicBezTo>
                      <a:pt x="4395" y="4980"/>
                      <a:pt x="4395" y="5001"/>
                      <a:pt x="4395" y="5022"/>
                    </a:cubicBezTo>
                    <a:lnTo>
                      <a:pt x="4353" y="5022"/>
                    </a:lnTo>
                    <a:lnTo>
                      <a:pt x="4353" y="4959"/>
                    </a:lnTo>
                    <a:cubicBezTo>
                      <a:pt x="4353" y="4909"/>
                      <a:pt x="4300" y="4846"/>
                      <a:pt x="4236" y="4822"/>
                    </a:cubicBezTo>
                    <a:lnTo>
                      <a:pt x="4236" y="4822"/>
                    </a:lnTo>
                    <a:cubicBezTo>
                      <a:pt x="4840" y="4750"/>
                      <a:pt x="5450" y="4670"/>
                      <a:pt x="6048" y="4624"/>
                    </a:cubicBezTo>
                    <a:cubicBezTo>
                      <a:pt x="6676" y="4582"/>
                      <a:pt x="7282" y="4562"/>
                      <a:pt x="7910" y="4499"/>
                    </a:cubicBezTo>
                    <a:cubicBezTo>
                      <a:pt x="9375" y="4394"/>
                      <a:pt x="10860" y="4310"/>
                      <a:pt x="12325" y="4206"/>
                    </a:cubicBezTo>
                    <a:cubicBezTo>
                      <a:pt x="12513" y="4206"/>
                      <a:pt x="12722" y="4185"/>
                      <a:pt x="12890" y="4185"/>
                    </a:cubicBezTo>
                    <a:cubicBezTo>
                      <a:pt x="13392" y="4185"/>
                      <a:pt x="13894" y="4164"/>
                      <a:pt x="14354" y="4164"/>
                    </a:cubicBezTo>
                    <a:cubicBezTo>
                      <a:pt x="15170" y="4164"/>
                      <a:pt x="15987" y="4143"/>
                      <a:pt x="16803" y="4143"/>
                    </a:cubicBezTo>
                    <a:close/>
                    <a:moveTo>
                      <a:pt x="36534" y="4792"/>
                    </a:moveTo>
                    <a:cubicBezTo>
                      <a:pt x="36584" y="4802"/>
                      <a:pt x="36644" y="4807"/>
                      <a:pt x="36705" y="4807"/>
                    </a:cubicBezTo>
                    <a:lnTo>
                      <a:pt x="36705" y="4807"/>
                    </a:lnTo>
                    <a:lnTo>
                      <a:pt x="31470" y="5252"/>
                    </a:lnTo>
                    <a:lnTo>
                      <a:pt x="24879" y="5252"/>
                    </a:lnTo>
                    <a:cubicBezTo>
                      <a:pt x="25193" y="5252"/>
                      <a:pt x="25486" y="5231"/>
                      <a:pt x="25800" y="5231"/>
                    </a:cubicBezTo>
                    <a:cubicBezTo>
                      <a:pt x="28206" y="5147"/>
                      <a:pt x="30570" y="5043"/>
                      <a:pt x="32976" y="4938"/>
                    </a:cubicBezTo>
                    <a:cubicBezTo>
                      <a:pt x="34169" y="4896"/>
                      <a:pt x="35362" y="4834"/>
                      <a:pt x="36534" y="4792"/>
                    </a:cubicBezTo>
                    <a:close/>
                    <a:moveTo>
                      <a:pt x="28436" y="4185"/>
                    </a:moveTo>
                    <a:cubicBezTo>
                      <a:pt x="29796" y="4206"/>
                      <a:pt x="31156" y="4248"/>
                      <a:pt x="32516" y="4248"/>
                    </a:cubicBezTo>
                    <a:cubicBezTo>
                      <a:pt x="33353" y="4248"/>
                      <a:pt x="34148" y="4269"/>
                      <a:pt x="34985" y="4269"/>
                    </a:cubicBezTo>
                    <a:cubicBezTo>
                      <a:pt x="36010" y="4269"/>
                      <a:pt x="37057" y="4290"/>
                      <a:pt x="38082" y="4290"/>
                    </a:cubicBezTo>
                    <a:cubicBezTo>
                      <a:pt x="36722" y="4373"/>
                      <a:pt x="35341" y="4415"/>
                      <a:pt x="33981" y="4499"/>
                    </a:cubicBezTo>
                    <a:cubicBezTo>
                      <a:pt x="31470" y="4624"/>
                      <a:pt x="28980" y="4729"/>
                      <a:pt x="26469" y="4834"/>
                    </a:cubicBezTo>
                    <a:lnTo>
                      <a:pt x="18853" y="5147"/>
                    </a:lnTo>
                    <a:cubicBezTo>
                      <a:pt x="17995" y="5189"/>
                      <a:pt x="17116" y="5231"/>
                      <a:pt x="16238" y="5252"/>
                    </a:cubicBezTo>
                    <a:cubicBezTo>
                      <a:pt x="15756" y="5294"/>
                      <a:pt x="15275" y="5294"/>
                      <a:pt x="14773" y="5315"/>
                    </a:cubicBezTo>
                    <a:lnTo>
                      <a:pt x="12932" y="5315"/>
                    </a:lnTo>
                    <a:cubicBezTo>
                      <a:pt x="12157" y="5315"/>
                      <a:pt x="11404" y="5294"/>
                      <a:pt x="10630" y="5294"/>
                    </a:cubicBezTo>
                    <a:cubicBezTo>
                      <a:pt x="10253" y="5294"/>
                      <a:pt x="9898" y="5294"/>
                      <a:pt x="9521" y="5252"/>
                    </a:cubicBezTo>
                    <a:cubicBezTo>
                      <a:pt x="9542" y="5231"/>
                      <a:pt x="9584" y="5231"/>
                      <a:pt x="9605" y="5231"/>
                    </a:cubicBezTo>
                    <a:lnTo>
                      <a:pt x="14062" y="4917"/>
                    </a:lnTo>
                    <a:cubicBezTo>
                      <a:pt x="15003" y="4854"/>
                      <a:pt x="15924" y="4792"/>
                      <a:pt x="16865" y="4729"/>
                    </a:cubicBezTo>
                    <a:cubicBezTo>
                      <a:pt x="18539" y="4666"/>
                      <a:pt x="20192" y="4541"/>
                      <a:pt x="21866" y="4478"/>
                    </a:cubicBezTo>
                    <a:cubicBezTo>
                      <a:pt x="22724" y="4415"/>
                      <a:pt x="23582" y="4373"/>
                      <a:pt x="24461" y="4331"/>
                    </a:cubicBezTo>
                    <a:cubicBezTo>
                      <a:pt x="25779" y="4290"/>
                      <a:pt x="27097" y="4248"/>
                      <a:pt x="28436" y="4185"/>
                    </a:cubicBezTo>
                    <a:close/>
                    <a:moveTo>
                      <a:pt x="1570" y="5378"/>
                    </a:moveTo>
                    <a:cubicBezTo>
                      <a:pt x="1570" y="5419"/>
                      <a:pt x="1570" y="5461"/>
                      <a:pt x="1591" y="5482"/>
                    </a:cubicBezTo>
                    <a:cubicBezTo>
                      <a:pt x="1445" y="5482"/>
                      <a:pt x="1277" y="5482"/>
                      <a:pt x="1131" y="5461"/>
                    </a:cubicBezTo>
                    <a:cubicBezTo>
                      <a:pt x="1068" y="5461"/>
                      <a:pt x="1047" y="5461"/>
                      <a:pt x="1005" y="5440"/>
                    </a:cubicBezTo>
                    <a:cubicBezTo>
                      <a:pt x="1173" y="5419"/>
                      <a:pt x="1382" y="5378"/>
                      <a:pt x="1570" y="5378"/>
                    </a:cubicBezTo>
                    <a:close/>
                    <a:moveTo>
                      <a:pt x="5336" y="5503"/>
                    </a:moveTo>
                    <a:cubicBezTo>
                      <a:pt x="5357" y="5503"/>
                      <a:pt x="5399" y="5503"/>
                      <a:pt x="5420" y="5524"/>
                    </a:cubicBezTo>
                    <a:lnTo>
                      <a:pt x="4918" y="5524"/>
                    </a:lnTo>
                    <a:cubicBezTo>
                      <a:pt x="5043" y="5524"/>
                      <a:pt x="5211" y="5503"/>
                      <a:pt x="5336" y="5503"/>
                    </a:cubicBezTo>
                    <a:close/>
                    <a:moveTo>
                      <a:pt x="37119" y="0"/>
                    </a:moveTo>
                    <a:cubicBezTo>
                      <a:pt x="34441" y="21"/>
                      <a:pt x="31805" y="63"/>
                      <a:pt x="29127" y="84"/>
                    </a:cubicBezTo>
                    <a:lnTo>
                      <a:pt x="28875" y="84"/>
                    </a:lnTo>
                    <a:cubicBezTo>
                      <a:pt x="28645" y="84"/>
                      <a:pt x="28436" y="105"/>
                      <a:pt x="28185" y="105"/>
                    </a:cubicBezTo>
                    <a:cubicBezTo>
                      <a:pt x="27432" y="126"/>
                      <a:pt x="26678" y="188"/>
                      <a:pt x="25925" y="209"/>
                    </a:cubicBezTo>
                    <a:cubicBezTo>
                      <a:pt x="24147" y="293"/>
                      <a:pt x="22368" y="398"/>
                      <a:pt x="20548" y="481"/>
                    </a:cubicBezTo>
                    <a:lnTo>
                      <a:pt x="19062" y="544"/>
                    </a:lnTo>
                    <a:cubicBezTo>
                      <a:pt x="18916" y="544"/>
                      <a:pt x="18748" y="586"/>
                      <a:pt x="18623" y="586"/>
                    </a:cubicBezTo>
                    <a:cubicBezTo>
                      <a:pt x="18225" y="544"/>
                      <a:pt x="17849" y="544"/>
                      <a:pt x="17451" y="523"/>
                    </a:cubicBezTo>
                    <a:cubicBezTo>
                      <a:pt x="16133" y="460"/>
                      <a:pt x="14836" y="398"/>
                      <a:pt x="13497" y="335"/>
                    </a:cubicBezTo>
                    <a:cubicBezTo>
                      <a:pt x="13183" y="314"/>
                      <a:pt x="12869" y="314"/>
                      <a:pt x="12555" y="293"/>
                    </a:cubicBezTo>
                    <a:cubicBezTo>
                      <a:pt x="12220" y="251"/>
                      <a:pt x="11885" y="251"/>
                      <a:pt x="11530" y="251"/>
                    </a:cubicBezTo>
                    <a:cubicBezTo>
                      <a:pt x="10797" y="230"/>
                      <a:pt x="10065" y="230"/>
                      <a:pt x="9375" y="209"/>
                    </a:cubicBezTo>
                    <a:cubicBezTo>
                      <a:pt x="9186" y="209"/>
                      <a:pt x="9061" y="356"/>
                      <a:pt x="9061" y="523"/>
                    </a:cubicBezTo>
                    <a:cubicBezTo>
                      <a:pt x="9061" y="712"/>
                      <a:pt x="9207" y="837"/>
                      <a:pt x="9375" y="837"/>
                    </a:cubicBezTo>
                    <a:cubicBezTo>
                      <a:pt x="10107" y="858"/>
                      <a:pt x="10839" y="858"/>
                      <a:pt x="11530" y="879"/>
                    </a:cubicBezTo>
                    <a:cubicBezTo>
                      <a:pt x="11885" y="879"/>
                      <a:pt x="12220" y="921"/>
                      <a:pt x="12555" y="921"/>
                    </a:cubicBezTo>
                    <a:cubicBezTo>
                      <a:pt x="12869" y="942"/>
                      <a:pt x="13183" y="942"/>
                      <a:pt x="13497" y="963"/>
                    </a:cubicBezTo>
                    <a:cubicBezTo>
                      <a:pt x="13664" y="963"/>
                      <a:pt x="13810" y="1004"/>
                      <a:pt x="13999" y="1004"/>
                    </a:cubicBezTo>
                    <a:lnTo>
                      <a:pt x="9061" y="1465"/>
                    </a:lnTo>
                    <a:cubicBezTo>
                      <a:pt x="8538" y="1528"/>
                      <a:pt x="8015" y="1569"/>
                      <a:pt x="7450" y="1632"/>
                    </a:cubicBezTo>
                    <a:cubicBezTo>
                      <a:pt x="6989" y="1674"/>
                      <a:pt x="6487" y="1716"/>
                      <a:pt x="6027" y="1779"/>
                    </a:cubicBezTo>
                    <a:cubicBezTo>
                      <a:pt x="5336" y="1779"/>
                      <a:pt x="4667" y="1758"/>
                      <a:pt x="3976" y="1758"/>
                    </a:cubicBezTo>
                    <a:cubicBezTo>
                      <a:pt x="3830" y="1758"/>
                      <a:pt x="3683" y="1883"/>
                      <a:pt x="3683" y="2051"/>
                    </a:cubicBezTo>
                    <a:lnTo>
                      <a:pt x="3683" y="2072"/>
                    </a:lnTo>
                    <a:cubicBezTo>
                      <a:pt x="3432" y="2093"/>
                      <a:pt x="3139" y="2155"/>
                      <a:pt x="2888" y="2176"/>
                    </a:cubicBezTo>
                    <a:lnTo>
                      <a:pt x="2805" y="2176"/>
                    </a:lnTo>
                    <a:lnTo>
                      <a:pt x="2637" y="2239"/>
                    </a:lnTo>
                    <a:cubicBezTo>
                      <a:pt x="2595" y="2302"/>
                      <a:pt x="2533" y="2406"/>
                      <a:pt x="2533" y="2490"/>
                    </a:cubicBezTo>
                    <a:cubicBezTo>
                      <a:pt x="2533" y="2553"/>
                      <a:pt x="2574" y="2678"/>
                      <a:pt x="2637" y="2720"/>
                    </a:cubicBezTo>
                    <a:cubicBezTo>
                      <a:pt x="2700" y="2762"/>
                      <a:pt x="2805" y="2825"/>
                      <a:pt x="2888" y="2825"/>
                    </a:cubicBezTo>
                    <a:cubicBezTo>
                      <a:pt x="3788" y="2720"/>
                      <a:pt x="4709" y="2595"/>
                      <a:pt x="5629" y="2490"/>
                    </a:cubicBezTo>
                    <a:cubicBezTo>
                      <a:pt x="6027" y="2427"/>
                      <a:pt x="6383" y="2385"/>
                      <a:pt x="6780" y="2344"/>
                    </a:cubicBezTo>
                    <a:cubicBezTo>
                      <a:pt x="8998" y="2385"/>
                      <a:pt x="11216" y="2406"/>
                      <a:pt x="13455" y="2448"/>
                    </a:cubicBezTo>
                    <a:cubicBezTo>
                      <a:pt x="15380" y="2490"/>
                      <a:pt x="17284" y="2511"/>
                      <a:pt x="19230" y="2511"/>
                    </a:cubicBezTo>
                    <a:lnTo>
                      <a:pt x="20004" y="2511"/>
                    </a:lnTo>
                    <a:cubicBezTo>
                      <a:pt x="18016" y="2616"/>
                      <a:pt x="16007" y="2699"/>
                      <a:pt x="13999" y="2804"/>
                    </a:cubicBezTo>
                    <a:cubicBezTo>
                      <a:pt x="12764" y="2846"/>
                      <a:pt x="11530" y="2909"/>
                      <a:pt x="10337" y="2992"/>
                    </a:cubicBezTo>
                    <a:cubicBezTo>
                      <a:pt x="8642" y="3055"/>
                      <a:pt x="6927" y="3160"/>
                      <a:pt x="5232" y="3264"/>
                    </a:cubicBezTo>
                    <a:cubicBezTo>
                      <a:pt x="5127" y="3264"/>
                      <a:pt x="5023" y="3327"/>
                      <a:pt x="4939" y="3411"/>
                    </a:cubicBezTo>
                    <a:cubicBezTo>
                      <a:pt x="4876" y="3473"/>
                      <a:pt x="4813" y="3578"/>
                      <a:pt x="4813" y="3683"/>
                    </a:cubicBezTo>
                    <a:cubicBezTo>
                      <a:pt x="4813" y="3892"/>
                      <a:pt x="5002" y="4101"/>
                      <a:pt x="5232" y="4101"/>
                    </a:cubicBezTo>
                    <a:cubicBezTo>
                      <a:pt x="6655" y="4038"/>
                      <a:pt x="8036" y="3955"/>
                      <a:pt x="9437" y="3871"/>
                    </a:cubicBezTo>
                    <a:lnTo>
                      <a:pt x="9437" y="3871"/>
                    </a:lnTo>
                    <a:cubicBezTo>
                      <a:pt x="8287" y="3955"/>
                      <a:pt x="7136" y="4038"/>
                      <a:pt x="6027" y="4101"/>
                    </a:cubicBezTo>
                    <a:cubicBezTo>
                      <a:pt x="5211" y="4164"/>
                      <a:pt x="4395" y="4269"/>
                      <a:pt x="3579" y="4373"/>
                    </a:cubicBezTo>
                    <a:cubicBezTo>
                      <a:pt x="3516" y="4373"/>
                      <a:pt x="3453" y="4394"/>
                      <a:pt x="3411" y="4457"/>
                    </a:cubicBezTo>
                    <a:cubicBezTo>
                      <a:pt x="3349" y="4499"/>
                      <a:pt x="3328" y="4562"/>
                      <a:pt x="3328" y="4624"/>
                    </a:cubicBezTo>
                    <a:cubicBezTo>
                      <a:pt x="3328" y="4708"/>
                      <a:pt x="3349" y="4771"/>
                      <a:pt x="3411" y="4813"/>
                    </a:cubicBezTo>
                    <a:cubicBezTo>
                      <a:pt x="3427" y="4836"/>
                      <a:pt x="3445" y="4853"/>
                      <a:pt x="3466" y="4866"/>
                    </a:cubicBezTo>
                    <a:lnTo>
                      <a:pt x="3466" y="4866"/>
                    </a:lnTo>
                    <a:lnTo>
                      <a:pt x="2219" y="4959"/>
                    </a:lnTo>
                    <a:cubicBezTo>
                      <a:pt x="1549" y="5022"/>
                      <a:pt x="838" y="5106"/>
                      <a:pt x="168" y="5168"/>
                    </a:cubicBezTo>
                    <a:cubicBezTo>
                      <a:pt x="105" y="5168"/>
                      <a:pt x="64" y="5210"/>
                      <a:pt x="22" y="5252"/>
                    </a:cubicBezTo>
                    <a:cubicBezTo>
                      <a:pt x="1" y="5315"/>
                      <a:pt x="1" y="5378"/>
                      <a:pt x="64" y="5440"/>
                    </a:cubicBezTo>
                    <a:cubicBezTo>
                      <a:pt x="85" y="5482"/>
                      <a:pt x="126" y="5524"/>
                      <a:pt x="168" y="5566"/>
                    </a:cubicBezTo>
                    <a:lnTo>
                      <a:pt x="126" y="5566"/>
                    </a:lnTo>
                    <a:cubicBezTo>
                      <a:pt x="378" y="5608"/>
                      <a:pt x="294" y="5650"/>
                      <a:pt x="273" y="5712"/>
                    </a:cubicBezTo>
                    <a:cubicBezTo>
                      <a:pt x="231" y="5775"/>
                      <a:pt x="273" y="5859"/>
                      <a:pt x="336" y="5880"/>
                    </a:cubicBezTo>
                    <a:cubicBezTo>
                      <a:pt x="378" y="5922"/>
                      <a:pt x="398" y="5922"/>
                      <a:pt x="440" y="5942"/>
                    </a:cubicBezTo>
                    <a:cubicBezTo>
                      <a:pt x="482" y="5942"/>
                      <a:pt x="482" y="5963"/>
                      <a:pt x="503" y="5963"/>
                    </a:cubicBezTo>
                    <a:cubicBezTo>
                      <a:pt x="524" y="5963"/>
                      <a:pt x="587" y="5963"/>
                      <a:pt x="608" y="5984"/>
                    </a:cubicBezTo>
                    <a:cubicBezTo>
                      <a:pt x="650" y="5984"/>
                      <a:pt x="691" y="5963"/>
                      <a:pt x="733" y="5942"/>
                    </a:cubicBezTo>
                    <a:cubicBezTo>
                      <a:pt x="3997" y="5880"/>
                      <a:pt x="7303" y="5838"/>
                      <a:pt x="10567" y="5817"/>
                    </a:cubicBezTo>
                    <a:cubicBezTo>
                      <a:pt x="10797" y="5817"/>
                      <a:pt x="11007" y="5817"/>
                      <a:pt x="11258" y="5775"/>
                    </a:cubicBezTo>
                    <a:lnTo>
                      <a:pt x="13455" y="5712"/>
                    </a:lnTo>
                    <a:lnTo>
                      <a:pt x="16551" y="5712"/>
                    </a:lnTo>
                    <a:cubicBezTo>
                      <a:pt x="17807" y="5712"/>
                      <a:pt x="19104" y="5712"/>
                      <a:pt x="20360" y="5733"/>
                    </a:cubicBezTo>
                    <a:cubicBezTo>
                      <a:pt x="22201" y="5733"/>
                      <a:pt x="24063" y="5754"/>
                      <a:pt x="25904" y="5754"/>
                    </a:cubicBezTo>
                    <a:cubicBezTo>
                      <a:pt x="25130" y="5817"/>
                      <a:pt x="24377" y="5880"/>
                      <a:pt x="23645" y="5963"/>
                    </a:cubicBezTo>
                    <a:cubicBezTo>
                      <a:pt x="23205" y="5984"/>
                      <a:pt x="22766" y="6047"/>
                      <a:pt x="22347" y="6068"/>
                    </a:cubicBezTo>
                    <a:cubicBezTo>
                      <a:pt x="21636" y="6068"/>
                      <a:pt x="20924" y="6068"/>
                      <a:pt x="20192" y="6089"/>
                    </a:cubicBezTo>
                    <a:lnTo>
                      <a:pt x="10023" y="6089"/>
                    </a:lnTo>
                    <a:cubicBezTo>
                      <a:pt x="9333" y="6089"/>
                      <a:pt x="8663" y="6131"/>
                      <a:pt x="7973" y="6131"/>
                    </a:cubicBezTo>
                    <a:cubicBezTo>
                      <a:pt x="7931" y="6131"/>
                      <a:pt x="7868" y="6173"/>
                      <a:pt x="7868" y="6235"/>
                    </a:cubicBezTo>
                    <a:cubicBezTo>
                      <a:pt x="7868" y="6298"/>
                      <a:pt x="7931" y="6340"/>
                      <a:pt x="7973" y="6340"/>
                    </a:cubicBezTo>
                    <a:cubicBezTo>
                      <a:pt x="8119" y="6340"/>
                      <a:pt x="8224" y="6361"/>
                      <a:pt x="8349" y="6361"/>
                    </a:cubicBezTo>
                    <a:lnTo>
                      <a:pt x="10149" y="6361"/>
                    </a:lnTo>
                    <a:cubicBezTo>
                      <a:pt x="11007" y="6361"/>
                      <a:pt x="11885" y="6340"/>
                      <a:pt x="12743" y="6340"/>
                    </a:cubicBezTo>
                    <a:lnTo>
                      <a:pt x="18958" y="6340"/>
                    </a:lnTo>
                    <a:cubicBezTo>
                      <a:pt x="17472" y="6466"/>
                      <a:pt x="15987" y="6591"/>
                      <a:pt x="14459" y="6717"/>
                    </a:cubicBezTo>
                    <a:cubicBezTo>
                      <a:pt x="11844" y="6968"/>
                      <a:pt x="9228" y="7198"/>
                      <a:pt x="6592" y="7428"/>
                    </a:cubicBezTo>
                    <a:cubicBezTo>
                      <a:pt x="6487" y="7428"/>
                      <a:pt x="6404" y="7449"/>
                      <a:pt x="6341" y="7533"/>
                    </a:cubicBezTo>
                    <a:cubicBezTo>
                      <a:pt x="6257" y="7616"/>
                      <a:pt x="6236" y="7700"/>
                      <a:pt x="6236" y="7805"/>
                    </a:cubicBezTo>
                    <a:cubicBezTo>
                      <a:pt x="6236" y="7909"/>
                      <a:pt x="6278" y="7972"/>
                      <a:pt x="6341" y="8056"/>
                    </a:cubicBezTo>
                    <a:cubicBezTo>
                      <a:pt x="6383" y="8119"/>
                      <a:pt x="6487" y="8160"/>
                      <a:pt x="6592" y="8160"/>
                    </a:cubicBezTo>
                    <a:cubicBezTo>
                      <a:pt x="9689" y="7867"/>
                      <a:pt x="12743" y="7616"/>
                      <a:pt x="15819" y="7323"/>
                    </a:cubicBezTo>
                    <a:cubicBezTo>
                      <a:pt x="18686" y="7072"/>
                      <a:pt x="21531" y="6821"/>
                      <a:pt x="24377" y="6570"/>
                    </a:cubicBezTo>
                    <a:cubicBezTo>
                      <a:pt x="25695" y="6466"/>
                      <a:pt x="26971" y="6361"/>
                      <a:pt x="28269" y="6235"/>
                    </a:cubicBezTo>
                    <a:cubicBezTo>
                      <a:pt x="29064" y="6194"/>
                      <a:pt x="29838" y="6173"/>
                      <a:pt x="30654" y="6173"/>
                    </a:cubicBezTo>
                    <a:cubicBezTo>
                      <a:pt x="31365" y="6152"/>
                      <a:pt x="32077" y="6152"/>
                      <a:pt x="32767" y="6131"/>
                    </a:cubicBezTo>
                    <a:cubicBezTo>
                      <a:pt x="32976" y="6131"/>
                      <a:pt x="33186" y="6131"/>
                      <a:pt x="33437" y="6089"/>
                    </a:cubicBezTo>
                    <a:cubicBezTo>
                      <a:pt x="34839" y="6026"/>
                      <a:pt x="36282" y="5942"/>
                      <a:pt x="37684" y="5859"/>
                    </a:cubicBezTo>
                    <a:cubicBezTo>
                      <a:pt x="38396" y="5838"/>
                      <a:pt x="39107" y="5775"/>
                      <a:pt x="39819" y="5754"/>
                    </a:cubicBezTo>
                    <a:cubicBezTo>
                      <a:pt x="40028" y="5754"/>
                      <a:pt x="40258" y="5733"/>
                      <a:pt x="40467" y="5733"/>
                    </a:cubicBezTo>
                    <a:cubicBezTo>
                      <a:pt x="40802" y="5712"/>
                      <a:pt x="41137" y="5670"/>
                      <a:pt x="41513" y="5650"/>
                    </a:cubicBezTo>
                    <a:cubicBezTo>
                      <a:pt x="42057" y="5650"/>
                      <a:pt x="42643" y="5629"/>
                      <a:pt x="43187" y="5629"/>
                    </a:cubicBezTo>
                    <a:cubicBezTo>
                      <a:pt x="44066" y="5608"/>
                      <a:pt x="44966" y="5608"/>
                      <a:pt x="45845" y="5566"/>
                    </a:cubicBezTo>
                    <a:lnTo>
                      <a:pt x="52749" y="5419"/>
                    </a:lnTo>
                    <a:cubicBezTo>
                      <a:pt x="53021" y="5419"/>
                      <a:pt x="53251" y="5419"/>
                      <a:pt x="53523" y="5440"/>
                    </a:cubicBezTo>
                    <a:cubicBezTo>
                      <a:pt x="53649" y="5461"/>
                      <a:pt x="53775" y="5503"/>
                      <a:pt x="53942" y="5545"/>
                    </a:cubicBezTo>
                    <a:cubicBezTo>
                      <a:pt x="53960" y="5551"/>
                      <a:pt x="53982" y="5554"/>
                      <a:pt x="54006" y="5554"/>
                    </a:cubicBezTo>
                    <a:cubicBezTo>
                      <a:pt x="54064" y="5554"/>
                      <a:pt x="54134" y="5539"/>
                      <a:pt x="54193" y="5524"/>
                    </a:cubicBezTo>
                    <a:cubicBezTo>
                      <a:pt x="54277" y="5461"/>
                      <a:pt x="54319" y="5378"/>
                      <a:pt x="54360" y="5315"/>
                    </a:cubicBezTo>
                    <a:cubicBezTo>
                      <a:pt x="54381" y="5231"/>
                      <a:pt x="54360" y="5126"/>
                      <a:pt x="54319" y="5043"/>
                    </a:cubicBezTo>
                    <a:cubicBezTo>
                      <a:pt x="54277" y="4980"/>
                      <a:pt x="54214" y="4917"/>
                      <a:pt x="54109" y="4896"/>
                    </a:cubicBezTo>
                    <a:cubicBezTo>
                      <a:pt x="54067" y="4854"/>
                      <a:pt x="54047" y="4854"/>
                      <a:pt x="53984" y="4834"/>
                    </a:cubicBezTo>
                    <a:cubicBezTo>
                      <a:pt x="55448" y="4729"/>
                      <a:pt x="56934" y="4645"/>
                      <a:pt x="58399" y="4541"/>
                    </a:cubicBezTo>
                    <a:cubicBezTo>
                      <a:pt x="58629" y="4520"/>
                      <a:pt x="58901" y="4520"/>
                      <a:pt x="59131" y="4520"/>
                    </a:cubicBezTo>
                    <a:cubicBezTo>
                      <a:pt x="59361" y="4520"/>
                      <a:pt x="59612" y="4499"/>
                      <a:pt x="59821" y="4478"/>
                    </a:cubicBezTo>
                    <a:cubicBezTo>
                      <a:pt x="59905" y="4478"/>
                      <a:pt x="60010" y="4436"/>
                      <a:pt x="60073" y="4436"/>
                    </a:cubicBezTo>
                    <a:lnTo>
                      <a:pt x="60470" y="4373"/>
                    </a:lnTo>
                    <a:cubicBezTo>
                      <a:pt x="60554" y="4331"/>
                      <a:pt x="60596" y="4290"/>
                      <a:pt x="60658" y="4227"/>
                    </a:cubicBezTo>
                    <a:cubicBezTo>
                      <a:pt x="60700" y="4164"/>
                      <a:pt x="60700" y="4080"/>
                      <a:pt x="60679" y="3997"/>
                    </a:cubicBezTo>
                    <a:cubicBezTo>
                      <a:pt x="60658" y="3913"/>
                      <a:pt x="60596" y="3850"/>
                      <a:pt x="60554" y="3787"/>
                    </a:cubicBezTo>
                    <a:lnTo>
                      <a:pt x="60533" y="3766"/>
                    </a:lnTo>
                    <a:cubicBezTo>
                      <a:pt x="60491" y="3745"/>
                      <a:pt x="60449" y="3704"/>
                      <a:pt x="60386" y="3683"/>
                    </a:cubicBezTo>
                    <a:lnTo>
                      <a:pt x="60324" y="3683"/>
                    </a:lnTo>
                    <a:cubicBezTo>
                      <a:pt x="60261" y="3683"/>
                      <a:pt x="60219" y="3725"/>
                      <a:pt x="60156" y="3745"/>
                    </a:cubicBezTo>
                    <a:cubicBezTo>
                      <a:pt x="60114" y="3766"/>
                      <a:pt x="60052" y="3850"/>
                      <a:pt x="60031" y="3892"/>
                    </a:cubicBezTo>
                    <a:cubicBezTo>
                      <a:pt x="59947" y="3934"/>
                      <a:pt x="59863" y="3934"/>
                      <a:pt x="59759" y="3955"/>
                    </a:cubicBezTo>
                    <a:cubicBezTo>
                      <a:pt x="59277" y="3997"/>
                      <a:pt x="58775" y="4038"/>
                      <a:pt x="58273" y="4059"/>
                    </a:cubicBezTo>
                    <a:lnTo>
                      <a:pt x="57185" y="4143"/>
                    </a:lnTo>
                    <a:cubicBezTo>
                      <a:pt x="56704" y="4164"/>
                      <a:pt x="56264" y="4206"/>
                      <a:pt x="55783" y="4248"/>
                    </a:cubicBezTo>
                    <a:cubicBezTo>
                      <a:pt x="54612" y="4310"/>
                      <a:pt x="53440" y="4415"/>
                      <a:pt x="52226" y="4499"/>
                    </a:cubicBezTo>
                    <a:cubicBezTo>
                      <a:pt x="50008" y="4666"/>
                      <a:pt x="47811" y="4834"/>
                      <a:pt x="45593" y="5001"/>
                    </a:cubicBezTo>
                    <a:cubicBezTo>
                      <a:pt x="45321" y="5022"/>
                      <a:pt x="45070" y="5022"/>
                      <a:pt x="44777" y="5043"/>
                    </a:cubicBezTo>
                    <a:cubicBezTo>
                      <a:pt x="44484" y="5043"/>
                      <a:pt x="44192" y="5085"/>
                      <a:pt x="43878" y="5085"/>
                    </a:cubicBezTo>
                    <a:cubicBezTo>
                      <a:pt x="43250" y="5106"/>
                      <a:pt x="42664" y="5106"/>
                      <a:pt x="42036" y="5126"/>
                    </a:cubicBezTo>
                    <a:cubicBezTo>
                      <a:pt x="42790" y="5085"/>
                      <a:pt x="43564" y="5001"/>
                      <a:pt x="44338" y="4938"/>
                    </a:cubicBezTo>
                    <a:cubicBezTo>
                      <a:pt x="45112" y="4896"/>
                      <a:pt x="45886" y="4813"/>
                      <a:pt x="46661" y="4771"/>
                    </a:cubicBezTo>
                    <a:cubicBezTo>
                      <a:pt x="47832" y="4666"/>
                      <a:pt x="49046" y="4582"/>
                      <a:pt x="50218" y="4478"/>
                    </a:cubicBezTo>
                    <a:cubicBezTo>
                      <a:pt x="51347" y="4394"/>
                      <a:pt x="52477" y="4310"/>
                      <a:pt x="53565" y="4248"/>
                    </a:cubicBezTo>
                    <a:cubicBezTo>
                      <a:pt x="54109" y="4206"/>
                      <a:pt x="54632" y="4164"/>
                      <a:pt x="55176" y="4143"/>
                    </a:cubicBezTo>
                    <a:cubicBezTo>
                      <a:pt x="55469" y="4101"/>
                      <a:pt x="55741" y="4080"/>
                      <a:pt x="56013" y="4080"/>
                    </a:cubicBezTo>
                    <a:cubicBezTo>
                      <a:pt x="56202" y="4080"/>
                      <a:pt x="56390" y="4059"/>
                      <a:pt x="56578" y="4017"/>
                    </a:cubicBezTo>
                    <a:cubicBezTo>
                      <a:pt x="56746" y="3997"/>
                      <a:pt x="56934" y="3976"/>
                      <a:pt x="57101" y="3955"/>
                    </a:cubicBezTo>
                    <a:cubicBezTo>
                      <a:pt x="57185" y="3955"/>
                      <a:pt x="57227" y="3913"/>
                      <a:pt x="57311" y="3913"/>
                    </a:cubicBezTo>
                    <a:lnTo>
                      <a:pt x="57541" y="3850"/>
                    </a:lnTo>
                    <a:cubicBezTo>
                      <a:pt x="57625" y="3808"/>
                      <a:pt x="57708" y="3745"/>
                      <a:pt x="57750" y="3662"/>
                    </a:cubicBezTo>
                    <a:lnTo>
                      <a:pt x="57834" y="3494"/>
                    </a:lnTo>
                    <a:cubicBezTo>
                      <a:pt x="57855" y="3473"/>
                      <a:pt x="57855" y="3432"/>
                      <a:pt x="57876" y="3390"/>
                    </a:cubicBezTo>
                    <a:lnTo>
                      <a:pt x="57876" y="3369"/>
                    </a:lnTo>
                    <a:cubicBezTo>
                      <a:pt x="58064" y="3327"/>
                      <a:pt x="58169" y="3139"/>
                      <a:pt x="58169" y="2950"/>
                    </a:cubicBezTo>
                    <a:cubicBezTo>
                      <a:pt x="58169" y="2699"/>
                      <a:pt x="57959" y="2511"/>
                      <a:pt x="57729" y="2511"/>
                    </a:cubicBezTo>
                    <a:lnTo>
                      <a:pt x="56788" y="2511"/>
                    </a:lnTo>
                    <a:cubicBezTo>
                      <a:pt x="56913" y="2511"/>
                      <a:pt x="57039" y="2427"/>
                      <a:pt x="57122" y="2323"/>
                    </a:cubicBezTo>
                    <a:lnTo>
                      <a:pt x="57143" y="2323"/>
                    </a:lnTo>
                    <a:cubicBezTo>
                      <a:pt x="57227" y="2323"/>
                      <a:pt x="57290" y="2344"/>
                      <a:pt x="57353" y="2385"/>
                    </a:cubicBezTo>
                    <a:cubicBezTo>
                      <a:pt x="57371" y="2388"/>
                      <a:pt x="57390" y="2389"/>
                      <a:pt x="57408" y="2389"/>
                    </a:cubicBezTo>
                    <a:cubicBezTo>
                      <a:pt x="57535" y="2389"/>
                      <a:pt x="57653" y="2328"/>
                      <a:pt x="57708" y="2218"/>
                    </a:cubicBezTo>
                    <a:cubicBezTo>
                      <a:pt x="57813" y="2218"/>
                      <a:pt x="57917" y="2218"/>
                      <a:pt x="58022" y="2197"/>
                    </a:cubicBezTo>
                    <a:cubicBezTo>
                      <a:pt x="58127" y="2197"/>
                      <a:pt x="58231" y="2176"/>
                      <a:pt x="58294" y="2093"/>
                    </a:cubicBezTo>
                    <a:cubicBezTo>
                      <a:pt x="58378" y="2009"/>
                      <a:pt x="58399" y="1904"/>
                      <a:pt x="58399" y="1800"/>
                    </a:cubicBezTo>
                    <a:cubicBezTo>
                      <a:pt x="58399" y="1716"/>
                      <a:pt x="58378" y="1653"/>
                      <a:pt x="58336" y="1569"/>
                    </a:cubicBezTo>
                    <a:lnTo>
                      <a:pt x="58357" y="1569"/>
                    </a:lnTo>
                    <a:cubicBezTo>
                      <a:pt x="58650" y="1590"/>
                      <a:pt x="58922" y="1590"/>
                      <a:pt x="59215" y="1653"/>
                    </a:cubicBezTo>
                    <a:cubicBezTo>
                      <a:pt x="59382" y="1674"/>
                      <a:pt x="59549" y="1695"/>
                      <a:pt x="59717" y="1758"/>
                    </a:cubicBezTo>
                    <a:cubicBezTo>
                      <a:pt x="59717" y="1779"/>
                      <a:pt x="59738" y="1800"/>
                      <a:pt x="59738" y="1821"/>
                    </a:cubicBezTo>
                    <a:lnTo>
                      <a:pt x="59738" y="1883"/>
                    </a:lnTo>
                    <a:cubicBezTo>
                      <a:pt x="59738" y="1988"/>
                      <a:pt x="59759" y="2072"/>
                      <a:pt x="59842" y="2134"/>
                    </a:cubicBezTo>
                    <a:cubicBezTo>
                      <a:pt x="59926" y="2218"/>
                      <a:pt x="60010" y="2239"/>
                      <a:pt x="60114" y="2239"/>
                    </a:cubicBezTo>
                    <a:cubicBezTo>
                      <a:pt x="60219" y="2239"/>
                      <a:pt x="60282" y="2218"/>
                      <a:pt x="60366" y="2134"/>
                    </a:cubicBezTo>
                    <a:cubicBezTo>
                      <a:pt x="60428" y="2093"/>
                      <a:pt x="60470" y="1988"/>
                      <a:pt x="60470" y="1883"/>
                    </a:cubicBezTo>
                    <a:cubicBezTo>
                      <a:pt x="60470" y="1800"/>
                      <a:pt x="60449" y="1695"/>
                      <a:pt x="60449" y="1611"/>
                    </a:cubicBezTo>
                    <a:cubicBezTo>
                      <a:pt x="60407" y="1549"/>
                      <a:pt x="60386" y="1465"/>
                      <a:pt x="60345" y="1381"/>
                    </a:cubicBezTo>
                    <a:cubicBezTo>
                      <a:pt x="60324" y="1360"/>
                      <a:pt x="60324" y="1339"/>
                      <a:pt x="60282" y="1339"/>
                    </a:cubicBezTo>
                    <a:cubicBezTo>
                      <a:pt x="60261" y="1277"/>
                      <a:pt x="60219" y="1235"/>
                      <a:pt x="60156" y="1193"/>
                    </a:cubicBezTo>
                    <a:cubicBezTo>
                      <a:pt x="60114" y="1151"/>
                      <a:pt x="60031" y="1130"/>
                      <a:pt x="59947" y="1088"/>
                    </a:cubicBezTo>
                    <a:cubicBezTo>
                      <a:pt x="59801" y="1046"/>
                      <a:pt x="59633" y="1025"/>
                      <a:pt x="59487" y="984"/>
                    </a:cubicBezTo>
                    <a:cubicBezTo>
                      <a:pt x="59236" y="942"/>
                      <a:pt x="58985" y="942"/>
                      <a:pt x="58754" y="921"/>
                    </a:cubicBezTo>
                    <a:cubicBezTo>
                      <a:pt x="58357" y="879"/>
                      <a:pt x="57980" y="858"/>
                      <a:pt x="57604" y="837"/>
                    </a:cubicBezTo>
                    <a:cubicBezTo>
                      <a:pt x="56997" y="774"/>
                      <a:pt x="56411" y="753"/>
                      <a:pt x="55825" y="712"/>
                    </a:cubicBezTo>
                    <a:cubicBezTo>
                      <a:pt x="55260" y="670"/>
                      <a:pt x="54716" y="628"/>
                      <a:pt x="54151" y="607"/>
                    </a:cubicBezTo>
                    <a:cubicBezTo>
                      <a:pt x="53356" y="544"/>
                      <a:pt x="52582" y="523"/>
                      <a:pt x="51766" y="481"/>
                    </a:cubicBezTo>
                    <a:cubicBezTo>
                      <a:pt x="51264" y="440"/>
                      <a:pt x="50741" y="419"/>
                      <a:pt x="50238" y="398"/>
                    </a:cubicBezTo>
                    <a:cubicBezTo>
                      <a:pt x="49653" y="377"/>
                      <a:pt x="49067" y="335"/>
                      <a:pt x="48460" y="314"/>
                    </a:cubicBezTo>
                    <a:cubicBezTo>
                      <a:pt x="47560" y="293"/>
                      <a:pt x="46661" y="230"/>
                      <a:pt x="45740" y="209"/>
                    </a:cubicBezTo>
                    <a:cubicBezTo>
                      <a:pt x="45363" y="188"/>
                      <a:pt x="44966" y="188"/>
                      <a:pt x="44568" y="168"/>
                    </a:cubicBezTo>
                    <a:cubicBezTo>
                      <a:pt x="43145" y="126"/>
                      <a:pt x="41764" y="105"/>
                      <a:pt x="40363" y="84"/>
                    </a:cubicBezTo>
                    <a:cubicBezTo>
                      <a:pt x="39547" y="63"/>
                      <a:pt x="38730" y="63"/>
                      <a:pt x="37914" y="21"/>
                    </a:cubicBezTo>
                    <a:cubicBezTo>
                      <a:pt x="37684" y="21"/>
                      <a:pt x="37433" y="0"/>
                      <a:pt x="37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6" name="Google Shape;2276;p54"/>
            <p:cNvSpPr/>
            <p:nvPr/>
          </p:nvSpPr>
          <p:spPr>
            <a:xfrm rot="5400000">
              <a:off x="-780767" y="2943845"/>
              <a:ext cx="3001535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4"/>
          <p:cNvGrpSpPr/>
          <p:nvPr/>
        </p:nvGrpSpPr>
        <p:grpSpPr>
          <a:xfrm rot="2135871">
            <a:off x="1235112" y="2056393"/>
            <a:ext cx="522084" cy="583036"/>
            <a:chOff x="5495750" y="1391525"/>
            <a:chExt cx="542100" cy="605425"/>
          </a:xfrm>
        </p:grpSpPr>
        <p:sp>
          <p:nvSpPr>
            <p:cNvPr id="2278" name="Google Shape;2278;p54"/>
            <p:cNvSpPr/>
            <p:nvPr/>
          </p:nvSpPr>
          <p:spPr>
            <a:xfrm>
              <a:off x="5495750" y="1748250"/>
              <a:ext cx="330275" cy="248700"/>
            </a:xfrm>
            <a:custGeom>
              <a:avLst/>
              <a:gdLst/>
              <a:ahLst/>
              <a:cxnLst/>
              <a:rect l="l" t="t" r="r" b="b"/>
              <a:pathLst>
                <a:path w="13211" h="9948" extrusionOk="0">
                  <a:moveTo>
                    <a:pt x="2369" y="2006"/>
                  </a:moveTo>
                  <a:cubicBezTo>
                    <a:pt x="2503" y="2073"/>
                    <a:pt x="2603" y="2073"/>
                    <a:pt x="2703" y="2106"/>
                  </a:cubicBezTo>
                  <a:cubicBezTo>
                    <a:pt x="3170" y="2240"/>
                    <a:pt x="3604" y="2340"/>
                    <a:pt x="4037" y="2473"/>
                  </a:cubicBezTo>
                  <a:cubicBezTo>
                    <a:pt x="4571" y="2640"/>
                    <a:pt x="5071" y="2774"/>
                    <a:pt x="5605" y="2940"/>
                  </a:cubicBezTo>
                  <a:cubicBezTo>
                    <a:pt x="5572" y="3040"/>
                    <a:pt x="5505" y="3241"/>
                    <a:pt x="5405" y="3407"/>
                  </a:cubicBezTo>
                  <a:cubicBezTo>
                    <a:pt x="5405" y="3441"/>
                    <a:pt x="5371" y="3507"/>
                    <a:pt x="5338" y="3574"/>
                  </a:cubicBezTo>
                  <a:lnTo>
                    <a:pt x="5205" y="3808"/>
                  </a:lnTo>
                  <a:cubicBezTo>
                    <a:pt x="5105" y="3974"/>
                    <a:pt x="5038" y="4141"/>
                    <a:pt x="4938" y="4341"/>
                  </a:cubicBezTo>
                  <a:cubicBezTo>
                    <a:pt x="4771" y="4675"/>
                    <a:pt x="4604" y="5008"/>
                    <a:pt x="4437" y="5309"/>
                  </a:cubicBezTo>
                  <a:cubicBezTo>
                    <a:pt x="4371" y="5175"/>
                    <a:pt x="4337" y="5109"/>
                    <a:pt x="4237" y="4975"/>
                  </a:cubicBezTo>
                  <a:cubicBezTo>
                    <a:pt x="3837" y="4308"/>
                    <a:pt x="3403" y="3674"/>
                    <a:pt x="3003" y="3007"/>
                  </a:cubicBezTo>
                  <a:lnTo>
                    <a:pt x="2369" y="2006"/>
                  </a:lnTo>
                  <a:close/>
                  <a:moveTo>
                    <a:pt x="1392" y="1"/>
                  </a:moveTo>
                  <a:cubicBezTo>
                    <a:pt x="1351" y="1"/>
                    <a:pt x="1310" y="2"/>
                    <a:pt x="1269" y="5"/>
                  </a:cubicBezTo>
                  <a:cubicBezTo>
                    <a:pt x="268" y="105"/>
                    <a:pt x="1" y="1139"/>
                    <a:pt x="368" y="1940"/>
                  </a:cubicBezTo>
                  <a:cubicBezTo>
                    <a:pt x="568" y="2407"/>
                    <a:pt x="902" y="2774"/>
                    <a:pt x="1168" y="3174"/>
                  </a:cubicBezTo>
                  <a:cubicBezTo>
                    <a:pt x="1435" y="3641"/>
                    <a:pt x="1769" y="4108"/>
                    <a:pt x="2069" y="4508"/>
                  </a:cubicBezTo>
                  <a:cubicBezTo>
                    <a:pt x="2703" y="5442"/>
                    <a:pt x="3270" y="6309"/>
                    <a:pt x="3904" y="7210"/>
                  </a:cubicBezTo>
                  <a:cubicBezTo>
                    <a:pt x="4471" y="8111"/>
                    <a:pt x="5071" y="9011"/>
                    <a:pt x="5838" y="9779"/>
                  </a:cubicBezTo>
                  <a:cubicBezTo>
                    <a:pt x="5975" y="9897"/>
                    <a:pt x="6118" y="9948"/>
                    <a:pt x="6251" y="9948"/>
                  </a:cubicBezTo>
                  <a:cubicBezTo>
                    <a:pt x="6607" y="9948"/>
                    <a:pt x="6885" y="9582"/>
                    <a:pt x="6739" y="9145"/>
                  </a:cubicBezTo>
                  <a:cubicBezTo>
                    <a:pt x="6406" y="8278"/>
                    <a:pt x="5905" y="7444"/>
                    <a:pt x="5371" y="6610"/>
                  </a:cubicBezTo>
                  <a:cubicBezTo>
                    <a:pt x="5738" y="6176"/>
                    <a:pt x="6039" y="5742"/>
                    <a:pt x="6339" y="5275"/>
                  </a:cubicBezTo>
                  <a:cubicBezTo>
                    <a:pt x="6539" y="4942"/>
                    <a:pt x="6739" y="4608"/>
                    <a:pt x="6906" y="4275"/>
                  </a:cubicBezTo>
                  <a:cubicBezTo>
                    <a:pt x="7039" y="4074"/>
                    <a:pt x="7206" y="3808"/>
                    <a:pt x="7239" y="3574"/>
                  </a:cubicBezTo>
                  <a:lnTo>
                    <a:pt x="7239" y="3441"/>
                  </a:lnTo>
                  <a:cubicBezTo>
                    <a:pt x="8073" y="3708"/>
                    <a:pt x="8907" y="4008"/>
                    <a:pt x="9741" y="4341"/>
                  </a:cubicBezTo>
                  <a:cubicBezTo>
                    <a:pt x="10175" y="4508"/>
                    <a:pt x="10609" y="4675"/>
                    <a:pt x="11042" y="4908"/>
                  </a:cubicBezTo>
                  <a:cubicBezTo>
                    <a:pt x="11460" y="5076"/>
                    <a:pt x="11808" y="5266"/>
                    <a:pt x="12242" y="5266"/>
                  </a:cubicBezTo>
                  <a:cubicBezTo>
                    <a:pt x="12327" y="5266"/>
                    <a:pt x="12416" y="5259"/>
                    <a:pt x="12510" y="5242"/>
                  </a:cubicBezTo>
                  <a:cubicBezTo>
                    <a:pt x="12944" y="5109"/>
                    <a:pt x="13210" y="4608"/>
                    <a:pt x="13010" y="4241"/>
                  </a:cubicBezTo>
                  <a:cubicBezTo>
                    <a:pt x="12710" y="3741"/>
                    <a:pt x="12276" y="3574"/>
                    <a:pt x="11776" y="3341"/>
                  </a:cubicBezTo>
                  <a:lnTo>
                    <a:pt x="10275" y="2740"/>
                  </a:lnTo>
                  <a:cubicBezTo>
                    <a:pt x="9274" y="2307"/>
                    <a:pt x="8240" y="1973"/>
                    <a:pt x="7239" y="1606"/>
                  </a:cubicBezTo>
                  <a:cubicBezTo>
                    <a:pt x="6205" y="1272"/>
                    <a:pt x="5205" y="939"/>
                    <a:pt x="4171" y="639"/>
                  </a:cubicBezTo>
                  <a:cubicBezTo>
                    <a:pt x="3670" y="505"/>
                    <a:pt x="3203" y="405"/>
                    <a:pt x="2703" y="272"/>
                  </a:cubicBezTo>
                  <a:cubicBezTo>
                    <a:pt x="2277" y="150"/>
                    <a:pt x="182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5800150" y="1391525"/>
              <a:ext cx="237700" cy="223775"/>
            </a:xfrm>
            <a:custGeom>
              <a:avLst/>
              <a:gdLst/>
              <a:ahLst/>
              <a:cxnLst/>
              <a:rect l="l" t="t" r="r" b="b"/>
              <a:pathLst>
                <a:path w="9508" h="8951" extrusionOk="0">
                  <a:moveTo>
                    <a:pt x="3124" y="1"/>
                  </a:moveTo>
                  <a:cubicBezTo>
                    <a:pt x="2013" y="1"/>
                    <a:pt x="1047" y="772"/>
                    <a:pt x="567" y="1732"/>
                  </a:cubicBezTo>
                  <a:cubicBezTo>
                    <a:pt x="0" y="2866"/>
                    <a:pt x="67" y="4367"/>
                    <a:pt x="601" y="5534"/>
                  </a:cubicBezTo>
                  <a:cubicBezTo>
                    <a:pt x="1235" y="6769"/>
                    <a:pt x="2335" y="7736"/>
                    <a:pt x="3570" y="8370"/>
                  </a:cubicBezTo>
                  <a:cubicBezTo>
                    <a:pt x="4266" y="8708"/>
                    <a:pt x="5080" y="8951"/>
                    <a:pt x="5879" y="8951"/>
                  </a:cubicBezTo>
                  <a:cubicBezTo>
                    <a:pt x="6420" y="8951"/>
                    <a:pt x="6954" y="8839"/>
                    <a:pt x="7439" y="8570"/>
                  </a:cubicBezTo>
                  <a:cubicBezTo>
                    <a:pt x="8707" y="7903"/>
                    <a:pt x="9507" y="6602"/>
                    <a:pt x="9374" y="5134"/>
                  </a:cubicBezTo>
                  <a:cubicBezTo>
                    <a:pt x="9340" y="4500"/>
                    <a:pt x="9040" y="3733"/>
                    <a:pt x="8573" y="3266"/>
                  </a:cubicBezTo>
                  <a:cubicBezTo>
                    <a:pt x="8318" y="3068"/>
                    <a:pt x="8015" y="2918"/>
                    <a:pt x="7705" y="2918"/>
                  </a:cubicBezTo>
                  <a:cubicBezTo>
                    <a:pt x="7650" y="2918"/>
                    <a:pt x="7594" y="2922"/>
                    <a:pt x="7539" y="2932"/>
                  </a:cubicBezTo>
                  <a:cubicBezTo>
                    <a:pt x="7105" y="3066"/>
                    <a:pt x="6872" y="3433"/>
                    <a:pt x="6905" y="3866"/>
                  </a:cubicBezTo>
                  <a:cubicBezTo>
                    <a:pt x="6939" y="4434"/>
                    <a:pt x="7406" y="4800"/>
                    <a:pt x="7439" y="5401"/>
                  </a:cubicBezTo>
                  <a:cubicBezTo>
                    <a:pt x="7506" y="5835"/>
                    <a:pt x="7339" y="6235"/>
                    <a:pt x="6939" y="6568"/>
                  </a:cubicBezTo>
                  <a:cubicBezTo>
                    <a:pt x="6642" y="6838"/>
                    <a:pt x="6275" y="6944"/>
                    <a:pt x="5885" y="6944"/>
                  </a:cubicBezTo>
                  <a:cubicBezTo>
                    <a:pt x="5310" y="6944"/>
                    <a:pt x="4687" y="6713"/>
                    <a:pt x="4170" y="6435"/>
                  </a:cubicBezTo>
                  <a:cubicBezTo>
                    <a:pt x="3069" y="5868"/>
                    <a:pt x="2102" y="4867"/>
                    <a:pt x="1935" y="3600"/>
                  </a:cubicBezTo>
                  <a:cubicBezTo>
                    <a:pt x="1768" y="2399"/>
                    <a:pt x="2536" y="1365"/>
                    <a:pt x="3570" y="864"/>
                  </a:cubicBezTo>
                  <a:cubicBezTo>
                    <a:pt x="4003" y="664"/>
                    <a:pt x="3937" y="97"/>
                    <a:pt x="3503" y="30"/>
                  </a:cubicBezTo>
                  <a:cubicBezTo>
                    <a:pt x="3375" y="10"/>
                    <a:pt x="3249" y="1"/>
                    <a:pt x="3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5614175" y="1567975"/>
              <a:ext cx="296900" cy="242075"/>
            </a:xfrm>
            <a:custGeom>
              <a:avLst/>
              <a:gdLst/>
              <a:ahLst/>
              <a:cxnLst/>
              <a:rect l="l" t="t" r="r" b="b"/>
              <a:pathLst>
                <a:path w="11876" h="9683" extrusionOk="0">
                  <a:moveTo>
                    <a:pt x="7039" y="3480"/>
                  </a:moveTo>
                  <a:cubicBezTo>
                    <a:pt x="7039" y="3713"/>
                    <a:pt x="7006" y="3947"/>
                    <a:pt x="6839" y="4114"/>
                  </a:cubicBezTo>
                  <a:cubicBezTo>
                    <a:pt x="6750" y="4221"/>
                    <a:pt x="6556" y="4328"/>
                    <a:pt x="6420" y="4328"/>
                  </a:cubicBezTo>
                  <a:cubicBezTo>
                    <a:pt x="6302" y="4328"/>
                    <a:pt x="6228" y="4247"/>
                    <a:pt x="6305" y="4014"/>
                  </a:cubicBezTo>
                  <a:cubicBezTo>
                    <a:pt x="6439" y="3713"/>
                    <a:pt x="6705" y="3547"/>
                    <a:pt x="7039" y="3480"/>
                  </a:cubicBezTo>
                  <a:close/>
                  <a:moveTo>
                    <a:pt x="4058" y="1"/>
                  </a:moveTo>
                  <a:cubicBezTo>
                    <a:pt x="3175" y="1"/>
                    <a:pt x="2325" y="275"/>
                    <a:pt x="1635" y="945"/>
                  </a:cubicBezTo>
                  <a:cubicBezTo>
                    <a:pt x="668" y="1845"/>
                    <a:pt x="1" y="3346"/>
                    <a:pt x="434" y="4681"/>
                  </a:cubicBezTo>
                  <a:cubicBezTo>
                    <a:pt x="514" y="4920"/>
                    <a:pt x="678" y="5016"/>
                    <a:pt x="855" y="5016"/>
                  </a:cubicBezTo>
                  <a:cubicBezTo>
                    <a:pt x="1123" y="5016"/>
                    <a:pt x="1421" y="4795"/>
                    <a:pt x="1502" y="4514"/>
                  </a:cubicBezTo>
                  <a:cubicBezTo>
                    <a:pt x="1669" y="3813"/>
                    <a:pt x="1769" y="3046"/>
                    <a:pt x="2136" y="2446"/>
                  </a:cubicBezTo>
                  <a:cubicBezTo>
                    <a:pt x="2536" y="1779"/>
                    <a:pt x="3170" y="1312"/>
                    <a:pt x="3970" y="1312"/>
                  </a:cubicBezTo>
                  <a:cubicBezTo>
                    <a:pt x="4010" y="1310"/>
                    <a:pt x="4050" y="1309"/>
                    <a:pt x="4090" y="1309"/>
                  </a:cubicBezTo>
                  <a:cubicBezTo>
                    <a:pt x="4926" y="1309"/>
                    <a:pt x="5836" y="1636"/>
                    <a:pt x="6472" y="2146"/>
                  </a:cubicBezTo>
                  <a:cubicBezTo>
                    <a:pt x="6605" y="2279"/>
                    <a:pt x="6705" y="2379"/>
                    <a:pt x="6806" y="2513"/>
                  </a:cubicBezTo>
                  <a:cubicBezTo>
                    <a:pt x="6605" y="2613"/>
                    <a:pt x="6439" y="2679"/>
                    <a:pt x="6205" y="2779"/>
                  </a:cubicBezTo>
                  <a:cubicBezTo>
                    <a:pt x="5671" y="3113"/>
                    <a:pt x="5204" y="3613"/>
                    <a:pt x="5271" y="4314"/>
                  </a:cubicBezTo>
                  <a:cubicBezTo>
                    <a:pt x="5304" y="4881"/>
                    <a:pt x="5671" y="5448"/>
                    <a:pt x="6305" y="5515"/>
                  </a:cubicBezTo>
                  <a:cubicBezTo>
                    <a:pt x="6372" y="5523"/>
                    <a:pt x="6437" y="5526"/>
                    <a:pt x="6501" y="5526"/>
                  </a:cubicBezTo>
                  <a:cubicBezTo>
                    <a:pt x="7520" y="5526"/>
                    <a:pt x="8148" y="4551"/>
                    <a:pt x="8273" y="3547"/>
                  </a:cubicBezTo>
                  <a:cubicBezTo>
                    <a:pt x="8774" y="3680"/>
                    <a:pt x="9207" y="4014"/>
                    <a:pt x="9474" y="4514"/>
                  </a:cubicBezTo>
                  <a:cubicBezTo>
                    <a:pt x="9874" y="5214"/>
                    <a:pt x="9975" y="6182"/>
                    <a:pt x="9841" y="6982"/>
                  </a:cubicBezTo>
                  <a:cubicBezTo>
                    <a:pt x="9727" y="7608"/>
                    <a:pt x="9322" y="8428"/>
                    <a:pt x="8667" y="8428"/>
                  </a:cubicBezTo>
                  <a:cubicBezTo>
                    <a:pt x="8555" y="8428"/>
                    <a:pt x="8434" y="8404"/>
                    <a:pt x="8307" y="8350"/>
                  </a:cubicBezTo>
                  <a:cubicBezTo>
                    <a:pt x="7306" y="7950"/>
                    <a:pt x="6339" y="7283"/>
                    <a:pt x="5505" y="6615"/>
                  </a:cubicBezTo>
                  <a:cubicBezTo>
                    <a:pt x="5038" y="6215"/>
                    <a:pt x="4604" y="5882"/>
                    <a:pt x="4170" y="5481"/>
                  </a:cubicBezTo>
                  <a:cubicBezTo>
                    <a:pt x="3770" y="5114"/>
                    <a:pt x="3370" y="4647"/>
                    <a:pt x="2869" y="4347"/>
                  </a:cubicBezTo>
                  <a:cubicBezTo>
                    <a:pt x="2812" y="4311"/>
                    <a:pt x="2753" y="4295"/>
                    <a:pt x="2697" y="4295"/>
                  </a:cubicBezTo>
                  <a:cubicBezTo>
                    <a:pt x="2493" y="4295"/>
                    <a:pt x="2331" y="4505"/>
                    <a:pt x="2436" y="4714"/>
                  </a:cubicBezTo>
                  <a:cubicBezTo>
                    <a:pt x="2669" y="5381"/>
                    <a:pt x="3170" y="5948"/>
                    <a:pt x="3670" y="6482"/>
                  </a:cubicBezTo>
                  <a:cubicBezTo>
                    <a:pt x="4204" y="7016"/>
                    <a:pt x="4804" y="7516"/>
                    <a:pt x="5438" y="7983"/>
                  </a:cubicBezTo>
                  <a:cubicBezTo>
                    <a:pt x="6005" y="8450"/>
                    <a:pt x="6672" y="8817"/>
                    <a:pt x="7306" y="9184"/>
                  </a:cubicBezTo>
                  <a:cubicBezTo>
                    <a:pt x="7746" y="9443"/>
                    <a:pt x="8247" y="9682"/>
                    <a:pt x="8762" y="9682"/>
                  </a:cubicBezTo>
                  <a:cubicBezTo>
                    <a:pt x="8909" y="9682"/>
                    <a:pt x="9058" y="9662"/>
                    <a:pt x="9207" y="9618"/>
                  </a:cubicBezTo>
                  <a:cubicBezTo>
                    <a:pt x="11876" y="8850"/>
                    <a:pt x="11776" y="4280"/>
                    <a:pt x="9808" y="2846"/>
                  </a:cubicBezTo>
                  <a:cubicBezTo>
                    <a:pt x="9307" y="2479"/>
                    <a:pt x="8674" y="2312"/>
                    <a:pt x="8040" y="2312"/>
                  </a:cubicBezTo>
                  <a:cubicBezTo>
                    <a:pt x="7639" y="1312"/>
                    <a:pt x="6705" y="645"/>
                    <a:pt x="5771" y="311"/>
                  </a:cubicBezTo>
                  <a:cubicBezTo>
                    <a:pt x="5209" y="115"/>
                    <a:pt x="4627" y="1"/>
                    <a:pt x="4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55"/>
          <p:cNvSpPr txBox="1">
            <a:spLocks noGrp="1"/>
          </p:cNvSpPr>
          <p:nvPr>
            <p:ph type="ctrTitle"/>
          </p:nvPr>
        </p:nvSpPr>
        <p:spPr>
          <a:xfrm flipH="1">
            <a:off x="1159000" y="1691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0" dirty="0" err="1">
                <a:solidFill>
                  <a:srgbClr val="66FF33"/>
                </a:solidFill>
                <a:latin typeface="Ink Free" panose="03080402000500000000" pitchFamily="66" charset="0"/>
              </a:rPr>
              <a:t>Faktor</a:t>
            </a:r>
            <a:r>
              <a:rPr lang="en-US" b="0" dirty="0">
                <a:solidFill>
                  <a:srgbClr val="66FF33"/>
                </a:solidFill>
                <a:latin typeface="Ink Free" panose="03080402000500000000" pitchFamily="66" charset="0"/>
              </a:rPr>
              <a:t> </a:t>
            </a:r>
            <a:r>
              <a:rPr lang="en-US" b="0" dirty="0" err="1">
                <a:solidFill>
                  <a:srgbClr val="66FF33"/>
                </a:solidFill>
                <a:latin typeface="Ink Free" panose="03080402000500000000" pitchFamily="66" charset="0"/>
              </a:rPr>
              <a:t>Penyebab</a:t>
            </a:r>
            <a:r>
              <a:rPr lang="en-US" b="0" dirty="0">
                <a:solidFill>
                  <a:srgbClr val="66FF33"/>
                </a:solidFill>
                <a:latin typeface="Ink Free" panose="03080402000500000000" pitchFamily="66" charset="0"/>
              </a:rPr>
              <a:t> </a:t>
            </a:r>
            <a:r>
              <a:rPr lang="en-US" b="0" dirty="0" err="1">
                <a:solidFill>
                  <a:srgbClr val="66FF33"/>
                </a:solidFill>
                <a:latin typeface="Ink Free" panose="03080402000500000000" pitchFamily="66" charset="0"/>
              </a:rPr>
              <a:t>Anak</a:t>
            </a:r>
            <a:r>
              <a:rPr lang="en-US" b="0" dirty="0">
                <a:solidFill>
                  <a:srgbClr val="66FF33"/>
                </a:solidFill>
                <a:latin typeface="Ink Free" panose="03080402000500000000" pitchFamily="66" charset="0"/>
              </a:rPr>
              <a:t> </a:t>
            </a:r>
            <a:r>
              <a:rPr lang="en-US" b="0" dirty="0" err="1">
                <a:solidFill>
                  <a:srgbClr val="66FF33"/>
                </a:solidFill>
                <a:latin typeface="Ink Free" panose="03080402000500000000" pitchFamily="66" charset="0"/>
              </a:rPr>
              <a:t>Berkebutuhan</a:t>
            </a:r>
            <a:r>
              <a:rPr lang="en-US" b="0" dirty="0">
                <a:solidFill>
                  <a:srgbClr val="66FF33"/>
                </a:solidFill>
                <a:latin typeface="Ink Free" panose="03080402000500000000" pitchFamily="66" charset="0"/>
              </a:rPr>
              <a:t> </a:t>
            </a:r>
            <a:r>
              <a:rPr lang="en-US" b="0" dirty="0" err="1">
                <a:solidFill>
                  <a:srgbClr val="66FF33"/>
                </a:solidFill>
                <a:latin typeface="Ink Free" panose="03080402000500000000" pitchFamily="66" charset="0"/>
              </a:rPr>
              <a:t>Khusus</a:t>
            </a:r>
            <a:endParaRPr dirty="0">
              <a:solidFill>
                <a:srgbClr val="66FF33"/>
              </a:solidFill>
              <a:latin typeface="Ink Free" panose="03080402000500000000" pitchFamily="66" charset="0"/>
            </a:endParaRPr>
          </a:p>
        </p:txBody>
      </p:sp>
      <p:sp>
        <p:nvSpPr>
          <p:cNvPr id="2286" name="Google Shape;2286;p55"/>
          <p:cNvSpPr txBox="1">
            <a:spLocks noGrp="1"/>
          </p:cNvSpPr>
          <p:nvPr>
            <p:ph type="subTitle" idx="1"/>
          </p:nvPr>
        </p:nvSpPr>
        <p:spPr>
          <a:xfrm flipH="1">
            <a:off x="1158950" y="2146874"/>
            <a:ext cx="2185500" cy="2243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Penyebab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anak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berkebutuhan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khusus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terjadi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dalam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beberapa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periode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Ink Free" panose="03080402000500000000" pitchFamily="66" charset="0"/>
              </a:rPr>
              <a:t>kehidupan</a:t>
            </a:r>
            <a:r>
              <a:rPr lang="en-US" dirty="0">
                <a:solidFill>
                  <a:srgbClr val="92D050"/>
                </a:solidFill>
                <a:latin typeface="Ink Free" panose="03080402000500000000" pitchFamily="66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yaitu</a:t>
            </a:r>
            <a:r>
              <a:rPr lang="en-US" dirty="0" smtClean="0">
                <a:solidFill>
                  <a:srgbClr val="92D050"/>
                </a:solidFill>
                <a:latin typeface="Ink Free" panose="03080402000500000000" pitchFamily="66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Sebelum</a:t>
            </a:r>
            <a:r>
              <a:rPr lang="en-US" dirty="0" smtClean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lahiran</a:t>
            </a:r>
            <a:endParaRPr lang="en-US" dirty="0" smtClean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Saat</a:t>
            </a:r>
            <a:r>
              <a:rPr lang="en-US" dirty="0" smtClean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lahiran</a:t>
            </a:r>
            <a:endParaRPr lang="en-US" dirty="0" smtClean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Setelah</a:t>
            </a:r>
            <a:r>
              <a:rPr lang="en-US" dirty="0" smtClean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lahiran</a:t>
            </a:r>
            <a:endParaRPr dirty="0">
              <a:solidFill>
                <a:srgbClr val="92D050"/>
              </a:solidFill>
              <a:latin typeface="Ink Free" panose="03080402000500000000" pitchFamily="66" charset="0"/>
            </a:endParaRPr>
          </a:p>
        </p:txBody>
      </p:sp>
      <p:pic>
        <p:nvPicPr>
          <p:cNvPr id="2287" name="Google Shape;2287;p55"/>
          <p:cNvPicPr preferRelativeResize="0"/>
          <p:nvPr/>
        </p:nvPicPr>
        <p:blipFill rotWithShape="1">
          <a:blip r:embed="rId3">
            <a:alphaModFix/>
          </a:blip>
          <a:srcRect l="18878" t="9118" r="30277" b="-26173"/>
          <a:stretch/>
        </p:blipFill>
        <p:spPr>
          <a:xfrm rot="5400000">
            <a:off x="4564375" y="558000"/>
            <a:ext cx="3396600" cy="43323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</p:spPr>
      </p:pic>
      <p:grpSp>
        <p:nvGrpSpPr>
          <p:cNvPr id="2288" name="Google Shape;2288;p55"/>
          <p:cNvGrpSpPr/>
          <p:nvPr/>
        </p:nvGrpSpPr>
        <p:grpSpPr>
          <a:xfrm>
            <a:off x="3409416" y="913050"/>
            <a:ext cx="5129109" cy="3558837"/>
            <a:chOff x="3409416" y="760650"/>
            <a:chExt cx="5129109" cy="3558837"/>
          </a:xfrm>
        </p:grpSpPr>
        <p:sp>
          <p:nvSpPr>
            <p:cNvPr id="2289" name="Google Shape;2289;p55"/>
            <p:cNvSpPr/>
            <p:nvPr/>
          </p:nvSpPr>
          <p:spPr>
            <a:xfrm>
              <a:off x="3984400" y="760650"/>
              <a:ext cx="4481609" cy="163003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5"/>
            <p:cNvSpPr/>
            <p:nvPr/>
          </p:nvSpPr>
          <p:spPr>
            <a:xfrm rot="5400000">
              <a:off x="6673474" y="2454417"/>
              <a:ext cx="3558818" cy="171284"/>
            </a:xfrm>
            <a:custGeom>
              <a:avLst/>
              <a:gdLst/>
              <a:ahLst/>
              <a:cxnLst/>
              <a:rect l="l" t="t" r="r" b="b"/>
              <a:pathLst>
                <a:path w="130050" h="9162" extrusionOk="0">
                  <a:moveTo>
                    <a:pt x="76078" y="0"/>
                  </a:moveTo>
                  <a:cubicBezTo>
                    <a:pt x="73804" y="0"/>
                    <a:pt x="70993" y="121"/>
                    <a:pt x="67079" y="560"/>
                  </a:cubicBezTo>
                  <a:cubicBezTo>
                    <a:pt x="66603" y="607"/>
                    <a:pt x="66314" y="624"/>
                    <a:pt x="66129" y="624"/>
                  </a:cubicBezTo>
                  <a:cubicBezTo>
                    <a:pt x="65645" y="624"/>
                    <a:pt x="65870" y="508"/>
                    <a:pt x="65294" y="508"/>
                  </a:cubicBezTo>
                  <a:cubicBezTo>
                    <a:pt x="65154" y="508"/>
                    <a:pt x="64967" y="514"/>
                    <a:pt x="64711" y="531"/>
                  </a:cubicBezTo>
                  <a:cubicBezTo>
                    <a:pt x="64388" y="556"/>
                    <a:pt x="37544" y="2286"/>
                    <a:pt x="30027" y="2286"/>
                  </a:cubicBezTo>
                  <a:cubicBezTo>
                    <a:pt x="28901" y="2286"/>
                    <a:pt x="28208" y="2247"/>
                    <a:pt x="28104" y="2158"/>
                  </a:cubicBezTo>
                  <a:cubicBezTo>
                    <a:pt x="28080" y="2134"/>
                    <a:pt x="28045" y="2124"/>
                    <a:pt x="28000" y="2124"/>
                  </a:cubicBezTo>
                  <a:cubicBezTo>
                    <a:pt x="27759" y="2124"/>
                    <a:pt x="27260" y="2410"/>
                    <a:pt x="26970" y="2410"/>
                  </a:cubicBezTo>
                  <a:cubicBezTo>
                    <a:pt x="26924" y="2410"/>
                    <a:pt x="26883" y="2403"/>
                    <a:pt x="26849" y="2386"/>
                  </a:cubicBezTo>
                  <a:cubicBezTo>
                    <a:pt x="24204" y="2528"/>
                    <a:pt x="12136" y="2963"/>
                    <a:pt x="6940" y="2963"/>
                  </a:cubicBezTo>
                  <a:cubicBezTo>
                    <a:pt x="5859" y="2963"/>
                    <a:pt x="5075" y="2944"/>
                    <a:pt x="4736" y="2900"/>
                  </a:cubicBezTo>
                  <a:cubicBezTo>
                    <a:pt x="4411" y="2853"/>
                    <a:pt x="4146" y="2831"/>
                    <a:pt x="3924" y="2831"/>
                  </a:cubicBezTo>
                  <a:cubicBezTo>
                    <a:pt x="3465" y="2831"/>
                    <a:pt x="3189" y="2926"/>
                    <a:pt x="2939" y="3099"/>
                  </a:cubicBezTo>
                  <a:cubicBezTo>
                    <a:pt x="1855" y="3841"/>
                    <a:pt x="0" y="8834"/>
                    <a:pt x="1141" y="9120"/>
                  </a:cubicBezTo>
                  <a:cubicBezTo>
                    <a:pt x="1323" y="9149"/>
                    <a:pt x="1799" y="9161"/>
                    <a:pt x="2497" y="9161"/>
                  </a:cubicBezTo>
                  <a:cubicBezTo>
                    <a:pt x="4539" y="9161"/>
                    <a:pt x="8485" y="9055"/>
                    <a:pt x="12526" y="8948"/>
                  </a:cubicBezTo>
                  <a:cubicBezTo>
                    <a:pt x="15556" y="8869"/>
                    <a:pt x="18631" y="8789"/>
                    <a:pt x="20988" y="8789"/>
                  </a:cubicBezTo>
                  <a:cubicBezTo>
                    <a:pt x="22848" y="8789"/>
                    <a:pt x="24260" y="8839"/>
                    <a:pt x="24852" y="8977"/>
                  </a:cubicBezTo>
                  <a:cubicBezTo>
                    <a:pt x="33668" y="8404"/>
                    <a:pt x="42365" y="7790"/>
                    <a:pt x="46836" y="7790"/>
                  </a:cubicBezTo>
                  <a:cubicBezTo>
                    <a:pt x="47704" y="7790"/>
                    <a:pt x="48413" y="7813"/>
                    <a:pt x="48933" y="7864"/>
                  </a:cubicBezTo>
                  <a:cubicBezTo>
                    <a:pt x="50046" y="7522"/>
                    <a:pt x="56066" y="7179"/>
                    <a:pt x="61915" y="6894"/>
                  </a:cubicBezTo>
                  <a:cubicBezTo>
                    <a:pt x="78435" y="6067"/>
                    <a:pt x="71873" y="6295"/>
                    <a:pt x="75040" y="6038"/>
                  </a:cubicBezTo>
                  <a:cubicBezTo>
                    <a:pt x="75448" y="6007"/>
                    <a:pt x="75868" y="5993"/>
                    <a:pt x="76278" y="5993"/>
                  </a:cubicBezTo>
                  <a:cubicBezTo>
                    <a:pt x="77729" y="5993"/>
                    <a:pt x="79059" y="6161"/>
                    <a:pt x="79348" y="6295"/>
                  </a:cubicBezTo>
                  <a:cubicBezTo>
                    <a:pt x="79830" y="6521"/>
                    <a:pt x="80431" y="6585"/>
                    <a:pt x="81036" y="6585"/>
                  </a:cubicBezTo>
                  <a:cubicBezTo>
                    <a:pt x="81808" y="6585"/>
                    <a:pt x="82585" y="6482"/>
                    <a:pt x="83132" y="6482"/>
                  </a:cubicBezTo>
                  <a:cubicBezTo>
                    <a:pt x="83400" y="6482"/>
                    <a:pt x="83613" y="6507"/>
                    <a:pt x="83742" y="6580"/>
                  </a:cubicBezTo>
                  <a:cubicBezTo>
                    <a:pt x="86126" y="6528"/>
                    <a:pt x="87141" y="6481"/>
                    <a:pt x="88248" y="6481"/>
                  </a:cubicBezTo>
                  <a:cubicBezTo>
                    <a:pt x="90759" y="6481"/>
                    <a:pt x="93740" y="6723"/>
                    <a:pt x="114214" y="7693"/>
                  </a:cubicBezTo>
                  <a:cubicBezTo>
                    <a:pt x="114892" y="7645"/>
                    <a:pt x="115590" y="7625"/>
                    <a:pt x="116297" y="7625"/>
                  </a:cubicBezTo>
                  <a:cubicBezTo>
                    <a:pt x="119545" y="7625"/>
                    <a:pt x="122962" y="8043"/>
                    <a:pt x="125275" y="8043"/>
                  </a:cubicBezTo>
                  <a:cubicBezTo>
                    <a:pt x="125446" y="8043"/>
                    <a:pt x="125612" y="8040"/>
                    <a:pt x="125770" y="8035"/>
                  </a:cubicBezTo>
                  <a:cubicBezTo>
                    <a:pt x="126654" y="8007"/>
                    <a:pt x="127282" y="7893"/>
                    <a:pt x="127625" y="7665"/>
                  </a:cubicBezTo>
                  <a:cubicBezTo>
                    <a:pt x="128224" y="7151"/>
                    <a:pt x="128909" y="5953"/>
                    <a:pt x="129365" y="4726"/>
                  </a:cubicBezTo>
                  <a:cubicBezTo>
                    <a:pt x="129822" y="3527"/>
                    <a:pt x="130050" y="2300"/>
                    <a:pt x="129793" y="1844"/>
                  </a:cubicBezTo>
                  <a:cubicBezTo>
                    <a:pt x="129725" y="1708"/>
                    <a:pt x="127309" y="1669"/>
                    <a:pt x="124774" y="1669"/>
                  </a:cubicBezTo>
                  <a:cubicBezTo>
                    <a:pt x="122008" y="1669"/>
                    <a:pt x="119100" y="1715"/>
                    <a:pt x="118951" y="1730"/>
                  </a:cubicBezTo>
                  <a:cubicBezTo>
                    <a:pt x="118870" y="1754"/>
                    <a:pt x="118789" y="1765"/>
                    <a:pt x="118713" y="1765"/>
                  </a:cubicBezTo>
                  <a:cubicBezTo>
                    <a:pt x="118520" y="1765"/>
                    <a:pt x="118356" y="1697"/>
                    <a:pt x="118295" y="1616"/>
                  </a:cubicBezTo>
                  <a:cubicBezTo>
                    <a:pt x="118295" y="1616"/>
                    <a:pt x="118123" y="1616"/>
                    <a:pt x="117867" y="1587"/>
                  </a:cubicBezTo>
                  <a:cubicBezTo>
                    <a:pt x="116497" y="1473"/>
                    <a:pt x="117267" y="1559"/>
                    <a:pt x="113444" y="1302"/>
                  </a:cubicBezTo>
                  <a:cubicBezTo>
                    <a:pt x="110705" y="1131"/>
                    <a:pt x="108993" y="1017"/>
                    <a:pt x="108651" y="988"/>
                  </a:cubicBezTo>
                  <a:cubicBezTo>
                    <a:pt x="108651" y="912"/>
                    <a:pt x="108524" y="874"/>
                    <a:pt x="108321" y="874"/>
                  </a:cubicBezTo>
                  <a:cubicBezTo>
                    <a:pt x="108220" y="874"/>
                    <a:pt x="108099" y="883"/>
                    <a:pt x="107966" y="902"/>
                  </a:cubicBezTo>
                  <a:cubicBezTo>
                    <a:pt x="107618" y="966"/>
                    <a:pt x="106675" y="992"/>
                    <a:pt x="105390" y="992"/>
                  </a:cubicBezTo>
                  <a:cubicBezTo>
                    <a:pt x="100874" y="992"/>
                    <a:pt x="92132" y="662"/>
                    <a:pt x="90133" y="417"/>
                  </a:cubicBezTo>
                  <a:cubicBezTo>
                    <a:pt x="88399" y="201"/>
                    <a:pt x="87591" y="106"/>
                    <a:pt x="86392" y="106"/>
                  </a:cubicBezTo>
                  <a:cubicBezTo>
                    <a:pt x="85854" y="106"/>
                    <a:pt x="85239" y="125"/>
                    <a:pt x="84427" y="161"/>
                  </a:cubicBezTo>
                  <a:cubicBezTo>
                    <a:pt x="83968" y="177"/>
                    <a:pt x="83526" y="184"/>
                    <a:pt x="83093" y="184"/>
                  </a:cubicBezTo>
                  <a:cubicBezTo>
                    <a:pt x="80865" y="184"/>
                    <a:pt x="78879" y="0"/>
                    <a:pt x="76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5"/>
            <p:cNvSpPr/>
            <p:nvPr/>
          </p:nvSpPr>
          <p:spPr>
            <a:xfrm>
              <a:off x="4011575" y="4156475"/>
              <a:ext cx="4514659" cy="163010"/>
            </a:xfrm>
            <a:custGeom>
              <a:avLst/>
              <a:gdLst/>
              <a:ahLst/>
              <a:cxnLst/>
              <a:rect l="l" t="t" r="r" b="b"/>
              <a:pathLst>
                <a:path w="134245" h="9443" extrusionOk="0">
                  <a:moveTo>
                    <a:pt x="111862" y="0"/>
                  </a:moveTo>
                  <a:cubicBezTo>
                    <a:pt x="111575" y="0"/>
                    <a:pt x="110960" y="135"/>
                    <a:pt x="110078" y="255"/>
                  </a:cubicBezTo>
                  <a:cubicBezTo>
                    <a:pt x="108937" y="455"/>
                    <a:pt x="109365" y="369"/>
                    <a:pt x="108081" y="512"/>
                  </a:cubicBezTo>
                  <a:cubicBezTo>
                    <a:pt x="104571" y="911"/>
                    <a:pt x="100320" y="911"/>
                    <a:pt x="96753" y="911"/>
                  </a:cubicBezTo>
                  <a:cubicBezTo>
                    <a:pt x="95013" y="911"/>
                    <a:pt x="93586" y="911"/>
                    <a:pt x="92902" y="883"/>
                  </a:cubicBezTo>
                  <a:cubicBezTo>
                    <a:pt x="91941" y="841"/>
                    <a:pt x="91240" y="814"/>
                    <a:pt x="90597" y="814"/>
                  </a:cubicBezTo>
                  <a:cubicBezTo>
                    <a:pt x="90362" y="814"/>
                    <a:pt x="90135" y="818"/>
                    <a:pt x="89906" y="825"/>
                  </a:cubicBezTo>
                  <a:cubicBezTo>
                    <a:pt x="88764" y="911"/>
                    <a:pt x="88080" y="1025"/>
                    <a:pt x="85198" y="1396"/>
                  </a:cubicBezTo>
                  <a:cubicBezTo>
                    <a:pt x="75896" y="2652"/>
                    <a:pt x="72986" y="2766"/>
                    <a:pt x="69277" y="3165"/>
                  </a:cubicBezTo>
                  <a:cubicBezTo>
                    <a:pt x="68804" y="3211"/>
                    <a:pt x="68514" y="3228"/>
                    <a:pt x="68326" y="3228"/>
                  </a:cubicBezTo>
                  <a:cubicBezTo>
                    <a:pt x="67763" y="3228"/>
                    <a:pt x="68120" y="3073"/>
                    <a:pt x="67214" y="3073"/>
                  </a:cubicBezTo>
                  <a:cubicBezTo>
                    <a:pt x="67111" y="3073"/>
                    <a:pt x="66991" y="3075"/>
                    <a:pt x="66852" y="3080"/>
                  </a:cubicBezTo>
                  <a:cubicBezTo>
                    <a:pt x="65844" y="3099"/>
                    <a:pt x="64178" y="3158"/>
                    <a:pt x="62444" y="3158"/>
                  </a:cubicBezTo>
                  <a:cubicBezTo>
                    <a:pt x="61625" y="3158"/>
                    <a:pt x="60791" y="3145"/>
                    <a:pt x="60004" y="3108"/>
                  </a:cubicBezTo>
                  <a:cubicBezTo>
                    <a:pt x="59148" y="3080"/>
                    <a:pt x="58292" y="3022"/>
                    <a:pt x="55639" y="2880"/>
                  </a:cubicBezTo>
                  <a:cubicBezTo>
                    <a:pt x="52572" y="2698"/>
                    <a:pt x="49890" y="2641"/>
                    <a:pt x="47409" y="2641"/>
                  </a:cubicBezTo>
                  <a:cubicBezTo>
                    <a:pt x="43276" y="2641"/>
                    <a:pt x="39702" y="2799"/>
                    <a:pt x="35834" y="2799"/>
                  </a:cubicBezTo>
                  <a:cubicBezTo>
                    <a:pt x="35457" y="2799"/>
                    <a:pt x="35078" y="2797"/>
                    <a:pt x="34696" y="2794"/>
                  </a:cubicBezTo>
                  <a:cubicBezTo>
                    <a:pt x="31386" y="2794"/>
                    <a:pt x="29161" y="2652"/>
                    <a:pt x="29046" y="2566"/>
                  </a:cubicBezTo>
                  <a:cubicBezTo>
                    <a:pt x="29023" y="2532"/>
                    <a:pt x="28980" y="2519"/>
                    <a:pt x="28925" y="2519"/>
                  </a:cubicBezTo>
                  <a:cubicBezTo>
                    <a:pt x="28699" y="2519"/>
                    <a:pt x="28257" y="2744"/>
                    <a:pt x="27975" y="2744"/>
                  </a:cubicBezTo>
                  <a:cubicBezTo>
                    <a:pt x="27915" y="2744"/>
                    <a:pt x="27862" y="2734"/>
                    <a:pt x="27820" y="2709"/>
                  </a:cubicBezTo>
                  <a:cubicBezTo>
                    <a:pt x="25701" y="2647"/>
                    <a:pt x="23450" y="2600"/>
                    <a:pt x="20520" y="2600"/>
                  </a:cubicBezTo>
                  <a:cubicBezTo>
                    <a:pt x="19385" y="2600"/>
                    <a:pt x="18148" y="2607"/>
                    <a:pt x="16778" y="2623"/>
                  </a:cubicBezTo>
                  <a:cubicBezTo>
                    <a:pt x="11584" y="2728"/>
                    <a:pt x="6244" y="3029"/>
                    <a:pt x="4787" y="3029"/>
                  </a:cubicBezTo>
                  <a:cubicBezTo>
                    <a:pt x="4667" y="3029"/>
                    <a:pt x="4574" y="3027"/>
                    <a:pt x="4509" y="3022"/>
                  </a:cubicBezTo>
                  <a:cubicBezTo>
                    <a:pt x="4257" y="3001"/>
                    <a:pt x="4040" y="2991"/>
                    <a:pt x="3849" y="2991"/>
                  </a:cubicBezTo>
                  <a:cubicBezTo>
                    <a:pt x="3261" y="2991"/>
                    <a:pt x="2927" y="3092"/>
                    <a:pt x="2626" y="3308"/>
                  </a:cubicBezTo>
                  <a:cubicBezTo>
                    <a:pt x="1570" y="4135"/>
                    <a:pt x="1" y="9214"/>
                    <a:pt x="1199" y="9442"/>
                  </a:cubicBezTo>
                  <a:cubicBezTo>
                    <a:pt x="1202" y="9442"/>
                    <a:pt x="1207" y="9443"/>
                    <a:pt x="1214" y="9443"/>
                  </a:cubicBezTo>
                  <a:cubicBezTo>
                    <a:pt x="1718" y="9443"/>
                    <a:pt x="11626" y="8669"/>
                    <a:pt x="18774" y="8669"/>
                  </a:cubicBezTo>
                  <a:cubicBezTo>
                    <a:pt x="21681" y="8669"/>
                    <a:pt x="24132" y="8797"/>
                    <a:pt x="25309" y="9157"/>
                  </a:cubicBezTo>
                  <a:cubicBezTo>
                    <a:pt x="25671" y="9159"/>
                    <a:pt x="26032" y="9160"/>
                    <a:pt x="26392" y="9160"/>
                  </a:cubicBezTo>
                  <a:cubicBezTo>
                    <a:pt x="34063" y="9160"/>
                    <a:pt x="41053" y="8755"/>
                    <a:pt x="45828" y="8755"/>
                  </a:cubicBezTo>
                  <a:cubicBezTo>
                    <a:pt x="47685" y="8755"/>
                    <a:pt x="49206" y="8816"/>
                    <a:pt x="50303" y="8986"/>
                  </a:cubicBezTo>
                  <a:cubicBezTo>
                    <a:pt x="50658" y="8861"/>
                    <a:pt x="51500" y="8792"/>
                    <a:pt x="52663" y="8792"/>
                  </a:cubicBezTo>
                  <a:cubicBezTo>
                    <a:pt x="53368" y="8792"/>
                    <a:pt x="54192" y="8818"/>
                    <a:pt x="55096" y="8872"/>
                  </a:cubicBezTo>
                  <a:cubicBezTo>
                    <a:pt x="57761" y="9036"/>
                    <a:pt x="60578" y="9294"/>
                    <a:pt x="64511" y="9294"/>
                  </a:cubicBezTo>
                  <a:cubicBezTo>
                    <a:pt x="66725" y="9294"/>
                    <a:pt x="69293" y="9212"/>
                    <a:pt x="72387" y="8986"/>
                  </a:cubicBezTo>
                  <a:cubicBezTo>
                    <a:pt x="74698" y="8786"/>
                    <a:pt x="76267" y="8615"/>
                    <a:pt x="76496" y="8558"/>
                  </a:cubicBezTo>
                  <a:cubicBezTo>
                    <a:pt x="77297" y="8242"/>
                    <a:pt x="80640" y="7864"/>
                    <a:pt x="82005" y="7864"/>
                  </a:cubicBezTo>
                  <a:cubicBezTo>
                    <a:pt x="82244" y="7864"/>
                    <a:pt x="82422" y="7876"/>
                    <a:pt x="82516" y="7901"/>
                  </a:cubicBezTo>
                  <a:cubicBezTo>
                    <a:pt x="82763" y="7965"/>
                    <a:pt x="83030" y="7991"/>
                    <a:pt x="83308" y="7991"/>
                  </a:cubicBezTo>
                  <a:cubicBezTo>
                    <a:pt x="83897" y="7991"/>
                    <a:pt x="84531" y="7875"/>
                    <a:pt x="85112" y="7759"/>
                  </a:cubicBezTo>
                  <a:cubicBezTo>
                    <a:pt x="85716" y="7634"/>
                    <a:pt x="86259" y="7494"/>
                    <a:pt x="86631" y="7494"/>
                  </a:cubicBezTo>
                  <a:cubicBezTo>
                    <a:pt x="86768" y="7494"/>
                    <a:pt x="86882" y="7513"/>
                    <a:pt x="86967" y="7559"/>
                  </a:cubicBezTo>
                  <a:cubicBezTo>
                    <a:pt x="90858" y="6993"/>
                    <a:pt x="92629" y="6892"/>
                    <a:pt x="94915" y="6892"/>
                  </a:cubicBezTo>
                  <a:cubicBezTo>
                    <a:pt x="96178" y="6892"/>
                    <a:pt x="97598" y="6923"/>
                    <a:pt x="99621" y="6923"/>
                  </a:cubicBezTo>
                  <a:cubicBezTo>
                    <a:pt x="101131" y="6923"/>
                    <a:pt x="102976" y="6906"/>
                    <a:pt x="105342" y="6846"/>
                  </a:cubicBezTo>
                  <a:cubicBezTo>
                    <a:pt x="109878" y="6732"/>
                    <a:pt x="110934" y="6475"/>
                    <a:pt x="114187" y="6475"/>
                  </a:cubicBezTo>
                  <a:cubicBezTo>
                    <a:pt x="114729" y="6475"/>
                    <a:pt x="119893" y="6589"/>
                    <a:pt x="122119" y="6931"/>
                  </a:cubicBezTo>
                  <a:cubicBezTo>
                    <a:pt x="123146" y="7074"/>
                    <a:pt x="123745" y="7217"/>
                    <a:pt x="126170" y="7730"/>
                  </a:cubicBezTo>
                  <a:cubicBezTo>
                    <a:pt x="126997" y="7896"/>
                    <a:pt x="128722" y="8203"/>
                    <a:pt x="130135" y="8203"/>
                  </a:cubicBezTo>
                  <a:cubicBezTo>
                    <a:pt x="130918" y="8203"/>
                    <a:pt x="131604" y="8109"/>
                    <a:pt x="131991" y="7844"/>
                  </a:cubicBezTo>
                  <a:cubicBezTo>
                    <a:pt x="133588" y="6732"/>
                    <a:pt x="134245" y="3051"/>
                    <a:pt x="133446" y="1853"/>
                  </a:cubicBezTo>
                  <a:cubicBezTo>
                    <a:pt x="133419" y="1826"/>
                    <a:pt x="133363" y="1816"/>
                    <a:pt x="133273" y="1816"/>
                  </a:cubicBezTo>
                  <a:cubicBezTo>
                    <a:pt x="133079" y="1816"/>
                    <a:pt x="132727" y="1862"/>
                    <a:pt x="132162" y="1881"/>
                  </a:cubicBezTo>
                  <a:cubicBezTo>
                    <a:pt x="131899" y="1892"/>
                    <a:pt x="131636" y="1897"/>
                    <a:pt x="131372" y="1897"/>
                  </a:cubicBezTo>
                  <a:cubicBezTo>
                    <a:pt x="128800" y="1897"/>
                    <a:pt x="126199" y="1427"/>
                    <a:pt x="123973" y="1168"/>
                  </a:cubicBezTo>
                  <a:cubicBezTo>
                    <a:pt x="123260" y="1082"/>
                    <a:pt x="122775" y="1168"/>
                    <a:pt x="122632" y="911"/>
                  </a:cubicBezTo>
                  <a:cubicBezTo>
                    <a:pt x="122632" y="883"/>
                    <a:pt x="122461" y="825"/>
                    <a:pt x="122176" y="797"/>
                  </a:cubicBezTo>
                  <a:cubicBezTo>
                    <a:pt x="121377" y="654"/>
                    <a:pt x="119437" y="369"/>
                    <a:pt x="117354" y="226"/>
                  </a:cubicBezTo>
                  <a:cubicBezTo>
                    <a:pt x="115620" y="98"/>
                    <a:pt x="114256" y="82"/>
                    <a:pt x="113117" y="82"/>
                  </a:cubicBezTo>
                  <a:cubicBezTo>
                    <a:pt x="112737" y="82"/>
                    <a:pt x="112382" y="84"/>
                    <a:pt x="112047" y="84"/>
                  </a:cubicBezTo>
                  <a:cubicBezTo>
                    <a:pt x="112047" y="24"/>
                    <a:pt x="111984" y="0"/>
                    <a:pt x="111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5"/>
            <p:cNvSpPr/>
            <p:nvPr/>
          </p:nvSpPr>
          <p:spPr>
            <a:xfrm rot="5400000">
              <a:off x="3059542" y="3203204"/>
              <a:ext cx="2041137" cy="191429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5"/>
            <p:cNvSpPr/>
            <p:nvPr/>
          </p:nvSpPr>
          <p:spPr>
            <a:xfrm rot="5400000">
              <a:off x="3781003" y="1065167"/>
              <a:ext cx="598215" cy="151380"/>
            </a:xfrm>
            <a:custGeom>
              <a:avLst/>
              <a:gdLst/>
              <a:ahLst/>
              <a:cxnLst/>
              <a:rect l="l" t="t" r="r" b="b"/>
              <a:pathLst>
                <a:path w="114986" h="8561" extrusionOk="0">
                  <a:moveTo>
                    <a:pt x="57208" y="1"/>
                  </a:moveTo>
                  <a:cubicBezTo>
                    <a:pt x="42428" y="29"/>
                    <a:pt x="39717" y="1598"/>
                    <a:pt x="29674" y="1884"/>
                  </a:cubicBezTo>
                  <a:cubicBezTo>
                    <a:pt x="28595" y="1927"/>
                    <a:pt x="27649" y="1946"/>
                    <a:pt x="26888" y="1946"/>
                  </a:cubicBezTo>
                  <a:cubicBezTo>
                    <a:pt x="25656" y="1946"/>
                    <a:pt x="24905" y="1897"/>
                    <a:pt x="24852" y="1827"/>
                  </a:cubicBezTo>
                  <a:cubicBezTo>
                    <a:pt x="24835" y="1800"/>
                    <a:pt x="24803" y="1789"/>
                    <a:pt x="24761" y="1789"/>
                  </a:cubicBezTo>
                  <a:cubicBezTo>
                    <a:pt x="24566" y="1789"/>
                    <a:pt x="24147" y="2024"/>
                    <a:pt x="23890" y="2024"/>
                  </a:cubicBezTo>
                  <a:cubicBezTo>
                    <a:pt x="23843" y="2024"/>
                    <a:pt x="23802" y="2016"/>
                    <a:pt x="23768" y="1998"/>
                  </a:cubicBezTo>
                  <a:cubicBezTo>
                    <a:pt x="22508" y="2018"/>
                    <a:pt x="13555" y="2159"/>
                    <a:pt x="8182" y="2159"/>
                  </a:cubicBezTo>
                  <a:cubicBezTo>
                    <a:pt x="6136" y="2159"/>
                    <a:pt x="4609" y="2138"/>
                    <a:pt x="4223" y="2083"/>
                  </a:cubicBezTo>
                  <a:cubicBezTo>
                    <a:pt x="3908" y="2032"/>
                    <a:pt x="3654" y="2007"/>
                    <a:pt x="3443" y="2007"/>
                  </a:cubicBezTo>
                  <a:cubicBezTo>
                    <a:pt x="3065" y="2007"/>
                    <a:pt x="2827" y="2089"/>
                    <a:pt x="2626" y="2255"/>
                  </a:cubicBezTo>
                  <a:cubicBezTo>
                    <a:pt x="1656" y="2996"/>
                    <a:pt x="1" y="7990"/>
                    <a:pt x="1028" y="8275"/>
                  </a:cubicBezTo>
                  <a:cubicBezTo>
                    <a:pt x="1216" y="8305"/>
                    <a:pt x="1767" y="8316"/>
                    <a:pt x="2573" y="8316"/>
                  </a:cubicBezTo>
                  <a:cubicBezTo>
                    <a:pt x="5057" y="8316"/>
                    <a:pt x="9970" y="8209"/>
                    <a:pt x="14253" y="8209"/>
                  </a:cubicBezTo>
                  <a:cubicBezTo>
                    <a:pt x="17837" y="8209"/>
                    <a:pt x="20979" y="8284"/>
                    <a:pt x="21885" y="8560"/>
                  </a:cubicBezTo>
                  <a:cubicBezTo>
                    <a:pt x="23568" y="8475"/>
                    <a:pt x="28019" y="8303"/>
                    <a:pt x="32556" y="7932"/>
                  </a:cubicBezTo>
                  <a:cubicBezTo>
                    <a:pt x="36411" y="7598"/>
                    <a:pt x="40429" y="7056"/>
                    <a:pt x="42627" y="7056"/>
                  </a:cubicBezTo>
                  <a:cubicBezTo>
                    <a:pt x="42869" y="7056"/>
                    <a:pt x="43089" y="7062"/>
                    <a:pt x="43284" y="7076"/>
                  </a:cubicBezTo>
                  <a:cubicBezTo>
                    <a:pt x="44026" y="6734"/>
                    <a:pt x="47878" y="6135"/>
                    <a:pt x="54440" y="6135"/>
                  </a:cubicBezTo>
                  <a:cubicBezTo>
                    <a:pt x="54651" y="6135"/>
                    <a:pt x="63225" y="6281"/>
                    <a:pt x="64700" y="6281"/>
                  </a:cubicBezTo>
                  <a:cubicBezTo>
                    <a:pt x="64822" y="6281"/>
                    <a:pt x="64896" y="6280"/>
                    <a:pt x="64911" y="6278"/>
                  </a:cubicBezTo>
                  <a:cubicBezTo>
                    <a:pt x="65236" y="6202"/>
                    <a:pt x="65973" y="6167"/>
                    <a:pt x="66794" y="6167"/>
                  </a:cubicBezTo>
                  <a:cubicBezTo>
                    <a:pt x="68140" y="6167"/>
                    <a:pt x="69710" y="6261"/>
                    <a:pt x="70047" y="6420"/>
                  </a:cubicBezTo>
                  <a:cubicBezTo>
                    <a:pt x="70416" y="6600"/>
                    <a:pt x="70865" y="6657"/>
                    <a:pt x="71327" y="6657"/>
                  </a:cubicBezTo>
                  <a:cubicBezTo>
                    <a:pt x="72099" y="6657"/>
                    <a:pt x="72907" y="6500"/>
                    <a:pt x="73443" y="6500"/>
                  </a:cubicBezTo>
                  <a:cubicBezTo>
                    <a:pt x="73653" y="6500"/>
                    <a:pt x="73821" y="6524"/>
                    <a:pt x="73928" y="6591"/>
                  </a:cubicBezTo>
                  <a:cubicBezTo>
                    <a:pt x="76775" y="6433"/>
                    <a:pt x="77280" y="6347"/>
                    <a:pt x="79551" y="6347"/>
                  </a:cubicBezTo>
                  <a:cubicBezTo>
                    <a:pt x="82174" y="6347"/>
                    <a:pt x="87151" y="6461"/>
                    <a:pt x="100805" y="6706"/>
                  </a:cubicBezTo>
                  <a:cubicBezTo>
                    <a:pt x="101708" y="6603"/>
                    <a:pt x="102649" y="6566"/>
                    <a:pt x="103590" y="6566"/>
                  </a:cubicBezTo>
                  <a:cubicBezTo>
                    <a:pt x="106148" y="6566"/>
                    <a:pt x="108701" y="6842"/>
                    <a:pt x="110464" y="6842"/>
                  </a:cubicBezTo>
                  <a:cubicBezTo>
                    <a:pt x="111495" y="6842"/>
                    <a:pt x="112256" y="6748"/>
                    <a:pt x="112589" y="6449"/>
                  </a:cubicBezTo>
                  <a:cubicBezTo>
                    <a:pt x="113616" y="5536"/>
                    <a:pt x="114985" y="1598"/>
                    <a:pt x="114557" y="685"/>
                  </a:cubicBezTo>
                  <a:cubicBezTo>
                    <a:pt x="114501" y="560"/>
                    <a:pt x="113030" y="517"/>
                    <a:pt x="111251" y="517"/>
                  </a:cubicBezTo>
                  <a:cubicBezTo>
                    <a:pt x="108558" y="517"/>
                    <a:pt x="105160" y="617"/>
                    <a:pt x="104885" y="685"/>
                  </a:cubicBezTo>
                  <a:cubicBezTo>
                    <a:pt x="104816" y="701"/>
                    <a:pt x="104747" y="708"/>
                    <a:pt x="104682" y="708"/>
                  </a:cubicBezTo>
                  <a:cubicBezTo>
                    <a:pt x="104505" y="708"/>
                    <a:pt x="104356" y="655"/>
                    <a:pt x="104314" y="571"/>
                  </a:cubicBezTo>
                  <a:cubicBezTo>
                    <a:pt x="104286" y="571"/>
                    <a:pt x="104172" y="543"/>
                    <a:pt x="103915" y="543"/>
                  </a:cubicBezTo>
                  <a:cubicBezTo>
                    <a:pt x="101861" y="428"/>
                    <a:pt x="95755" y="229"/>
                    <a:pt x="95755" y="229"/>
                  </a:cubicBezTo>
                  <a:cubicBezTo>
                    <a:pt x="95755" y="153"/>
                    <a:pt x="95641" y="115"/>
                    <a:pt x="95463" y="115"/>
                  </a:cubicBezTo>
                  <a:cubicBezTo>
                    <a:pt x="95374" y="115"/>
                    <a:pt x="95270" y="124"/>
                    <a:pt x="95156" y="143"/>
                  </a:cubicBezTo>
                  <a:cubicBezTo>
                    <a:pt x="94436" y="338"/>
                    <a:pt x="90756" y="415"/>
                    <a:pt x="87094" y="415"/>
                  </a:cubicBezTo>
                  <a:cubicBezTo>
                    <a:pt x="83784" y="415"/>
                    <a:pt x="80489" y="352"/>
                    <a:pt x="79406" y="257"/>
                  </a:cubicBezTo>
                  <a:cubicBezTo>
                    <a:pt x="78271" y="139"/>
                    <a:pt x="77585" y="82"/>
                    <a:pt x="76868" y="82"/>
                  </a:cubicBezTo>
                  <a:cubicBezTo>
                    <a:pt x="76198" y="82"/>
                    <a:pt x="75501" y="132"/>
                    <a:pt x="74384" y="229"/>
                  </a:cubicBezTo>
                  <a:cubicBezTo>
                    <a:pt x="73816" y="268"/>
                    <a:pt x="73038" y="283"/>
                    <a:pt x="72125" y="283"/>
                  </a:cubicBezTo>
                  <a:cubicBezTo>
                    <a:pt x="69209" y="283"/>
                    <a:pt x="64916" y="130"/>
                    <a:pt x="61707" y="130"/>
                  </a:cubicBezTo>
                  <a:cubicBezTo>
                    <a:pt x="60821" y="130"/>
                    <a:pt x="60017" y="142"/>
                    <a:pt x="59348" y="172"/>
                  </a:cubicBezTo>
                  <a:cubicBezTo>
                    <a:pt x="59043" y="191"/>
                    <a:pt x="58823" y="199"/>
                    <a:pt x="58660" y="199"/>
                  </a:cubicBezTo>
                  <a:cubicBezTo>
                    <a:pt x="57846" y="199"/>
                    <a:pt x="58468" y="1"/>
                    <a:pt x="57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5"/>
            <p:cNvSpPr/>
            <p:nvPr/>
          </p:nvSpPr>
          <p:spPr>
            <a:xfrm rot="8624068">
              <a:off x="3440608" y="1538477"/>
              <a:ext cx="741342" cy="153577"/>
            </a:xfrm>
            <a:custGeom>
              <a:avLst/>
              <a:gdLst/>
              <a:ahLst/>
              <a:cxnLst/>
              <a:rect l="l" t="t" r="r" b="b"/>
              <a:pathLst>
                <a:path w="125114" h="8661" extrusionOk="0">
                  <a:moveTo>
                    <a:pt x="124978" y="3901"/>
                  </a:moveTo>
                  <a:cubicBezTo>
                    <a:pt x="124974" y="3940"/>
                    <a:pt x="124971" y="3977"/>
                    <a:pt x="124971" y="4005"/>
                  </a:cubicBezTo>
                  <a:cubicBezTo>
                    <a:pt x="124971" y="4005"/>
                    <a:pt x="124994" y="3936"/>
                    <a:pt x="124978" y="3901"/>
                  </a:cubicBezTo>
                  <a:close/>
                  <a:moveTo>
                    <a:pt x="85810" y="1"/>
                  </a:moveTo>
                  <a:cubicBezTo>
                    <a:pt x="80961" y="1"/>
                    <a:pt x="74941" y="1342"/>
                    <a:pt x="68221" y="1723"/>
                  </a:cubicBezTo>
                  <a:cubicBezTo>
                    <a:pt x="65897" y="1828"/>
                    <a:pt x="64656" y="1866"/>
                    <a:pt x="63982" y="1866"/>
                  </a:cubicBezTo>
                  <a:cubicBezTo>
                    <a:pt x="62470" y="1866"/>
                    <a:pt x="63801" y="1676"/>
                    <a:pt x="62143" y="1637"/>
                  </a:cubicBezTo>
                  <a:cubicBezTo>
                    <a:pt x="61487" y="1637"/>
                    <a:pt x="51786" y="1266"/>
                    <a:pt x="49646" y="1209"/>
                  </a:cubicBezTo>
                  <a:cubicBezTo>
                    <a:pt x="44621" y="1172"/>
                    <a:pt x="40533" y="1124"/>
                    <a:pt x="36976" y="1124"/>
                  </a:cubicBezTo>
                  <a:cubicBezTo>
                    <a:pt x="34978" y="1124"/>
                    <a:pt x="33148" y="1139"/>
                    <a:pt x="31414" y="1180"/>
                  </a:cubicBezTo>
                  <a:cubicBezTo>
                    <a:pt x="29114" y="1241"/>
                    <a:pt x="27356" y="1301"/>
                    <a:pt x="26473" y="1301"/>
                  </a:cubicBezTo>
                  <a:cubicBezTo>
                    <a:pt x="26108" y="1301"/>
                    <a:pt x="25892" y="1291"/>
                    <a:pt x="25850" y="1266"/>
                  </a:cubicBezTo>
                  <a:cubicBezTo>
                    <a:pt x="25824" y="1236"/>
                    <a:pt x="25784" y="1223"/>
                    <a:pt x="25733" y="1223"/>
                  </a:cubicBezTo>
                  <a:cubicBezTo>
                    <a:pt x="25488" y="1223"/>
                    <a:pt x="25005" y="1517"/>
                    <a:pt x="24770" y="1517"/>
                  </a:cubicBezTo>
                  <a:cubicBezTo>
                    <a:pt x="24733" y="1517"/>
                    <a:pt x="24703" y="1510"/>
                    <a:pt x="24681" y="1494"/>
                  </a:cubicBezTo>
                  <a:cubicBezTo>
                    <a:pt x="23863" y="1578"/>
                    <a:pt x="22928" y="1608"/>
                    <a:pt x="21924" y="1608"/>
                  </a:cubicBezTo>
                  <a:cubicBezTo>
                    <a:pt x="19394" y="1608"/>
                    <a:pt x="16430" y="1418"/>
                    <a:pt x="13840" y="1418"/>
                  </a:cubicBezTo>
                  <a:cubicBezTo>
                    <a:pt x="12542" y="1418"/>
                    <a:pt x="11338" y="1465"/>
                    <a:pt x="10329" y="1608"/>
                  </a:cubicBezTo>
                  <a:cubicBezTo>
                    <a:pt x="8758" y="1829"/>
                    <a:pt x="5352" y="2493"/>
                    <a:pt x="3866" y="2493"/>
                  </a:cubicBezTo>
                  <a:cubicBezTo>
                    <a:pt x="3624" y="2493"/>
                    <a:pt x="3434" y="2476"/>
                    <a:pt x="3310" y="2436"/>
                  </a:cubicBezTo>
                  <a:cubicBezTo>
                    <a:pt x="3139" y="2407"/>
                    <a:pt x="2996" y="2350"/>
                    <a:pt x="2882" y="2322"/>
                  </a:cubicBezTo>
                  <a:cubicBezTo>
                    <a:pt x="2796" y="2322"/>
                    <a:pt x="2768" y="2322"/>
                    <a:pt x="2711" y="2293"/>
                  </a:cubicBezTo>
                  <a:lnTo>
                    <a:pt x="2597" y="2293"/>
                  </a:lnTo>
                  <a:cubicBezTo>
                    <a:pt x="2511" y="2293"/>
                    <a:pt x="2454" y="2293"/>
                    <a:pt x="2368" y="2322"/>
                  </a:cubicBezTo>
                  <a:lnTo>
                    <a:pt x="2340" y="2322"/>
                  </a:lnTo>
                  <a:cubicBezTo>
                    <a:pt x="2235" y="2139"/>
                    <a:pt x="2036" y="2004"/>
                    <a:pt x="1741" y="2004"/>
                  </a:cubicBezTo>
                  <a:cubicBezTo>
                    <a:pt x="1713" y="2004"/>
                    <a:pt x="1684" y="2005"/>
                    <a:pt x="1655" y="2008"/>
                  </a:cubicBezTo>
                  <a:cubicBezTo>
                    <a:pt x="1598" y="2008"/>
                    <a:pt x="1484" y="2036"/>
                    <a:pt x="1370" y="2065"/>
                  </a:cubicBezTo>
                  <a:cubicBezTo>
                    <a:pt x="1284" y="2122"/>
                    <a:pt x="1170" y="2151"/>
                    <a:pt x="1141" y="2151"/>
                  </a:cubicBezTo>
                  <a:cubicBezTo>
                    <a:pt x="1170" y="2322"/>
                    <a:pt x="1313" y="2864"/>
                    <a:pt x="1341" y="3121"/>
                  </a:cubicBezTo>
                  <a:lnTo>
                    <a:pt x="0" y="8171"/>
                  </a:lnTo>
                  <a:cubicBezTo>
                    <a:pt x="913" y="8485"/>
                    <a:pt x="2026" y="8656"/>
                    <a:pt x="3139" y="8656"/>
                  </a:cubicBezTo>
                  <a:cubicBezTo>
                    <a:pt x="3252" y="8659"/>
                    <a:pt x="3366" y="8660"/>
                    <a:pt x="3481" y="8660"/>
                  </a:cubicBezTo>
                  <a:cubicBezTo>
                    <a:pt x="5574" y="8660"/>
                    <a:pt x="7758" y="8182"/>
                    <a:pt x="9787" y="7857"/>
                  </a:cubicBezTo>
                  <a:cubicBezTo>
                    <a:pt x="11185" y="7600"/>
                    <a:pt x="11727" y="7572"/>
                    <a:pt x="12069" y="7543"/>
                  </a:cubicBezTo>
                  <a:cubicBezTo>
                    <a:pt x="12469" y="7486"/>
                    <a:pt x="12412" y="7486"/>
                    <a:pt x="12554" y="7486"/>
                  </a:cubicBezTo>
                  <a:cubicBezTo>
                    <a:pt x="12895" y="7477"/>
                    <a:pt x="13221" y="7473"/>
                    <a:pt x="13538" y="7473"/>
                  </a:cubicBezTo>
                  <a:cubicBezTo>
                    <a:pt x="15296" y="7473"/>
                    <a:pt x="16777" y="7598"/>
                    <a:pt x="18831" y="7743"/>
                  </a:cubicBezTo>
                  <a:cubicBezTo>
                    <a:pt x="20600" y="7885"/>
                    <a:pt x="22056" y="8000"/>
                    <a:pt x="22683" y="8142"/>
                  </a:cubicBezTo>
                  <a:cubicBezTo>
                    <a:pt x="23168" y="8142"/>
                    <a:pt x="23882" y="8057"/>
                    <a:pt x="24738" y="8000"/>
                  </a:cubicBezTo>
                  <a:cubicBezTo>
                    <a:pt x="26877" y="7771"/>
                    <a:pt x="26877" y="7771"/>
                    <a:pt x="27477" y="7714"/>
                  </a:cubicBezTo>
                  <a:cubicBezTo>
                    <a:pt x="29474" y="7543"/>
                    <a:pt x="31871" y="7343"/>
                    <a:pt x="34296" y="7286"/>
                  </a:cubicBezTo>
                  <a:cubicBezTo>
                    <a:pt x="35913" y="7229"/>
                    <a:pt x="37542" y="7201"/>
                    <a:pt x="39067" y="7201"/>
                  </a:cubicBezTo>
                  <a:cubicBezTo>
                    <a:pt x="42117" y="7201"/>
                    <a:pt x="44748" y="7315"/>
                    <a:pt x="46023" y="7543"/>
                  </a:cubicBezTo>
                  <a:cubicBezTo>
                    <a:pt x="46565" y="7400"/>
                    <a:pt x="48391" y="7315"/>
                    <a:pt x="50645" y="7315"/>
                  </a:cubicBezTo>
                  <a:cubicBezTo>
                    <a:pt x="53189" y="7336"/>
                    <a:pt x="61754" y="7909"/>
                    <a:pt x="66969" y="7909"/>
                  </a:cubicBezTo>
                  <a:cubicBezTo>
                    <a:pt x="68771" y="7909"/>
                    <a:pt x="70173" y="7840"/>
                    <a:pt x="70789" y="7657"/>
                  </a:cubicBezTo>
                  <a:cubicBezTo>
                    <a:pt x="71546" y="7413"/>
                    <a:pt x="74687" y="7022"/>
                    <a:pt x="76023" y="7022"/>
                  </a:cubicBezTo>
                  <a:cubicBezTo>
                    <a:pt x="76247" y="7022"/>
                    <a:pt x="76421" y="7033"/>
                    <a:pt x="76524" y="7058"/>
                  </a:cubicBezTo>
                  <a:cubicBezTo>
                    <a:pt x="76797" y="7151"/>
                    <a:pt x="77100" y="7187"/>
                    <a:pt x="77416" y="7187"/>
                  </a:cubicBezTo>
                  <a:cubicBezTo>
                    <a:pt x="78543" y="7187"/>
                    <a:pt x="79827" y="6723"/>
                    <a:pt x="80486" y="6723"/>
                  </a:cubicBezTo>
                  <a:cubicBezTo>
                    <a:pt x="80604" y="6723"/>
                    <a:pt x="80701" y="6738"/>
                    <a:pt x="80775" y="6773"/>
                  </a:cubicBezTo>
                  <a:cubicBezTo>
                    <a:pt x="83641" y="6319"/>
                    <a:pt x="85847" y="6025"/>
                    <a:pt x="87628" y="6025"/>
                  </a:cubicBezTo>
                  <a:cubicBezTo>
                    <a:pt x="87975" y="6025"/>
                    <a:pt x="88305" y="6036"/>
                    <a:pt x="88621" y="6059"/>
                  </a:cubicBezTo>
                  <a:cubicBezTo>
                    <a:pt x="95114" y="6359"/>
                    <a:pt x="92095" y="7008"/>
                    <a:pt x="97488" y="7008"/>
                  </a:cubicBezTo>
                  <a:cubicBezTo>
                    <a:pt x="99797" y="7008"/>
                    <a:pt x="103648" y="6889"/>
                    <a:pt x="110448" y="6573"/>
                  </a:cubicBezTo>
                  <a:cubicBezTo>
                    <a:pt x="111881" y="6342"/>
                    <a:pt x="113350" y="6265"/>
                    <a:pt x="114735" y="6265"/>
                  </a:cubicBezTo>
                  <a:cubicBezTo>
                    <a:pt x="116769" y="6265"/>
                    <a:pt x="118619" y="6431"/>
                    <a:pt x="119892" y="6516"/>
                  </a:cubicBezTo>
                  <a:cubicBezTo>
                    <a:pt x="120645" y="6589"/>
                    <a:pt x="121220" y="6638"/>
                    <a:pt x="121680" y="6638"/>
                  </a:cubicBezTo>
                  <a:cubicBezTo>
                    <a:pt x="123017" y="6638"/>
                    <a:pt x="123388" y="6226"/>
                    <a:pt x="124343" y="4804"/>
                  </a:cubicBezTo>
                  <a:lnTo>
                    <a:pt x="124543" y="4804"/>
                  </a:lnTo>
                  <a:cubicBezTo>
                    <a:pt x="124115" y="5660"/>
                    <a:pt x="123630" y="6288"/>
                    <a:pt x="124058" y="6716"/>
                  </a:cubicBezTo>
                  <a:cubicBezTo>
                    <a:pt x="124115" y="6744"/>
                    <a:pt x="124343" y="6801"/>
                    <a:pt x="124686" y="6858"/>
                  </a:cubicBezTo>
                  <a:cubicBezTo>
                    <a:pt x="124743" y="6858"/>
                    <a:pt x="124857" y="6858"/>
                    <a:pt x="124857" y="6887"/>
                  </a:cubicBezTo>
                  <a:cubicBezTo>
                    <a:pt x="124886" y="5089"/>
                    <a:pt x="124886" y="4519"/>
                    <a:pt x="124971" y="3891"/>
                  </a:cubicBezTo>
                  <a:cubicBezTo>
                    <a:pt x="124974" y="3894"/>
                    <a:pt x="124976" y="3897"/>
                    <a:pt x="124978" y="3901"/>
                  </a:cubicBezTo>
                  <a:lnTo>
                    <a:pt x="124978" y="3901"/>
                  </a:lnTo>
                  <a:cubicBezTo>
                    <a:pt x="124987" y="3820"/>
                    <a:pt x="125000" y="3730"/>
                    <a:pt x="125000" y="3691"/>
                  </a:cubicBezTo>
                  <a:cubicBezTo>
                    <a:pt x="124829" y="3292"/>
                    <a:pt x="124258" y="1180"/>
                    <a:pt x="124144" y="781"/>
                  </a:cubicBezTo>
                  <a:lnTo>
                    <a:pt x="125114" y="752"/>
                  </a:lnTo>
                  <a:cubicBezTo>
                    <a:pt x="122795" y="345"/>
                    <a:pt x="120338" y="228"/>
                    <a:pt x="118397" y="228"/>
                  </a:cubicBezTo>
                  <a:cubicBezTo>
                    <a:pt x="116397" y="228"/>
                    <a:pt x="114945" y="352"/>
                    <a:pt x="114757" y="410"/>
                  </a:cubicBezTo>
                  <a:cubicBezTo>
                    <a:pt x="114662" y="429"/>
                    <a:pt x="114566" y="439"/>
                    <a:pt x="114480" y="439"/>
                  </a:cubicBezTo>
                  <a:cubicBezTo>
                    <a:pt x="114307" y="439"/>
                    <a:pt x="114167" y="401"/>
                    <a:pt x="114129" y="324"/>
                  </a:cubicBezTo>
                  <a:cubicBezTo>
                    <a:pt x="114113" y="298"/>
                    <a:pt x="113780" y="287"/>
                    <a:pt x="113247" y="287"/>
                  </a:cubicBezTo>
                  <a:cubicBezTo>
                    <a:pt x="110901" y="287"/>
                    <a:pt x="104676" y="496"/>
                    <a:pt x="104514" y="496"/>
                  </a:cubicBezTo>
                  <a:cubicBezTo>
                    <a:pt x="104514" y="444"/>
                    <a:pt x="104411" y="403"/>
                    <a:pt x="104255" y="403"/>
                  </a:cubicBezTo>
                  <a:cubicBezTo>
                    <a:pt x="104151" y="403"/>
                    <a:pt x="104023" y="421"/>
                    <a:pt x="103886" y="467"/>
                  </a:cubicBezTo>
                  <a:cubicBezTo>
                    <a:pt x="103486" y="581"/>
                    <a:pt x="102374" y="724"/>
                    <a:pt x="100919" y="838"/>
                  </a:cubicBezTo>
                  <a:cubicBezTo>
                    <a:pt x="99672" y="922"/>
                    <a:pt x="98638" y="957"/>
                    <a:pt x="97752" y="957"/>
                  </a:cubicBezTo>
                  <a:cubicBezTo>
                    <a:pt x="93526" y="957"/>
                    <a:pt x="92655" y="157"/>
                    <a:pt x="88079" y="39"/>
                  </a:cubicBezTo>
                  <a:cubicBezTo>
                    <a:pt x="87908" y="39"/>
                    <a:pt x="86681" y="11"/>
                    <a:pt x="86510" y="11"/>
                  </a:cubicBezTo>
                  <a:cubicBezTo>
                    <a:pt x="86279" y="4"/>
                    <a:pt x="86046" y="1"/>
                    <a:pt x="85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5"/>
            <p:cNvSpPr/>
            <p:nvPr/>
          </p:nvSpPr>
          <p:spPr>
            <a:xfrm rot="2428149">
              <a:off x="3361247" y="1978625"/>
              <a:ext cx="827960" cy="156704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6" name="Google Shape;2296;p55"/>
          <p:cNvGrpSpPr/>
          <p:nvPr/>
        </p:nvGrpSpPr>
        <p:grpSpPr>
          <a:xfrm rot="-1057406">
            <a:off x="5521328" y="1304467"/>
            <a:ext cx="959604" cy="351641"/>
            <a:chOff x="5515050" y="666375"/>
            <a:chExt cx="1692075" cy="620050"/>
          </a:xfrm>
        </p:grpSpPr>
        <p:sp>
          <p:nvSpPr>
            <p:cNvPr id="2297" name="Google Shape;2297;p55"/>
            <p:cNvSpPr/>
            <p:nvPr/>
          </p:nvSpPr>
          <p:spPr>
            <a:xfrm>
              <a:off x="5749450" y="666375"/>
              <a:ext cx="128575" cy="178975"/>
            </a:xfrm>
            <a:custGeom>
              <a:avLst/>
              <a:gdLst/>
              <a:ahLst/>
              <a:cxnLst/>
              <a:rect l="l" t="t" r="r" b="b"/>
              <a:pathLst>
                <a:path w="5143" h="7159" extrusionOk="0">
                  <a:moveTo>
                    <a:pt x="572" y="1"/>
                  </a:moveTo>
                  <a:cubicBezTo>
                    <a:pt x="539" y="1"/>
                    <a:pt x="471" y="1"/>
                    <a:pt x="404" y="68"/>
                  </a:cubicBezTo>
                  <a:cubicBezTo>
                    <a:pt x="337" y="102"/>
                    <a:pt x="303" y="135"/>
                    <a:pt x="270" y="169"/>
                  </a:cubicBezTo>
                  <a:cubicBezTo>
                    <a:pt x="169" y="270"/>
                    <a:pt x="102" y="404"/>
                    <a:pt x="35" y="572"/>
                  </a:cubicBezTo>
                  <a:cubicBezTo>
                    <a:pt x="1" y="807"/>
                    <a:pt x="1" y="1009"/>
                    <a:pt x="1" y="1244"/>
                  </a:cubicBezTo>
                  <a:cubicBezTo>
                    <a:pt x="35" y="1648"/>
                    <a:pt x="169" y="2084"/>
                    <a:pt x="404" y="2521"/>
                  </a:cubicBezTo>
                  <a:cubicBezTo>
                    <a:pt x="639" y="2958"/>
                    <a:pt x="942" y="3328"/>
                    <a:pt x="1312" y="3798"/>
                  </a:cubicBezTo>
                  <a:cubicBezTo>
                    <a:pt x="1715" y="4269"/>
                    <a:pt x="2185" y="4672"/>
                    <a:pt x="2521" y="5008"/>
                  </a:cubicBezTo>
                  <a:cubicBezTo>
                    <a:pt x="2891" y="5344"/>
                    <a:pt x="3261" y="5647"/>
                    <a:pt x="3664" y="5983"/>
                  </a:cubicBezTo>
                  <a:lnTo>
                    <a:pt x="3765" y="6117"/>
                  </a:lnTo>
                  <a:lnTo>
                    <a:pt x="3832" y="6151"/>
                  </a:lnTo>
                  <a:cubicBezTo>
                    <a:pt x="4202" y="6453"/>
                    <a:pt x="4571" y="6789"/>
                    <a:pt x="4907" y="7125"/>
                  </a:cubicBezTo>
                  <a:cubicBezTo>
                    <a:pt x="4907" y="7125"/>
                    <a:pt x="4975" y="7159"/>
                    <a:pt x="5008" y="7159"/>
                  </a:cubicBezTo>
                  <a:cubicBezTo>
                    <a:pt x="5042" y="7159"/>
                    <a:pt x="5075" y="7159"/>
                    <a:pt x="5075" y="7125"/>
                  </a:cubicBezTo>
                  <a:cubicBezTo>
                    <a:pt x="5143" y="7058"/>
                    <a:pt x="5143" y="7058"/>
                    <a:pt x="5143" y="7024"/>
                  </a:cubicBezTo>
                  <a:lnTo>
                    <a:pt x="5143" y="6924"/>
                  </a:lnTo>
                  <a:cubicBezTo>
                    <a:pt x="5042" y="6588"/>
                    <a:pt x="4907" y="6319"/>
                    <a:pt x="4807" y="5983"/>
                  </a:cubicBezTo>
                  <a:cubicBezTo>
                    <a:pt x="4672" y="5680"/>
                    <a:pt x="4538" y="5344"/>
                    <a:pt x="4370" y="4907"/>
                  </a:cubicBezTo>
                  <a:cubicBezTo>
                    <a:pt x="4134" y="4302"/>
                    <a:pt x="3798" y="3664"/>
                    <a:pt x="3395" y="2992"/>
                  </a:cubicBezTo>
                  <a:cubicBezTo>
                    <a:pt x="3227" y="2689"/>
                    <a:pt x="3059" y="2387"/>
                    <a:pt x="2958" y="2152"/>
                  </a:cubicBezTo>
                  <a:lnTo>
                    <a:pt x="2891" y="2051"/>
                  </a:lnTo>
                  <a:cubicBezTo>
                    <a:pt x="2824" y="1916"/>
                    <a:pt x="2689" y="1715"/>
                    <a:pt x="2555" y="1547"/>
                  </a:cubicBezTo>
                  <a:cubicBezTo>
                    <a:pt x="2387" y="1312"/>
                    <a:pt x="2152" y="1076"/>
                    <a:pt x="1849" y="774"/>
                  </a:cubicBezTo>
                  <a:cubicBezTo>
                    <a:pt x="1715" y="639"/>
                    <a:pt x="1614" y="539"/>
                    <a:pt x="1446" y="438"/>
                  </a:cubicBezTo>
                  <a:cubicBezTo>
                    <a:pt x="1278" y="303"/>
                    <a:pt x="1144" y="270"/>
                    <a:pt x="976" y="169"/>
                  </a:cubicBezTo>
                  <a:cubicBezTo>
                    <a:pt x="875" y="135"/>
                    <a:pt x="841" y="135"/>
                    <a:pt x="774" y="135"/>
                  </a:cubicBezTo>
                  <a:cubicBezTo>
                    <a:pt x="774" y="1"/>
                    <a:pt x="673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5"/>
            <p:cNvSpPr/>
            <p:nvPr/>
          </p:nvSpPr>
          <p:spPr>
            <a:xfrm>
              <a:off x="5598225" y="862150"/>
              <a:ext cx="218475" cy="63025"/>
            </a:xfrm>
            <a:custGeom>
              <a:avLst/>
              <a:gdLst/>
              <a:ahLst/>
              <a:cxnLst/>
              <a:rect l="l" t="t" r="r" b="b"/>
              <a:pathLst>
                <a:path w="8739" h="2521" extrusionOk="0">
                  <a:moveTo>
                    <a:pt x="1849" y="0"/>
                  </a:moveTo>
                  <a:cubicBezTo>
                    <a:pt x="1715" y="0"/>
                    <a:pt x="1547" y="0"/>
                    <a:pt x="1412" y="34"/>
                  </a:cubicBezTo>
                  <a:cubicBezTo>
                    <a:pt x="1278" y="34"/>
                    <a:pt x="1144" y="67"/>
                    <a:pt x="1009" y="134"/>
                  </a:cubicBezTo>
                  <a:cubicBezTo>
                    <a:pt x="740" y="202"/>
                    <a:pt x="505" y="336"/>
                    <a:pt x="337" y="470"/>
                  </a:cubicBezTo>
                  <a:cubicBezTo>
                    <a:pt x="236" y="504"/>
                    <a:pt x="203" y="571"/>
                    <a:pt x="135" y="672"/>
                  </a:cubicBezTo>
                  <a:cubicBezTo>
                    <a:pt x="68" y="739"/>
                    <a:pt x="35" y="840"/>
                    <a:pt x="1" y="975"/>
                  </a:cubicBezTo>
                  <a:lnTo>
                    <a:pt x="1" y="1210"/>
                  </a:lnTo>
                  <a:cubicBezTo>
                    <a:pt x="1" y="1311"/>
                    <a:pt x="35" y="1378"/>
                    <a:pt x="68" y="1479"/>
                  </a:cubicBezTo>
                  <a:cubicBezTo>
                    <a:pt x="169" y="1647"/>
                    <a:pt x="303" y="1748"/>
                    <a:pt x="471" y="1916"/>
                  </a:cubicBezTo>
                  <a:cubicBezTo>
                    <a:pt x="539" y="2016"/>
                    <a:pt x="639" y="2050"/>
                    <a:pt x="707" y="2084"/>
                  </a:cubicBezTo>
                  <a:cubicBezTo>
                    <a:pt x="807" y="2151"/>
                    <a:pt x="908" y="2184"/>
                    <a:pt x="1043" y="2218"/>
                  </a:cubicBezTo>
                  <a:cubicBezTo>
                    <a:pt x="1244" y="2319"/>
                    <a:pt x="1513" y="2352"/>
                    <a:pt x="1715" y="2386"/>
                  </a:cubicBezTo>
                  <a:cubicBezTo>
                    <a:pt x="2152" y="2487"/>
                    <a:pt x="2589" y="2520"/>
                    <a:pt x="3093" y="2520"/>
                  </a:cubicBezTo>
                  <a:lnTo>
                    <a:pt x="3227" y="2520"/>
                  </a:lnTo>
                  <a:cubicBezTo>
                    <a:pt x="4168" y="2520"/>
                    <a:pt x="5109" y="2386"/>
                    <a:pt x="6117" y="2084"/>
                  </a:cubicBezTo>
                  <a:cubicBezTo>
                    <a:pt x="6588" y="1983"/>
                    <a:pt x="7025" y="1848"/>
                    <a:pt x="7428" y="1680"/>
                  </a:cubicBezTo>
                  <a:cubicBezTo>
                    <a:pt x="7865" y="1512"/>
                    <a:pt x="8234" y="1344"/>
                    <a:pt x="8570" y="1143"/>
                  </a:cubicBezTo>
                  <a:cubicBezTo>
                    <a:pt x="8638" y="1075"/>
                    <a:pt x="8705" y="1075"/>
                    <a:pt x="8705" y="1008"/>
                  </a:cubicBezTo>
                  <a:cubicBezTo>
                    <a:pt x="8738" y="907"/>
                    <a:pt x="8705" y="840"/>
                    <a:pt x="8604" y="807"/>
                  </a:cubicBezTo>
                  <a:cubicBezTo>
                    <a:pt x="8268" y="672"/>
                    <a:pt x="7965" y="571"/>
                    <a:pt x="7697" y="538"/>
                  </a:cubicBezTo>
                  <a:cubicBezTo>
                    <a:pt x="7293" y="470"/>
                    <a:pt x="6924" y="403"/>
                    <a:pt x="6588" y="370"/>
                  </a:cubicBezTo>
                  <a:cubicBezTo>
                    <a:pt x="6352" y="336"/>
                    <a:pt x="6050" y="336"/>
                    <a:pt x="5781" y="302"/>
                  </a:cubicBezTo>
                  <a:lnTo>
                    <a:pt x="5579" y="302"/>
                  </a:lnTo>
                  <a:cubicBezTo>
                    <a:pt x="5210" y="235"/>
                    <a:pt x="4874" y="202"/>
                    <a:pt x="4504" y="202"/>
                  </a:cubicBezTo>
                  <a:cubicBezTo>
                    <a:pt x="4202" y="168"/>
                    <a:pt x="3899" y="168"/>
                    <a:pt x="3597" y="134"/>
                  </a:cubicBezTo>
                  <a:cubicBezTo>
                    <a:pt x="3261" y="67"/>
                    <a:pt x="2992" y="34"/>
                    <a:pt x="2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5"/>
            <p:cNvSpPr/>
            <p:nvPr/>
          </p:nvSpPr>
          <p:spPr>
            <a:xfrm>
              <a:off x="5515050" y="731925"/>
              <a:ext cx="173950" cy="67225"/>
            </a:xfrm>
            <a:custGeom>
              <a:avLst/>
              <a:gdLst/>
              <a:ahLst/>
              <a:cxnLst/>
              <a:rect l="l" t="t" r="r" b="b"/>
              <a:pathLst>
                <a:path w="6958" h="2689" extrusionOk="0">
                  <a:moveTo>
                    <a:pt x="1513" y="0"/>
                  </a:moveTo>
                  <a:cubicBezTo>
                    <a:pt x="1480" y="67"/>
                    <a:pt x="1345" y="67"/>
                    <a:pt x="1177" y="67"/>
                  </a:cubicBezTo>
                  <a:lnTo>
                    <a:pt x="976" y="67"/>
                  </a:lnTo>
                  <a:cubicBezTo>
                    <a:pt x="908" y="67"/>
                    <a:pt x="774" y="135"/>
                    <a:pt x="673" y="135"/>
                  </a:cubicBezTo>
                  <a:cubicBezTo>
                    <a:pt x="606" y="168"/>
                    <a:pt x="505" y="202"/>
                    <a:pt x="404" y="303"/>
                  </a:cubicBezTo>
                  <a:cubicBezTo>
                    <a:pt x="303" y="336"/>
                    <a:pt x="270" y="403"/>
                    <a:pt x="169" y="504"/>
                  </a:cubicBezTo>
                  <a:cubicBezTo>
                    <a:pt x="135" y="538"/>
                    <a:pt x="135" y="571"/>
                    <a:pt x="102" y="639"/>
                  </a:cubicBezTo>
                  <a:cubicBezTo>
                    <a:pt x="68" y="706"/>
                    <a:pt x="68" y="739"/>
                    <a:pt x="68" y="807"/>
                  </a:cubicBezTo>
                  <a:cubicBezTo>
                    <a:pt x="68" y="840"/>
                    <a:pt x="68" y="907"/>
                    <a:pt x="1" y="975"/>
                  </a:cubicBezTo>
                  <a:lnTo>
                    <a:pt x="1" y="1076"/>
                  </a:lnTo>
                  <a:cubicBezTo>
                    <a:pt x="1" y="1143"/>
                    <a:pt x="1" y="1176"/>
                    <a:pt x="68" y="1210"/>
                  </a:cubicBezTo>
                  <a:cubicBezTo>
                    <a:pt x="102" y="1311"/>
                    <a:pt x="102" y="1344"/>
                    <a:pt x="135" y="1412"/>
                  </a:cubicBezTo>
                  <a:cubicBezTo>
                    <a:pt x="270" y="1580"/>
                    <a:pt x="404" y="1748"/>
                    <a:pt x="606" y="1882"/>
                  </a:cubicBezTo>
                  <a:cubicBezTo>
                    <a:pt x="774" y="2016"/>
                    <a:pt x="976" y="2084"/>
                    <a:pt x="1244" y="2218"/>
                  </a:cubicBezTo>
                  <a:cubicBezTo>
                    <a:pt x="1513" y="2353"/>
                    <a:pt x="1849" y="2420"/>
                    <a:pt x="2085" y="2487"/>
                  </a:cubicBezTo>
                  <a:cubicBezTo>
                    <a:pt x="2353" y="2554"/>
                    <a:pt x="2689" y="2588"/>
                    <a:pt x="3093" y="2655"/>
                  </a:cubicBezTo>
                  <a:cubicBezTo>
                    <a:pt x="3462" y="2689"/>
                    <a:pt x="3832" y="2689"/>
                    <a:pt x="4336" y="2689"/>
                  </a:cubicBezTo>
                  <a:lnTo>
                    <a:pt x="5008" y="2689"/>
                  </a:lnTo>
                  <a:cubicBezTo>
                    <a:pt x="5210" y="2689"/>
                    <a:pt x="5479" y="2689"/>
                    <a:pt x="5680" y="2655"/>
                  </a:cubicBezTo>
                  <a:cubicBezTo>
                    <a:pt x="6016" y="2655"/>
                    <a:pt x="6319" y="2588"/>
                    <a:pt x="6655" y="2588"/>
                  </a:cubicBezTo>
                  <a:lnTo>
                    <a:pt x="6823" y="2588"/>
                  </a:lnTo>
                  <a:cubicBezTo>
                    <a:pt x="6857" y="2588"/>
                    <a:pt x="6890" y="2588"/>
                    <a:pt x="6890" y="2554"/>
                  </a:cubicBezTo>
                  <a:cubicBezTo>
                    <a:pt x="6890" y="2521"/>
                    <a:pt x="6957" y="2521"/>
                    <a:pt x="6957" y="2487"/>
                  </a:cubicBezTo>
                  <a:cubicBezTo>
                    <a:pt x="6957" y="2420"/>
                    <a:pt x="6890" y="2420"/>
                    <a:pt x="6890" y="2386"/>
                  </a:cubicBezTo>
                  <a:cubicBezTo>
                    <a:pt x="6655" y="2218"/>
                    <a:pt x="6386" y="2050"/>
                    <a:pt x="6050" y="1882"/>
                  </a:cubicBezTo>
                  <a:cubicBezTo>
                    <a:pt x="5714" y="1714"/>
                    <a:pt x="5378" y="1546"/>
                    <a:pt x="5042" y="1344"/>
                  </a:cubicBezTo>
                  <a:cubicBezTo>
                    <a:pt x="4370" y="1008"/>
                    <a:pt x="3698" y="706"/>
                    <a:pt x="3093" y="471"/>
                  </a:cubicBezTo>
                  <a:cubicBezTo>
                    <a:pt x="2790" y="370"/>
                    <a:pt x="2488" y="235"/>
                    <a:pt x="2185" y="168"/>
                  </a:cubicBezTo>
                  <a:cubicBezTo>
                    <a:pt x="1984" y="67"/>
                    <a:pt x="1782" y="34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5"/>
            <p:cNvSpPr/>
            <p:nvPr/>
          </p:nvSpPr>
          <p:spPr>
            <a:xfrm>
              <a:off x="6850050" y="994875"/>
              <a:ext cx="194100" cy="99175"/>
            </a:xfrm>
            <a:custGeom>
              <a:avLst/>
              <a:gdLst/>
              <a:ahLst/>
              <a:cxnLst/>
              <a:rect l="l" t="t" r="r" b="b"/>
              <a:pathLst>
                <a:path w="7764" h="3967" extrusionOk="0">
                  <a:moveTo>
                    <a:pt x="6587" y="1"/>
                  </a:moveTo>
                  <a:cubicBezTo>
                    <a:pt x="6386" y="68"/>
                    <a:pt x="6218" y="68"/>
                    <a:pt x="6050" y="102"/>
                  </a:cubicBezTo>
                  <a:cubicBezTo>
                    <a:pt x="5646" y="169"/>
                    <a:pt x="5310" y="270"/>
                    <a:pt x="5008" y="404"/>
                  </a:cubicBezTo>
                  <a:cubicBezTo>
                    <a:pt x="4840" y="471"/>
                    <a:pt x="4638" y="606"/>
                    <a:pt x="4470" y="673"/>
                  </a:cubicBezTo>
                  <a:lnTo>
                    <a:pt x="4369" y="740"/>
                  </a:lnTo>
                  <a:cubicBezTo>
                    <a:pt x="4067" y="874"/>
                    <a:pt x="3832" y="1042"/>
                    <a:pt x="3529" y="1211"/>
                  </a:cubicBezTo>
                  <a:cubicBezTo>
                    <a:pt x="2857" y="1580"/>
                    <a:pt x="2286" y="1983"/>
                    <a:pt x="1714" y="2353"/>
                  </a:cubicBezTo>
                  <a:cubicBezTo>
                    <a:pt x="1378" y="2622"/>
                    <a:pt x="1110" y="2824"/>
                    <a:pt x="841" y="3025"/>
                  </a:cubicBezTo>
                  <a:cubicBezTo>
                    <a:pt x="605" y="3260"/>
                    <a:pt x="337" y="3496"/>
                    <a:pt x="101" y="3731"/>
                  </a:cubicBezTo>
                  <a:cubicBezTo>
                    <a:pt x="101" y="3731"/>
                    <a:pt x="34" y="3765"/>
                    <a:pt x="34" y="3798"/>
                  </a:cubicBezTo>
                  <a:cubicBezTo>
                    <a:pt x="1" y="3798"/>
                    <a:pt x="1" y="3832"/>
                    <a:pt x="1" y="3899"/>
                  </a:cubicBezTo>
                  <a:cubicBezTo>
                    <a:pt x="1" y="3933"/>
                    <a:pt x="1" y="3966"/>
                    <a:pt x="34" y="3966"/>
                  </a:cubicBezTo>
                  <a:lnTo>
                    <a:pt x="135" y="3966"/>
                  </a:lnTo>
                  <a:cubicBezTo>
                    <a:pt x="605" y="3899"/>
                    <a:pt x="1110" y="3798"/>
                    <a:pt x="1546" y="3731"/>
                  </a:cubicBezTo>
                  <a:lnTo>
                    <a:pt x="1614" y="3731"/>
                  </a:lnTo>
                  <a:lnTo>
                    <a:pt x="1782" y="3664"/>
                  </a:lnTo>
                  <a:cubicBezTo>
                    <a:pt x="2286" y="3597"/>
                    <a:pt x="2723" y="3496"/>
                    <a:pt x="3227" y="3428"/>
                  </a:cubicBezTo>
                  <a:cubicBezTo>
                    <a:pt x="3697" y="3328"/>
                    <a:pt x="4336" y="3227"/>
                    <a:pt x="4907" y="2992"/>
                  </a:cubicBezTo>
                  <a:cubicBezTo>
                    <a:pt x="5512" y="2790"/>
                    <a:pt x="5982" y="2622"/>
                    <a:pt x="6352" y="2387"/>
                  </a:cubicBezTo>
                  <a:cubicBezTo>
                    <a:pt x="6755" y="2084"/>
                    <a:pt x="7091" y="1782"/>
                    <a:pt x="7360" y="1446"/>
                  </a:cubicBezTo>
                  <a:cubicBezTo>
                    <a:pt x="7495" y="1278"/>
                    <a:pt x="7595" y="1076"/>
                    <a:pt x="7696" y="874"/>
                  </a:cubicBezTo>
                  <a:cubicBezTo>
                    <a:pt x="7763" y="706"/>
                    <a:pt x="7763" y="572"/>
                    <a:pt x="7730" y="438"/>
                  </a:cubicBezTo>
                  <a:cubicBezTo>
                    <a:pt x="7730" y="404"/>
                    <a:pt x="7696" y="303"/>
                    <a:pt x="7629" y="270"/>
                  </a:cubicBezTo>
                  <a:lnTo>
                    <a:pt x="7528" y="135"/>
                  </a:lnTo>
                  <a:lnTo>
                    <a:pt x="7495" y="102"/>
                  </a:lnTo>
                  <a:cubicBezTo>
                    <a:pt x="7450" y="102"/>
                    <a:pt x="7420" y="87"/>
                    <a:pt x="7385" y="87"/>
                  </a:cubicBezTo>
                  <a:cubicBezTo>
                    <a:pt x="7368" y="87"/>
                    <a:pt x="7349" y="90"/>
                    <a:pt x="7327" y="102"/>
                  </a:cubicBezTo>
                  <a:cubicBezTo>
                    <a:pt x="7226" y="102"/>
                    <a:pt x="7192" y="68"/>
                    <a:pt x="7091" y="68"/>
                  </a:cubicBezTo>
                  <a:cubicBezTo>
                    <a:pt x="6957" y="1"/>
                    <a:pt x="6789" y="1"/>
                    <a:pt x="6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5"/>
            <p:cNvSpPr/>
            <p:nvPr/>
          </p:nvSpPr>
          <p:spPr>
            <a:xfrm>
              <a:off x="6878625" y="1157875"/>
              <a:ext cx="189050" cy="128550"/>
            </a:xfrm>
            <a:custGeom>
              <a:avLst/>
              <a:gdLst/>
              <a:ahLst/>
              <a:cxnLst/>
              <a:rect l="l" t="t" r="r" b="b"/>
              <a:pathLst>
                <a:path w="7562" h="5142" extrusionOk="0">
                  <a:moveTo>
                    <a:pt x="168" y="0"/>
                  </a:moveTo>
                  <a:cubicBezTo>
                    <a:pt x="67" y="0"/>
                    <a:pt x="0" y="67"/>
                    <a:pt x="0" y="135"/>
                  </a:cubicBezTo>
                  <a:cubicBezTo>
                    <a:pt x="0" y="168"/>
                    <a:pt x="0" y="269"/>
                    <a:pt x="34" y="303"/>
                  </a:cubicBezTo>
                  <a:cubicBezTo>
                    <a:pt x="202" y="639"/>
                    <a:pt x="437" y="1008"/>
                    <a:pt x="706" y="1344"/>
                  </a:cubicBezTo>
                  <a:cubicBezTo>
                    <a:pt x="1008" y="1748"/>
                    <a:pt x="1311" y="2084"/>
                    <a:pt x="1613" y="2420"/>
                  </a:cubicBezTo>
                  <a:cubicBezTo>
                    <a:pt x="2353" y="3159"/>
                    <a:pt x="3125" y="3798"/>
                    <a:pt x="3898" y="4268"/>
                  </a:cubicBezTo>
                  <a:lnTo>
                    <a:pt x="3966" y="4302"/>
                  </a:lnTo>
                  <a:cubicBezTo>
                    <a:pt x="4436" y="4604"/>
                    <a:pt x="4873" y="4806"/>
                    <a:pt x="5243" y="4940"/>
                  </a:cubicBezTo>
                  <a:cubicBezTo>
                    <a:pt x="5444" y="4974"/>
                    <a:pt x="5646" y="5041"/>
                    <a:pt x="5915" y="5108"/>
                  </a:cubicBezTo>
                  <a:cubicBezTo>
                    <a:pt x="6049" y="5142"/>
                    <a:pt x="6116" y="5142"/>
                    <a:pt x="6251" y="5142"/>
                  </a:cubicBezTo>
                  <a:lnTo>
                    <a:pt x="6587" y="5142"/>
                  </a:lnTo>
                  <a:cubicBezTo>
                    <a:pt x="6822" y="5108"/>
                    <a:pt x="7057" y="5007"/>
                    <a:pt x="7158" y="4940"/>
                  </a:cubicBezTo>
                  <a:cubicBezTo>
                    <a:pt x="7259" y="4873"/>
                    <a:pt x="7326" y="4839"/>
                    <a:pt x="7393" y="4772"/>
                  </a:cubicBezTo>
                  <a:cubicBezTo>
                    <a:pt x="7427" y="4705"/>
                    <a:pt x="7461" y="4638"/>
                    <a:pt x="7494" y="4537"/>
                  </a:cubicBezTo>
                  <a:cubicBezTo>
                    <a:pt x="7561" y="4436"/>
                    <a:pt x="7561" y="4335"/>
                    <a:pt x="7561" y="4268"/>
                  </a:cubicBezTo>
                  <a:cubicBezTo>
                    <a:pt x="7561" y="4134"/>
                    <a:pt x="7561" y="4033"/>
                    <a:pt x="7494" y="3966"/>
                  </a:cubicBezTo>
                  <a:cubicBezTo>
                    <a:pt x="7461" y="3764"/>
                    <a:pt x="7293" y="3529"/>
                    <a:pt x="7125" y="3327"/>
                  </a:cubicBezTo>
                  <a:cubicBezTo>
                    <a:pt x="6990" y="3226"/>
                    <a:pt x="6923" y="3126"/>
                    <a:pt x="6789" y="3025"/>
                  </a:cubicBezTo>
                  <a:cubicBezTo>
                    <a:pt x="6721" y="2958"/>
                    <a:pt x="6587" y="2857"/>
                    <a:pt x="6452" y="2789"/>
                  </a:cubicBezTo>
                  <a:cubicBezTo>
                    <a:pt x="6419" y="2789"/>
                    <a:pt x="6352" y="2722"/>
                    <a:pt x="6284" y="2689"/>
                  </a:cubicBezTo>
                  <a:cubicBezTo>
                    <a:pt x="6116" y="2588"/>
                    <a:pt x="5915" y="2453"/>
                    <a:pt x="5612" y="2319"/>
                  </a:cubicBezTo>
                  <a:cubicBezTo>
                    <a:pt x="5377" y="2185"/>
                    <a:pt x="5075" y="2084"/>
                    <a:pt x="4772" y="1949"/>
                  </a:cubicBezTo>
                  <a:cubicBezTo>
                    <a:pt x="4537" y="1815"/>
                    <a:pt x="4234" y="1680"/>
                    <a:pt x="3966" y="1546"/>
                  </a:cubicBezTo>
                  <a:cubicBezTo>
                    <a:pt x="3697" y="1445"/>
                    <a:pt x="3361" y="1277"/>
                    <a:pt x="3025" y="1109"/>
                  </a:cubicBezTo>
                  <a:lnTo>
                    <a:pt x="2789" y="1008"/>
                  </a:lnTo>
                  <a:cubicBezTo>
                    <a:pt x="2588" y="908"/>
                    <a:pt x="2353" y="807"/>
                    <a:pt x="2084" y="672"/>
                  </a:cubicBezTo>
                  <a:cubicBezTo>
                    <a:pt x="1781" y="572"/>
                    <a:pt x="1445" y="403"/>
                    <a:pt x="1076" y="269"/>
                  </a:cubicBezTo>
                  <a:cubicBezTo>
                    <a:pt x="840" y="168"/>
                    <a:pt x="504" y="67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5"/>
            <p:cNvSpPr/>
            <p:nvPr/>
          </p:nvSpPr>
          <p:spPr>
            <a:xfrm>
              <a:off x="7034875" y="1147425"/>
              <a:ext cx="172250" cy="68425"/>
            </a:xfrm>
            <a:custGeom>
              <a:avLst/>
              <a:gdLst/>
              <a:ahLst/>
              <a:cxnLst/>
              <a:rect l="l" t="t" r="r" b="b"/>
              <a:pathLst>
                <a:path w="6890" h="2737" extrusionOk="0">
                  <a:moveTo>
                    <a:pt x="417" y="0"/>
                  </a:moveTo>
                  <a:cubicBezTo>
                    <a:pt x="318" y="0"/>
                    <a:pt x="225" y="4"/>
                    <a:pt x="135" y="15"/>
                  </a:cubicBezTo>
                  <a:cubicBezTo>
                    <a:pt x="68" y="15"/>
                    <a:pt x="34" y="15"/>
                    <a:pt x="34" y="49"/>
                  </a:cubicBezTo>
                  <a:cubicBezTo>
                    <a:pt x="1" y="49"/>
                    <a:pt x="1" y="82"/>
                    <a:pt x="1" y="149"/>
                  </a:cubicBezTo>
                  <a:cubicBezTo>
                    <a:pt x="1" y="183"/>
                    <a:pt x="1" y="217"/>
                    <a:pt x="34" y="217"/>
                  </a:cubicBezTo>
                  <a:lnTo>
                    <a:pt x="135" y="217"/>
                  </a:lnTo>
                  <a:lnTo>
                    <a:pt x="169" y="250"/>
                  </a:lnTo>
                  <a:cubicBezTo>
                    <a:pt x="404" y="418"/>
                    <a:pt x="707" y="586"/>
                    <a:pt x="975" y="754"/>
                  </a:cubicBezTo>
                  <a:cubicBezTo>
                    <a:pt x="1177" y="889"/>
                    <a:pt x="1345" y="1023"/>
                    <a:pt x="1547" y="1158"/>
                  </a:cubicBezTo>
                  <a:cubicBezTo>
                    <a:pt x="1748" y="1258"/>
                    <a:pt x="1916" y="1393"/>
                    <a:pt x="2152" y="1527"/>
                  </a:cubicBezTo>
                  <a:cubicBezTo>
                    <a:pt x="2555" y="1762"/>
                    <a:pt x="2891" y="1930"/>
                    <a:pt x="3227" y="2098"/>
                  </a:cubicBezTo>
                  <a:cubicBezTo>
                    <a:pt x="3597" y="2267"/>
                    <a:pt x="3899" y="2401"/>
                    <a:pt x="4202" y="2502"/>
                  </a:cubicBezTo>
                  <a:cubicBezTo>
                    <a:pt x="4437" y="2569"/>
                    <a:pt x="4739" y="2670"/>
                    <a:pt x="5075" y="2703"/>
                  </a:cubicBezTo>
                  <a:cubicBezTo>
                    <a:pt x="5378" y="2737"/>
                    <a:pt x="5579" y="2737"/>
                    <a:pt x="5781" y="2737"/>
                  </a:cubicBezTo>
                  <a:cubicBezTo>
                    <a:pt x="6050" y="2703"/>
                    <a:pt x="6252" y="2670"/>
                    <a:pt x="6420" y="2569"/>
                  </a:cubicBezTo>
                  <a:cubicBezTo>
                    <a:pt x="6453" y="2535"/>
                    <a:pt x="6554" y="2502"/>
                    <a:pt x="6588" y="2435"/>
                  </a:cubicBezTo>
                  <a:lnTo>
                    <a:pt x="6688" y="2367"/>
                  </a:lnTo>
                  <a:cubicBezTo>
                    <a:pt x="6722" y="2334"/>
                    <a:pt x="6722" y="2267"/>
                    <a:pt x="6756" y="2233"/>
                  </a:cubicBezTo>
                  <a:cubicBezTo>
                    <a:pt x="6823" y="2166"/>
                    <a:pt x="6856" y="2098"/>
                    <a:pt x="6856" y="2065"/>
                  </a:cubicBezTo>
                  <a:cubicBezTo>
                    <a:pt x="6856" y="2031"/>
                    <a:pt x="6890" y="1998"/>
                    <a:pt x="6890" y="1897"/>
                  </a:cubicBezTo>
                  <a:lnTo>
                    <a:pt x="6890" y="1762"/>
                  </a:lnTo>
                  <a:cubicBezTo>
                    <a:pt x="6890" y="1662"/>
                    <a:pt x="6890" y="1561"/>
                    <a:pt x="6856" y="1494"/>
                  </a:cubicBezTo>
                  <a:cubicBezTo>
                    <a:pt x="6823" y="1359"/>
                    <a:pt x="6756" y="1258"/>
                    <a:pt x="6688" y="1191"/>
                  </a:cubicBezTo>
                  <a:cubicBezTo>
                    <a:pt x="6655" y="1090"/>
                    <a:pt x="6554" y="1023"/>
                    <a:pt x="6487" y="990"/>
                  </a:cubicBezTo>
                  <a:cubicBezTo>
                    <a:pt x="6420" y="922"/>
                    <a:pt x="6352" y="889"/>
                    <a:pt x="6319" y="855"/>
                  </a:cubicBezTo>
                  <a:cubicBezTo>
                    <a:pt x="6184" y="754"/>
                    <a:pt x="6050" y="721"/>
                    <a:pt x="5915" y="721"/>
                  </a:cubicBezTo>
                  <a:cubicBezTo>
                    <a:pt x="5714" y="620"/>
                    <a:pt x="5512" y="553"/>
                    <a:pt x="5311" y="519"/>
                  </a:cubicBezTo>
                  <a:cubicBezTo>
                    <a:pt x="4941" y="418"/>
                    <a:pt x="4672" y="351"/>
                    <a:pt x="4370" y="284"/>
                  </a:cubicBezTo>
                  <a:cubicBezTo>
                    <a:pt x="3697" y="183"/>
                    <a:pt x="2992" y="82"/>
                    <a:pt x="2219" y="49"/>
                  </a:cubicBezTo>
                  <a:cubicBezTo>
                    <a:pt x="1849" y="49"/>
                    <a:pt x="1479" y="15"/>
                    <a:pt x="1076" y="15"/>
                  </a:cubicBezTo>
                  <a:cubicBezTo>
                    <a:pt x="830" y="15"/>
                    <a:pt x="613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5"/>
            <p:cNvSpPr/>
            <p:nvPr/>
          </p:nvSpPr>
          <p:spPr>
            <a:xfrm>
              <a:off x="5960350" y="720150"/>
              <a:ext cx="835125" cy="514200"/>
            </a:xfrm>
            <a:custGeom>
              <a:avLst/>
              <a:gdLst/>
              <a:ahLst/>
              <a:cxnLst/>
              <a:rect l="l" t="t" r="r" b="b"/>
              <a:pathLst>
                <a:path w="33405" h="20568" extrusionOk="0">
                  <a:moveTo>
                    <a:pt x="20264" y="1"/>
                  </a:moveTo>
                  <a:cubicBezTo>
                    <a:pt x="20130" y="1"/>
                    <a:pt x="20063" y="34"/>
                    <a:pt x="19928" y="101"/>
                  </a:cubicBezTo>
                  <a:cubicBezTo>
                    <a:pt x="18416" y="471"/>
                    <a:pt x="16870" y="1345"/>
                    <a:pt x="15223" y="2689"/>
                  </a:cubicBezTo>
                  <a:cubicBezTo>
                    <a:pt x="14518" y="3260"/>
                    <a:pt x="13846" y="3933"/>
                    <a:pt x="13073" y="4705"/>
                  </a:cubicBezTo>
                  <a:cubicBezTo>
                    <a:pt x="12703" y="5142"/>
                    <a:pt x="12266" y="5579"/>
                    <a:pt x="11930" y="6050"/>
                  </a:cubicBezTo>
                  <a:cubicBezTo>
                    <a:pt x="11762" y="5378"/>
                    <a:pt x="11560" y="4806"/>
                    <a:pt x="11359" y="4302"/>
                  </a:cubicBezTo>
                  <a:cubicBezTo>
                    <a:pt x="10922" y="3294"/>
                    <a:pt x="10418" y="2487"/>
                    <a:pt x="9847" y="1883"/>
                  </a:cubicBezTo>
                  <a:cubicBezTo>
                    <a:pt x="9746" y="1815"/>
                    <a:pt x="9712" y="1782"/>
                    <a:pt x="9678" y="1782"/>
                  </a:cubicBezTo>
                  <a:cubicBezTo>
                    <a:pt x="9578" y="1715"/>
                    <a:pt x="9510" y="1681"/>
                    <a:pt x="9477" y="1681"/>
                  </a:cubicBezTo>
                  <a:cubicBezTo>
                    <a:pt x="9376" y="1681"/>
                    <a:pt x="9309" y="1681"/>
                    <a:pt x="9242" y="1715"/>
                  </a:cubicBezTo>
                  <a:cubicBezTo>
                    <a:pt x="8368" y="2219"/>
                    <a:pt x="7528" y="2891"/>
                    <a:pt x="6688" y="3731"/>
                  </a:cubicBezTo>
                  <a:cubicBezTo>
                    <a:pt x="6116" y="4336"/>
                    <a:pt x="5545" y="4974"/>
                    <a:pt x="5041" y="5646"/>
                  </a:cubicBezTo>
                  <a:cubicBezTo>
                    <a:pt x="4705" y="4873"/>
                    <a:pt x="4369" y="4201"/>
                    <a:pt x="3966" y="3563"/>
                  </a:cubicBezTo>
                  <a:cubicBezTo>
                    <a:pt x="3663" y="3126"/>
                    <a:pt x="3361" y="2723"/>
                    <a:pt x="3025" y="2387"/>
                  </a:cubicBezTo>
                  <a:cubicBezTo>
                    <a:pt x="2655" y="2017"/>
                    <a:pt x="2218" y="1715"/>
                    <a:pt x="1781" y="1513"/>
                  </a:cubicBezTo>
                  <a:cubicBezTo>
                    <a:pt x="1714" y="1513"/>
                    <a:pt x="1680" y="1479"/>
                    <a:pt x="1647" y="1479"/>
                  </a:cubicBezTo>
                  <a:cubicBezTo>
                    <a:pt x="1445" y="1479"/>
                    <a:pt x="1210" y="1614"/>
                    <a:pt x="1143" y="1815"/>
                  </a:cubicBezTo>
                  <a:cubicBezTo>
                    <a:pt x="1143" y="1849"/>
                    <a:pt x="1109" y="1883"/>
                    <a:pt x="1109" y="1950"/>
                  </a:cubicBezTo>
                  <a:cubicBezTo>
                    <a:pt x="202" y="4806"/>
                    <a:pt x="0" y="7696"/>
                    <a:pt x="504" y="10284"/>
                  </a:cubicBezTo>
                  <a:cubicBezTo>
                    <a:pt x="538" y="10452"/>
                    <a:pt x="639" y="10553"/>
                    <a:pt x="773" y="10620"/>
                  </a:cubicBezTo>
                  <a:cubicBezTo>
                    <a:pt x="840" y="10721"/>
                    <a:pt x="941" y="10754"/>
                    <a:pt x="1075" y="10788"/>
                  </a:cubicBezTo>
                  <a:cubicBezTo>
                    <a:pt x="1647" y="10788"/>
                    <a:pt x="2184" y="10788"/>
                    <a:pt x="2756" y="10855"/>
                  </a:cubicBezTo>
                  <a:cubicBezTo>
                    <a:pt x="4302" y="10922"/>
                    <a:pt x="5982" y="11191"/>
                    <a:pt x="7897" y="11595"/>
                  </a:cubicBezTo>
                  <a:lnTo>
                    <a:pt x="7864" y="11595"/>
                  </a:lnTo>
                  <a:cubicBezTo>
                    <a:pt x="10048" y="12099"/>
                    <a:pt x="12266" y="12737"/>
                    <a:pt x="14551" y="13577"/>
                  </a:cubicBezTo>
                  <a:cubicBezTo>
                    <a:pt x="16668" y="14384"/>
                    <a:pt x="18786" y="15291"/>
                    <a:pt x="20768" y="16299"/>
                  </a:cubicBezTo>
                  <a:lnTo>
                    <a:pt x="20836" y="16333"/>
                  </a:lnTo>
                  <a:cubicBezTo>
                    <a:pt x="21642" y="16770"/>
                    <a:pt x="22449" y="17240"/>
                    <a:pt x="23188" y="17677"/>
                  </a:cubicBezTo>
                  <a:cubicBezTo>
                    <a:pt x="23558" y="17912"/>
                    <a:pt x="23961" y="18148"/>
                    <a:pt x="24297" y="18417"/>
                  </a:cubicBezTo>
                  <a:lnTo>
                    <a:pt x="25036" y="18921"/>
                  </a:lnTo>
                  <a:cubicBezTo>
                    <a:pt x="25372" y="19156"/>
                    <a:pt x="25742" y="19425"/>
                    <a:pt x="26078" y="19660"/>
                  </a:cubicBezTo>
                  <a:lnTo>
                    <a:pt x="26179" y="19694"/>
                  </a:lnTo>
                  <a:cubicBezTo>
                    <a:pt x="26414" y="19895"/>
                    <a:pt x="26683" y="20097"/>
                    <a:pt x="26885" y="20298"/>
                  </a:cubicBezTo>
                  <a:lnTo>
                    <a:pt x="26952" y="20332"/>
                  </a:lnTo>
                  <a:lnTo>
                    <a:pt x="26985" y="20366"/>
                  </a:lnTo>
                  <a:lnTo>
                    <a:pt x="27019" y="20399"/>
                  </a:lnTo>
                  <a:lnTo>
                    <a:pt x="27053" y="20467"/>
                  </a:lnTo>
                  <a:cubicBezTo>
                    <a:pt x="27154" y="20534"/>
                    <a:pt x="27221" y="20567"/>
                    <a:pt x="27322" y="20567"/>
                  </a:cubicBezTo>
                  <a:cubicBezTo>
                    <a:pt x="27490" y="20567"/>
                    <a:pt x="27658" y="20500"/>
                    <a:pt x="27725" y="20366"/>
                  </a:cubicBezTo>
                  <a:cubicBezTo>
                    <a:pt x="27725" y="20332"/>
                    <a:pt x="27792" y="20332"/>
                    <a:pt x="27792" y="20332"/>
                  </a:cubicBezTo>
                  <a:cubicBezTo>
                    <a:pt x="29170" y="19526"/>
                    <a:pt x="30380" y="18383"/>
                    <a:pt x="31522" y="17005"/>
                  </a:cubicBezTo>
                  <a:cubicBezTo>
                    <a:pt x="32060" y="16299"/>
                    <a:pt x="32530" y="15526"/>
                    <a:pt x="32866" y="14754"/>
                  </a:cubicBezTo>
                  <a:cubicBezTo>
                    <a:pt x="33203" y="13947"/>
                    <a:pt x="33404" y="13107"/>
                    <a:pt x="33371" y="12334"/>
                  </a:cubicBezTo>
                  <a:lnTo>
                    <a:pt x="33371" y="12267"/>
                  </a:lnTo>
                  <a:cubicBezTo>
                    <a:pt x="33371" y="11998"/>
                    <a:pt x="33203" y="11763"/>
                    <a:pt x="32934" y="11763"/>
                  </a:cubicBezTo>
                  <a:cubicBezTo>
                    <a:pt x="32026" y="11763"/>
                    <a:pt x="31153" y="11830"/>
                    <a:pt x="30245" y="12065"/>
                  </a:cubicBezTo>
                  <a:cubicBezTo>
                    <a:pt x="29640" y="12166"/>
                    <a:pt x="28968" y="12401"/>
                    <a:pt x="28296" y="12670"/>
                  </a:cubicBezTo>
                  <a:cubicBezTo>
                    <a:pt x="28330" y="11628"/>
                    <a:pt x="28296" y="10822"/>
                    <a:pt x="28195" y="10082"/>
                  </a:cubicBezTo>
                  <a:cubicBezTo>
                    <a:pt x="28128" y="9477"/>
                    <a:pt x="27994" y="8940"/>
                    <a:pt x="27826" y="8436"/>
                  </a:cubicBezTo>
                  <a:cubicBezTo>
                    <a:pt x="27658" y="7965"/>
                    <a:pt x="27389" y="7562"/>
                    <a:pt x="27120" y="7226"/>
                  </a:cubicBezTo>
                  <a:cubicBezTo>
                    <a:pt x="27053" y="7125"/>
                    <a:pt x="27019" y="7058"/>
                    <a:pt x="26952" y="6957"/>
                  </a:cubicBezTo>
                  <a:cubicBezTo>
                    <a:pt x="26851" y="6923"/>
                    <a:pt x="26784" y="6890"/>
                    <a:pt x="26683" y="6890"/>
                  </a:cubicBezTo>
                  <a:lnTo>
                    <a:pt x="26549" y="6890"/>
                  </a:lnTo>
                  <a:cubicBezTo>
                    <a:pt x="25641" y="7192"/>
                    <a:pt x="24767" y="7596"/>
                    <a:pt x="23927" y="8100"/>
                  </a:cubicBezTo>
                  <a:cubicBezTo>
                    <a:pt x="23490" y="8402"/>
                    <a:pt x="23087" y="8705"/>
                    <a:pt x="22684" y="8973"/>
                  </a:cubicBezTo>
                  <a:cubicBezTo>
                    <a:pt x="22617" y="9041"/>
                    <a:pt x="22583" y="9108"/>
                    <a:pt x="22482" y="9141"/>
                  </a:cubicBezTo>
                  <a:cubicBezTo>
                    <a:pt x="22583" y="7864"/>
                    <a:pt x="22516" y="6453"/>
                    <a:pt x="22314" y="5109"/>
                  </a:cubicBezTo>
                  <a:cubicBezTo>
                    <a:pt x="22180" y="4235"/>
                    <a:pt x="21978" y="3361"/>
                    <a:pt x="21676" y="2487"/>
                  </a:cubicBezTo>
                  <a:cubicBezTo>
                    <a:pt x="21407" y="1647"/>
                    <a:pt x="21004" y="874"/>
                    <a:pt x="20567" y="202"/>
                  </a:cubicBezTo>
                  <a:cubicBezTo>
                    <a:pt x="20500" y="101"/>
                    <a:pt x="20399" y="1"/>
                    <a:pt x="20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5"/>
            <p:cNvSpPr/>
            <p:nvPr/>
          </p:nvSpPr>
          <p:spPr>
            <a:xfrm>
              <a:off x="6424950" y="668850"/>
              <a:ext cx="98300" cy="97600"/>
            </a:xfrm>
            <a:custGeom>
              <a:avLst/>
              <a:gdLst/>
              <a:ahLst/>
              <a:cxnLst/>
              <a:rect l="l" t="t" r="r" b="b"/>
              <a:pathLst>
                <a:path w="3932" h="3904" extrusionOk="0">
                  <a:moveTo>
                    <a:pt x="1754" y="1"/>
                  </a:moveTo>
                  <a:cubicBezTo>
                    <a:pt x="1299" y="1"/>
                    <a:pt x="794" y="353"/>
                    <a:pt x="504" y="675"/>
                  </a:cubicBezTo>
                  <a:cubicBezTo>
                    <a:pt x="168" y="1044"/>
                    <a:pt x="0" y="1582"/>
                    <a:pt x="34" y="2086"/>
                  </a:cubicBezTo>
                  <a:cubicBezTo>
                    <a:pt x="67" y="2590"/>
                    <a:pt x="336" y="3061"/>
                    <a:pt x="706" y="3397"/>
                  </a:cubicBezTo>
                  <a:cubicBezTo>
                    <a:pt x="840" y="3498"/>
                    <a:pt x="1008" y="3565"/>
                    <a:pt x="1109" y="3699"/>
                  </a:cubicBezTo>
                  <a:cubicBezTo>
                    <a:pt x="1445" y="3867"/>
                    <a:pt x="1815" y="3901"/>
                    <a:pt x="2117" y="3901"/>
                  </a:cubicBezTo>
                  <a:cubicBezTo>
                    <a:pt x="2137" y="3902"/>
                    <a:pt x="2157" y="3903"/>
                    <a:pt x="2178" y="3903"/>
                  </a:cubicBezTo>
                  <a:cubicBezTo>
                    <a:pt x="2633" y="3903"/>
                    <a:pt x="3138" y="3551"/>
                    <a:pt x="3428" y="3229"/>
                  </a:cubicBezTo>
                  <a:cubicBezTo>
                    <a:pt x="3764" y="2859"/>
                    <a:pt x="3932" y="2321"/>
                    <a:pt x="3898" y="1817"/>
                  </a:cubicBezTo>
                  <a:cubicBezTo>
                    <a:pt x="3865" y="1313"/>
                    <a:pt x="3596" y="843"/>
                    <a:pt x="3226" y="507"/>
                  </a:cubicBezTo>
                  <a:cubicBezTo>
                    <a:pt x="3092" y="406"/>
                    <a:pt x="2924" y="339"/>
                    <a:pt x="2789" y="204"/>
                  </a:cubicBezTo>
                  <a:cubicBezTo>
                    <a:pt x="2554" y="70"/>
                    <a:pt x="2285" y="36"/>
                    <a:pt x="2050" y="3"/>
                  </a:cubicBezTo>
                  <a:lnTo>
                    <a:pt x="1815" y="3"/>
                  </a:lnTo>
                  <a:cubicBezTo>
                    <a:pt x="1795" y="1"/>
                    <a:pt x="1774" y="1"/>
                    <a:pt x="1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5"/>
            <p:cNvSpPr/>
            <p:nvPr/>
          </p:nvSpPr>
          <p:spPr>
            <a:xfrm>
              <a:off x="6596325" y="852475"/>
              <a:ext cx="72275" cy="73550"/>
            </a:xfrm>
            <a:custGeom>
              <a:avLst/>
              <a:gdLst/>
              <a:ahLst/>
              <a:cxnLst/>
              <a:rect l="l" t="t" r="r" b="b"/>
              <a:pathLst>
                <a:path w="2891" h="2942" extrusionOk="0">
                  <a:moveTo>
                    <a:pt x="1420" y="1"/>
                  </a:moveTo>
                  <a:cubicBezTo>
                    <a:pt x="1387" y="1"/>
                    <a:pt x="1362" y="17"/>
                    <a:pt x="1345" y="51"/>
                  </a:cubicBezTo>
                  <a:cubicBezTo>
                    <a:pt x="1009" y="51"/>
                    <a:pt x="572" y="286"/>
                    <a:pt x="370" y="555"/>
                  </a:cubicBezTo>
                  <a:cubicBezTo>
                    <a:pt x="101" y="857"/>
                    <a:pt x="1" y="1227"/>
                    <a:pt x="1" y="1597"/>
                  </a:cubicBezTo>
                  <a:cubicBezTo>
                    <a:pt x="34" y="1966"/>
                    <a:pt x="202" y="2303"/>
                    <a:pt x="505" y="2571"/>
                  </a:cubicBezTo>
                  <a:cubicBezTo>
                    <a:pt x="572" y="2639"/>
                    <a:pt x="706" y="2706"/>
                    <a:pt x="774" y="2773"/>
                  </a:cubicBezTo>
                  <a:cubicBezTo>
                    <a:pt x="1042" y="2907"/>
                    <a:pt x="1278" y="2941"/>
                    <a:pt x="1546" y="2941"/>
                  </a:cubicBezTo>
                  <a:cubicBezTo>
                    <a:pt x="1883" y="2941"/>
                    <a:pt x="2286" y="2706"/>
                    <a:pt x="2521" y="2437"/>
                  </a:cubicBezTo>
                  <a:cubicBezTo>
                    <a:pt x="2756" y="2135"/>
                    <a:pt x="2891" y="1765"/>
                    <a:pt x="2891" y="1395"/>
                  </a:cubicBezTo>
                  <a:cubicBezTo>
                    <a:pt x="2857" y="992"/>
                    <a:pt x="2689" y="656"/>
                    <a:pt x="2387" y="421"/>
                  </a:cubicBezTo>
                  <a:cubicBezTo>
                    <a:pt x="2286" y="320"/>
                    <a:pt x="2185" y="286"/>
                    <a:pt x="2084" y="219"/>
                  </a:cubicBezTo>
                  <a:cubicBezTo>
                    <a:pt x="1916" y="118"/>
                    <a:pt x="1715" y="85"/>
                    <a:pt x="1546" y="51"/>
                  </a:cubicBezTo>
                  <a:cubicBezTo>
                    <a:pt x="1496" y="17"/>
                    <a:pt x="1454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5"/>
            <p:cNvSpPr/>
            <p:nvPr/>
          </p:nvSpPr>
          <p:spPr>
            <a:xfrm>
              <a:off x="6161975" y="725625"/>
              <a:ext cx="65550" cy="65425"/>
            </a:xfrm>
            <a:custGeom>
              <a:avLst/>
              <a:gdLst/>
              <a:ahLst/>
              <a:cxnLst/>
              <a:rect l="l" t="t" r="r" b="b"/>
              <a:pathLst>
                <a:path w="2622" h="2617" extrusionOk="0">
                  <a:moveTo>
                    <a:pt x="1328" y="0"/>
                  </a:moveTo>
                  <a:cubicBezTo>
                    <a:pt x="1303" y="0"/>
                    <a:pt x="1277" y="17"/>
                    <a:pt x="1244" y="50"/>
                  </a:cubicBezTo>
                  <a:cubicBezTo>
                    <a:pt x="941" y="50"/>
                    <a:pt x="572" y="252"/>
                    <a:pt x="336" y="454"/>
                  </a:cubicBezTo>
                  <a:cubicBezTo>
                    <a:pt x="135" y="723"/>
                    <a:pt x="0" y="1092"/>
                    <a:pt x="0" y="1428"/>
                  </a:cubicBezTo>
                  <a:cubicBezTo>
                    <a:pt x="68" y="1764"/>
                    <a:pt x="168" y="2100"/>
                    <a:pt x="437" y="2302"/>
                  </a:cubicBezTo>
                  <a:cubicBezTo>
                    <a:pt x="504" y="2336"/>
                    <a:pt x="605" y="2436"/>
                    <a:pt x="740" y="2470"/>
                  </a:cubicBezTo>
                  <a:cubicBezTo>
                    <a:pt x="894" y="2573"/>
                    <a:pt x="1048" y="2617"/>
                    <a:pt x="1232" y="2617"/>
                  </a:cubicBezTo>
                  <a:cubicBezTo>
                    <a:pt x="1289" y="2617"/>
                    <a:pt x="1348" y="2612"/>
                    <a:pt x="1412" y="2605"/>
                  </a:cubicBezTo>
                  <a:cubicBezTo>
                    <a:pt x="1681" y="2605"/>
                    <a:pt x="2084" y="2403"/>
                    <a:pt x="2286" y="2168"/>
                  </a:cubicBezTo>
                  <a:cubicBezTo>
                    <a:pt x="2487" y="1932"/>
                    <a:pt x="2622" y="1563"/>
                    <a:pt x="2622" y="1227"/>
                  </a:cubicBezTo>
                  <a:cubicBezTo>
                    <a:pt x="2588" y="891"/>
                    <a:pt x="2454" y="555"/>
                    <a:pt x="2185" y="319"/>
                  </a:cubicBezTo>
                  <a:cubicBezTo>
                    <a:pt x="2118" y="286"/>
                    <a:pt x="2017" y="219"/>
                    <a:pt x="1916" y="151"/>
                  </a:cubicBezTo>
                  <a:cubicBezTo>
                    <a:pt x="1748" y="84"/>
                    <a:pt x="1580" y="50"/>
                    <a:pt x="1412" y="50"/>
                  </a:cubicBezTo>
                  <a:cubicBezTo>
                    <a:pt x="1378" y="17"/>
                    <a:pt x="1353" y="0"/>
                    <a:pt x="1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5"/>
            <p:cNvSpPr/>
            <p:nvPr/>
          </p:nvSpPr>
          <p:spPr>
            <a:xfrm>
              <a:off x="6771075" y="993925"/>
              <a:ext cx="45400" cy="43825"/>
            </a:xfrm>
            <a:custGeom>
              <a:avLst/>
              <a:gdLst/>
              <a:ahLst/>
              <a:cxnLst/>
              <a:rect l="l" t="t" r="r" b="b"/>
              <a:pathLst>
                <a:path w="1816" h="1753" extrusionOk="0">
                  <a:moveTo>
                    <a:pt x="787" y="1"/>
                  </a:moveTo>
                  <a:cubicBezTo>
                    <a:pt x="599" y="1"/>
                    <a:pt x="392" y="154"/>
                    <a:pt x="269" y="308"/>
                  </a:cubicBezTo>
                  <a:cubicBezTo>
                    <a:pt x="101" y="476"/>
                    <a:pt x="1" y="744"/>
                    <a:pt x="68" y="946"/>
                  </a:cubicBezTo>
                  <a:cubicBezTo>
                    <a:pt x="68" y="1148"/>
                    <a:pt x="169" y="1349"/>
                    <a:pt x="337" y="1517"/>
                  </a:cubicBezTo>
                  <a:cubicBezTo>
                    <a:pt x="572" y="1685"/>
                    <a:pt x="740" y="1753"/>
                    <a:pt x="975" y="1753"/>
                  </a:cubicBezTo>
                  <a:cubicBezTo>
                    <a:pt x="1177" y="1753"/>
                    <a:pt x="1446" y="1618"/>
                    <a:pt x="1580" y="1450"/>
                  </a:cubicBezTo>
                  <a:cubicBezTo>
                    <a:pt x="1748" y="1282"/>
                    <a:pt x="1815" y="1013"/>
                    <a:pt x="1782" y="812"/>
                  </a:cubicBezTo>
                  <a:cubicBezTo>
                    <a:pt x="1782" y="610"/>
                    <a:pt x="1647" y="408"/>
                    <a:pt x="1479" y="240"/>
                  </a:cubicBezTo>
                  <a:cubicBezTo>
                    <a:pt x="1278" y="72"/>
                    <a:pt x="1110" y="5"/>
                    <a:pt x="841" y="5"/>
                  </a:cubicBezTo>
                  <a:cubicBezTo>
                    <a:pt x="823" y="2"/>
                    <a:pt x="805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5"/>
            <p:cNvSpPr/>
            <p:nvPr/>
          </p:nvSpPr>
          <p:spPr>
            <a:xfrm>
              <a:off x="5972100" y="732475"/>
              <a:ext cx="58000" cy="54075"/>
            </a:xfrm>
            <a:custGeom>
              <a:avLst/>
              <a:gdLst/>
              <a:ahLst/>
              <a:cxnLst/>
              <a:rect l="l" t="t" r="r" b="b"/>
              <a:pathLst>
                <a:path w="2320" h="2163" extrusionOk="0">
                  <a:moveTo>
                    <a:pt x="1120" y="0"/>
                  </a:moveTo>
                  <a:cubicBezTo>
                    <a:pt x="894" y="0"/>
                    <a:pt x="689" y="55"/>
                    <a:pt x="505" y="213"/>
                  </a:cubicBezTo>
                  <a:cubicBezTo>
                    <a:pt x="303" y="381"/>
                    <a:pt x="135" y="650"/>
                    <a:pt x="101" y="953"/>
                  </a:cubicBezTo>
                  <a:cubicBezTo>
                    <a:pt x="0" y="1490"/>
                    <a:pt x="437" y="2129"/>
                    <a:pt x="1009" y="2162"/>
                  </a:cubicBezTo>
                  <a:cubicBezTo>
                    <a:pt x="1311" y="2162"/>
                    <a:pt x="1546" y="2095"/>
                    <a:pt x="1815" y="1927"/>
                  </a:cubicBezTo>
                  <a:cubicBezTo>
                    <a:pt x="2017" y="1793"/>
                    <a:pt x="2185" y="1524"/>
                    <a:pt x="2218" y="1222"/>
                  </a:cubicBezTo>
                  <a:cubicBezTo>
                    <a:pt x="2319" y="684"/>
                    <a:pt x="1882" y="45"/>
                    <a:pt x="1311" y="12"/>
                  </a:cubicBezTo>
                  <a:cubicBezTo>
                    <a:pt x="1246" y="5"/>
                    <a:pt x="1182" y="0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9" name="Google Shape;2309;p55"/>
          <p:cNvSpPr/>
          <p:nvPr/>
        </p:nvSpPr>
        <p:spPr>
          <a:xfrm>
            <a:off x="6359750" y="3516975"/>
            <a:ext cx="242825" cy="545275"/>
          </a:xfrm>
          <a:custGeom>
            <a:avLst/>
            <a:gdLst/>
            <a:ahLst/>
            <a:cxnLst/>
            <a:rect l="l" t="t" r="r" b="b"/>
            <a:pathLst>
              <a:path w="9713" h="21811" extrusionOk="0">
                <a:moveTo>
                  <a:pt x="7024" y="4705"/>
                </a:moveTo>
                <a:cubicBezTo>
                  <a:pt x="7058" y="4705"/>
                  <a:pt x="7091" y="4705"/>
                  <a:pt x="7192" y="4739"/>
                </a:cubicBezTo>
                <a:cubicBezTo>
                  <a:pt x="7226" y="4739"/>
                  <a:pt x="7226" y="4806"/>
                  <a:pt x="7260" y="4806"/>
                </a:cubicBezTo>
                <a:lnTo>
                  <a:pt x="7327" y="4840"/>
                </a:lnTo>
                <a:cubicBezTo>
                  <a:pt x="7327" y="4873"/>
                  <a:pt x="7360" y="4873"/>
                  <a:pt x="7360" y="4907"/>
                </a:cubicBezTo>
                <a:cubicBezTo>
                  <a:pt x="7394" y="5008"/>
                  <a:pt x="7394" y="5041"/>
                  <a:pt x="7394" y="5109"/>
                </a:cubicBezTo>
                <a:lnTo>
                  <a:pt x="7394" y="5646"/>
                </a:lnTo>
                <a:cubicBezTo>
                  <a:pt x="7360" y="5949"/>
                  <a:pt x="7260" y="6285"/>
                  <a:pt x="7159" y="6654"/>
                </a:cubicBezTo>
                <a:cubicBezTo>
                  <a:pt x="7058" y="6856"/>
                  <a:pt x="6923" y="7024"/>
                  <a:pt x="6823" y="7192"/>
                </a:cubicBezTo>
                <a:cubicBezTo>
                  <a:pt x="6688" y="7360"/>
                  <a:pt x="6554" y="7495"/>
                  <a:pt x="6386" y="7595"/>
                </a:cubicBezTo>
                <a:cubicBezTo>
                  <a:pt x="6184" y="7730"/>
                  <a:pt x="6016" y="7864"/>
                  <a:pt x="5747" y="7999"/>
                </a:cubicBezTo>
                <a:cubicBezTo>
                  <a:pt x="5512" y="8100"/>
                  <a:pt x="5210" y="8167"/>
                  <a:pt x="4907" y="8234"/>
                </a:cubicBezTo>
                <a:cubicBezTo>
                  <a:pt x="4739" y="8268"/>
                  <a:pt x="4537" y="8268"/>
                  <a:pt x="4336" y="8268"/>
                </a:cubicBezTo>
                <a:cubicBezTo>
                  <a:pt x="4134" y="8268"/>
                  <a:pt x="3966" y="8268"/>
                  <a:pt x="3798" y="8234"/>
                </a:cubicBezTo>
                <a:cubicBezTo>
                  <a:pt x="3395" y="8200"/>
                  <a:pt x="3059" y="8066"/>
                  <a:pt x="2723" y="7931"/>
                </a:cubicBezTo>
                <a:cubicBezTo>
                  <a:pt x="2622" y="7898"/>
                  <a:pt x="2487" y="7831"/>
                  <a:pt x="2353" y="7763"/>
                </a:cubicBezTo>
                <a:cubicBezTo>
                  <a:pt x="2454" y="7595"/>
                  <a:pt x="2555" y="7427"/>
                  <a:pt x="2656" y="7327"/>
                </a:cubicBezTo>
                <a:cubicBezTo>
                  <a:pt x="2891" y="6991"/>
                  <a:pt x="3227" y="6654"/>
                  <a:pt x="3731" y="6251"/>
                </a:cubicBezTo>
                <a:lnTo>
                  <a:pt x="3798" y="6218"/>
                </a:lnTo>
                <a:lnTo>
                  <a:pt x="3832" y="6184"/>
                </a:lnTo>
                <a:cubicBezTo>
                  <a:pt x="4504" y="5646"/>
                  <a:pt x="5176" y="5243"/>
                  <a:pt x="5814" y="4974"/>
                </a:cubicBezTo>
                <a:cubicBezTo>
                  <a:pt x="6117" y="4840"/>
                  <a:pt x="6386" y="4739"/>
                  <a:pt x="6688" y="4705"/>
                </a:cubicBezTo>
                <a:close/>
                <a:moveTo>
                  <a:pt x="7091" y="11729"/>
                </a:moveTo>
                <a:cubicBezTo>
                  <a:pt x="7260" y="11763"/>
                  <a:pt x="7461" y="11796"/>
                  <a:pt x="7596" y="11863"/>
                </a:cubicBezTo>
                <a:cubicBezTo>
                  <a:pt x="7730" y="11897"/>
                  <a:pt x="7797" y="11964"/>
                  <a:pt x="7932" y="12065"/>
                </a:cubicBezTo>
                <a:lnTo>
                  <a:pt x="8133" y="12267"/>
                </a:lnTo>
                <a:cubicBezTo>
                  <a:pt x="8200" y="12300"/>
                  <a:pt x="8234" y="12401"/>
                  <a:pt x="8268" y="12468"/>
                </a:cubicBezTo>
                <a:cubicBezTo>
                  <a:pt x="8301" y="12569"/>
                  <a:pt x="8301" y="12603"/>
                  <a:pt x="8301" y="12703"/>
                </a:cubicBezTo>
                <a:lnTo>
                  <a:pt x="8301" y="12939"/>
                </a:lnTo>
                <a:cubicBezTo>
                  <a:pt x="8301" y="13040"/>
                  <a:pt x="8268" y="13140"/>
                  <a:pt x="8234" y="13241"/>
                </a:cubicBezTo>
                <a:cubicBezTo>
                  <a:pt x="8133" y="13376"/>
                  <a:pt x="8066" y="13510"/>
                  <a:pt x="7965" y="13644"/>
                </a:cubicBezTo>
                <a:cubicBezTo>
                  <a:pt x="7797" y="13880"/>
                  <a:pt x="7562" y="14115"/>
                  <a:pt x="7293" y="14317"/>
                </a:cubicBezTo>
                <a:lnTo>
                  <a:pt x="7260" y="14350"/>
                </a:lnTo>
                <a:cubicBezTo>
                  <a:pt x="6890" y="14653"/>
                  <a:pt x="6453" y="14854"/>
                  <a:pt x="6083" y="15022"/>
                </a:cubicBezTo>
                <a:cubicBezTo>
                  <a:pt x="5781" y="15157"/>
                  <a:pt x="5512" y="15258"/>
                  <a:pt x="5210" y="15291"/>
                </a:cubicBezTo>
                <a:lnTo>
                  <a:pt x="4571" y="15291"/>
                </a:lnTo>
                <a:cubicBezTo>
                  <a:pt x="4369" y="15258"/>
                  <a:pt x="4201" y="15190"/>
                  <a:pt x="4000" y="15123"/>
                </a:cubicBezTo>
                <a:cubicBezTo>
                  <a:pt x="3765" y="15022"/>
                  <a:pt x="3563" y="14921"/>
                  <a:pt x="3395" y="14787"/>
                </a:cubicBezTo>
                <a:lnTo>
                  <a:pt x="3328" y="14686"/>
                </a:lnTo>
                <a:lnTo>
                  <a:pt x="3361" y="14619"/>
                </a:lnTo>
                <a:lnTo>
                  <a:pt x="3428" y="14451"/>
                </a:lnTo>
                <a:cubicBezTo>
                  <a:pt x="3664" y="13980"/>
                  <a:pt x="3899" y="13510"/>
                  <a:pt x="4201" y="13140"/>
                </a:cubicBezTo>
                <a:cubicBezTo>
                  <a:pt x="4403" y="12872"/>
                  <a:pt x="4672" y="12603"/>
                  <a:pt x="4907" y="12401"/>
                </a:cubicBezTo>
                <a:cubicBezTo>
                  <a:pt x="5176" y="12199"/>
                  <a:pt x="5445" y="12065"/>
                  <a:pt x="5714" y="11931"/>
                </a:cubicBezTo>
                <a:cubicBezTo>
                  <a:pt x="5982" y="11863"/>
                  <a:pt x="6218" y="11763"/>
                  <a:pt x="6453" y="11729"/>
                </a:cubicBezTo>
                <a:close/>
                <a:moveTo>
                  <a:pt x="6419" y="1"/>
                </a:moveTo>
                <a:cubicBezTo>
                  <a:pt x="5579" y="1"/>
                  <a:pt x="4672" y="269"/>
                  <a:pt x="3664" y="706"/>
                </a:cubicBezTo>
                <a:cubicBezTo>
                  <a:pt x="3227" y="941"/>
                  <a:pt x="2756" y="1210"/>
                  <a:pt x="2353" y="1513"/>
                </a:cubicBezTo>
                <a:cubicBezTo>
                  <a:pt x="1883" y="1849"/>
                  <a:pt x="1513" y="2219"/>
                  <a:pt x="1210" y="2622"/>
                </a:cubicBezTo>
                <a:cubicBezTo>
                  <a:pt x="841" y="3025"/>
                  <a:pt x="572" y="3462"/>
                  <a:pt x="404" y="3865"/>
                </a:cubicBezTo>
                <a:cubicBezTo>
                  <a:pt x="202" y="4369"/>
                  <a:pt x="101" y="4840"/>
                  <a:pt x="34" y="5344"/>
                </a:cubicBezTo>
                <a:cubicBezTo>
                  <a:pt x="1" y="5747"/>
                  <a:pt x="101" y="6218"/>
                  <a:pt x="202" y="6587"/>
                </a:cubicBezTo>
                <a:cubicBezTo>
                  <a:pt x="337" y="6991"/>
                  <a:pt x="538" y="7327"/>
                  <a:pt x="807" y="7663"/>
                </a:cubicBezTo>
                <a:cubicBezTo>
                  <a:pt x="874" y="7763"/>
                  <a:pt x="1009" y="7898"/>
                  <a:pt x="1177" y="8032"/>
                </a:cubicBezTo>
                <a:cubicBezTo>
                  <a:pt x="975" y="8570"/>
                  <a:pt x="841" y="9208"/>
                  <a:pt x="807" y="9881"/>
                </a:cubicBezTo>
                <a:cubicBezTo>
                  <a:pt x="706" y="10620"/>
                  <a:pt x="807" y="11460"/>
                  <a:pt x="975" y="12300"/>
                </a:cubicBezTo>
                <a:cubicBezTo>
                  <a:pt x="1143" y="13107"/>
                  <a:pt x="1412" y="13812"/>
                  <a:pt x="1849" y="14417"/>
                </a:cubicBezTo>
                <a:cubicBezTo>
                  <a:pt x="1983" y="14619"/>
                  <a:pt x="2084" y="14787"/>
                  <a:pt x="2219" y="14921"/>
                </a:cubicBezTo>
                <a:cubicBezTo>
                  <a:pt x="2084" y="15325"/>
                  <a:pt x="2017" y="15795"/>
                  <a:pt x="2017" y="16232"/>
                </a:cubicBezTo>
                <a:cubicBezTo>
                  <a:pt x="1916" y="17173"/>
                  <a:pt x="2151" y="18181"/>
                  <a:pt x="2555" y="19122"/>
                </a:cubicBezTo>
                <a:cubicBezTo>
                  <a:pt x="2924" y="19962"/>
                  <a:pt x="3596" y="20668"/>
                  <a:pt x="4369" y="21139"/>
                </a:cubicBezTo>
                <a:cubicBezTo>
                  <a:pt x="5075" y="21542"/>
                  <a:pt x="5882" y="21811"/>
                  <a:pt x="6755" y="21811"/>
                </a:cubicBezTo>
                <a:lnTo>
                  <a:pt x="7091" y="21811"/>
                </a:lnTo>
                <a:cubicBezTo>
                  <a:pt x="7864" y="21777"/>
                  <a:pt x="8637" y="21508"/>
                  <a:pt x="9444" y="21139"/>
                </a:cubicBezTo>
                <a:cubicBezTo>
                  <a:pt x="9545" y="21105"/>
                  <a:pt x="9612" y="21004"/>
                  <a:pt x="9646" y="20870"/>
                </a:cubicBezTo>
                <a:cubicBezTo>
                  <a:pt x="9713" y="20769"/>
                  <a:pt x="9713" y="20601"/>
                  <a:pt x="9612" y="20500"/>
                </a:cubicBezTo>
                <a:cubicBezTo>
                  <a:pt x="9545" y="20366"/>
                  <a:pt x="9410" y="20298"/>
                  <a:pt x="9209" y="20298"/>
                </a:cubicBezTo>
                <a:cubicBezTo>
                  <a:pt x="9108" y="20298"/>
                  <a:pt x="9041" y="20298"/>
                  <a:pt x="8940" y="20332"/>
                </a:cubicBezTo>
                <a:cubicBezTo>
                  <a:pt x="8805" y="20366"/>
                  <a:pt x="8738" y="20466"/>
                  <a:pt x="8604" y="20500"/>
                </a:cubicBezTo>
                <a:cubicBezTo>
                  <a:pt x="8133" y="20668"/>
                  <a:pt x="7730" y="20802"/>
                  <a:pt x="7293" y="20870"/>
                </a:cubicBezTo>
                <a:cubicBezTo>
                  <a:pt x="7125" y="20937"/>
                  <a:pt x="6923" y="20937"/>
                  <a:pt x="6755" y="20937"/>
                </a:cubicBezTo>
                <a:cubicBezTo>
                  <a:pt x="6554" y="20937"/>
                  <a:pt x="6386" y="20937"/>
                  <a:pt x="6218" y="20870"/>
                </a:cubicBezTo>
                <a:cubicBezTo>
                  <a:pt x="5915" y="20836"/>
                  <a:pt x="5579" y="20769"/>
                  <a:pt x="5344" y="20634"/>
                </a:cubicBezTo>
                <a:cubicBezTo>
                  <a:pt x="5042" y="20500"/>
                  <a:pt x="4773" y="20332"/>
                  <a:pt x="4537" y="20164"/>
                </a:cubicBezTo>
                <a:cubicBezTo>
                  <a:pt x="4269" y="19962"/>
                  <a:pt x="4033" y="19761"/>
                  <a:pt x="3865" y="19492"/>
                </a:cubicBezTo>
                <a:cubicBezTo>
                  <a:pt x="3664" y="19189"/>
                  <a:pt x="3496" y="18921"/>
                  <a:pt x="3328" y="18584"/>
                </a:cubicBezTo>
                <a:cubicBezTo>
                  <a:pt x="3160" y="18181"/>
                  <a:pt x="3059" y="17778"/>
                  <a:pt x="2992" y="17341"/>
                </a:cubicBezTo>
                <a:cubicBezTo>
                  <a:pt x="2924" y="16904"/>
                  <a:pt x="2924" y="16467"/>
                  <a:pt x="2992" y="15997"/>
                </a:cubicBezTo>
                <a:cubicBezTo>
                  <a:pt x="2992" y="15930"/>
                  <a:pt x="3025" y="15795"/>
                  <a:pt x="3025" y="15728"/>
                </a:cubicBezTo>
                <a:cubicBezTo>
                  <a:pt x="3126" y="15795"/>
                  <a:pt x="3227" y="15896"/>
                  <a:pt x="3395" y="15930"/>
                </a:cubicBezTo>
                <a:cubicBezTo>
                  <a:pt x="3731" y="16098"/>
                  <a:pt x="4067" y="16165"/>
                  <a:pt x="4504" y="16266"/>
                </a:cubicBezTo>
                <a:cubicBezTo>
                  <a:pt x="4605" y="16266"/>
                  <a:pt x="4739" y="16299"/>
                  <a:pt x="4874" y="16299"/>
                </a:cubicBezTo>
                <a:cubicBezTo>
                  <a:pt x="5142" y="16299"/>
                  <a:pt x="5344" y="16266"/>
                  <a:pt x="5613" y="16232"/>
                </a:cubicBezTo>
                <a:cubicBezTo>
                  <a:pt x="6016" y="16131"/>
                  <a:pt x="6386" y="15997"/>
                  <a:pt x="6856" y="15762"/>
                </a:cubicBezTo>
                <a:cubicBezTo>
                  <a:pt x="7260" y="15560"/>
                  <a:pt x="7696" y="15291"/>
                  <a:pt x="8100" y="14921"/>
                </a:cubicBezTo>
                <a:cubicBezTo>
                  <a:pt x="8436" y="14653"/>
                  <a:pt x="8705" y="14317"/>
                  <a:pt x="8940" y="13980"/>
                </a:cubicBezTo>
                <a:cubicBezTo>
                  <a:pt x="9074" y="13779"/>
                  <a:pt x="9242" y="13476"/>
                  <a:pt x="9276" y="13107"/>
                </a:cubicBezTo>
                <a:cubicBezTo>
                  <a:pt x="9309" y="12771"/>
                  <a:pt x="9309" y="12468"/>
                  <a:pt x="9209" y="12233"/>
                </a:cubicBezTo>
                <a:cubicBezTo>
                  <a:pt x="9108" y="11931"/>
                  <a:pt x="8940" y="11695"/>
                  <a:pt x="8738" y="11460"/>
                </a:cubicBezTo>
                <a:cubicBezTo>
                  <a:pt x="8234" y="10956"/>
                  <a:pt x="7528" y="10788"/>
                  <a:pt x="7058" y="10754"/>
                </a:cubicBezTo>
                <a:lnTo>
                  <a:pt x="6789" y="10754"/>
                </a:lnTo>
                <a:cubicBezTo>
                  <a:pt x="6218" y="10754"/>
                  <a:pt x="5579" y="10922"/>
                  <a:pt x="4941" y="11258"/>
                </a:cubicBezTo>
                <a:cubicBezTo>
                  <a:pt x="4201" y="11695"/>
                  <a:pt x="3563" y="12300"/>
                  <a:pt x="3025" y="13208"/>
                </a:cubicBezTo>
                <a:cubicBezTo>
                  <a:pt x="2857" y="13443"/>
                  <a:pt x="2723" y="13712"/>
                  <a:pt x="2588" y="13947"/>
                </a:cubicBezTo>
                <a:cubicBezTo>
                  <a:pt x="2487" y="13712"/>
                  <a:pt x="2319" y="13443"/>
                  <a:pt x="2219" y="13208"/>
                </a:cubicBezTo>
                <a:cubicBezTo>
                  <a:pt x="2017" y="12703"/>
                  <a:pt x="1883" y="12132"/>
                  <a:pt x="1748" y="11594"/>
                </a:cubicBezTo>
                <a:cubicBezTo>
                  <a:pt x="1681" y="10922"/>
                  <a:pt x="1681" y="10284"/>
                  <a:pt x="1748" y="9612"/>
                </a:cubicBezTo>
                <a:cubicBezTo>
                  <a:pt x="1815" y="9276"/>
                  <a:pt x="1883" y="8940"/>
                  <a:pt x="1983" y="8604"/>
                </a:cubicBezTo>
                <a:cubicBezTo>
                  <a:pt x="2185" y="8738"/>
                  <a:pt x="2420" y="8872"/>
                  <a:pt x="2689" y="8940"/>
                </a:cubicBezTo>
                <a:cubicBezTo>
                  <a:pt x="3025" y="9074"/>
                  <a:pt x="3395" y="9175"/>
                  <a:pt x="3865" y="9208"/>
                </a:cubicBezTo>
                <a:lnTo>
                  <a:pt x="4235" y="9208"/>
                </a:lnTo>
                <a:cubicBezTo>
                  <a:pt x="4504" y="9208"/>
                  <a:pt x="4739" y="9208"/>
                  <a:pt x="5042" y="9175"/>
                </a:cubicBezTo>
                <a:cubicBezTo>
                  <a:pt x="5781" y="9040"/>
                  <a:pt x="6554" y="8704"/>
                  <a:pt x="7091" y="8200"/>
                </a:cubicBezTo>
                <a:cubicBezTo>
                  <a:pt x="7696" y="7696"/>
                  <a:pt x="8066" y="6923"/>
                  <a:pt x="8234" y="6016"/>
                </a:cubicBezTo>
                <a:cubicBezTo>
                  <a:pt x="8402" y="5142"/>
                  <a:pt x="8268" y="4504"/>
                  <a:pt x="7864" y="4168"/>
                </a:cubicBezTo>
                <a:cubicBezTo>
                  <a:pt x="7596" y="3966"/>
                  <a:pt x="7260" y="3832"/>
                  <a:pt x="6856" y="3832"/>
                </a:cubicBezTo>
                <a:cubicBezTo>
                  <a:pt x="6621" y="3832"/>
                  <a:pt x="6419" y="3865"/>
                  <a:pt x="6184" y="3899"/>
                </a:cubicBezTo>
                <a:cubicBezTo>
                  <a:pt x="5848" y="4000"/>
                  <a:pt x="5512" y="4134"/>
                  <a:pt x="5210" y="4235"/>
                </a:cubicBezTo>
                <a:cubicBezTo>
                  <a:pt x="4907" y="4369"/>
                  <a:pt x="4605" y="4537"/>
                  <a:pt x="4269" y="4739"/>
                </a:cubicBezTo>
                <a:cubicBezTo>
                  <a:pt x="3664" y="5142"/>
                  <a:pt x="3059" y="5579"/>
                  <a:pt x="2521" y="6050"/>
                </a:cubicBezTo>
                <a:cubicBezTo>
                  <a:pt x="2252" y="6251"/>
                  <a:pt x="2084" y="6486"/>
                  <a:pt x="1916" y="6688"/>
                </a:cubicBezTo>
                <a:cubicBezTo>
                  <a:pt x="1815" y="6856"/>
                  <a:pt x="1681" y="7024"/>
                  <a:pt x="1580" y="7192"/>
                </a:cubicBezTo>
                <a:lnTo>
                  <a:pt x="1513" y="7091"/>
                </a:lnTo>
                <a:lnTo>
                  <a:pt x="1412" y="7024"/>
                </a:lnTo>
                <a:cubicBezTo>
                  <a:pt x="1311" y="6856"/>
                  <a:pt x="1210" y="6688"/>
                  <a:pt x="1143" y="6520"/>
                </a:cubicBezTo>
                <a:cubicBezTo>
                  <a:pt x="1042" y="6318"/>
                  <a:pt x="1009" y="6150"/>
                  <a:pt x="975" y="5915"/>
                </a:cubicBezTo>
                <a:cubicBezTo>
                  <a:pt x="908" y="5680"/>
                  <a:pt x="908" y="5478"/>
                  <a:pt x="975" y="5209"/>
                </a:cubicBezTo>
                <a:cubicBezTo>
                  <a:pt x="1009" y="4974"/>
                  <a:pt x="1076" y="4672"/>
                  <a:pt x="1177" y="4403"/>
                </a:cubicBezTo>
                <a:cubicBezTo>
                  <a:pt x="1311" y="4067"/>
                  <a:pt x="1513" y="3798"/>
                  <a:pt x="1715" y="3496"/>
                </a:cubicBezTo>
                <a:cubicBezTo>
                  <a:pt x="2017" y="3126"/>
                  <a:pt x="2387" y="2723"/>
                  <a:pt x="2824" y="2387"/>
                </a:cubicBezTo>
                <a:cubicBezTo>
                  <a:pt x="3328" y="2017"/>
                  <a:pt x="3865" y="1681"/>
                  <a:pt x="4403" y="1446"/>
                </a:cubicBezTo>
                <a:cubicBezTo>
                  <a:pt x="4907" y="1210"/>
                  <a:pt x="5378" y="1110"/>
                  <a:pt x="5848" y="1009"/>
                </a:cubicBezTo>
                <a:cubicBezTo>
                  <a:pt x="6016" y="1009"/>
                  <a:pt x="6184" y="975"/>
                  <a:pt x="6352" y="975"/>
                </a:cubicBezTo>
                <a:lnTo>
                  <a:pt x="6386" y="975"/>
                </a:lnTo>
                <a:cubicBezTo>
                  <a:pt x="6621" y="975"/>
                  <a:pt x="6856" y="773"/>
                  <a:pt x="6856" y="505"/>
                </a:cubicBezTo>
                <a:cubicBezTo>
                  <a:pt x="6856" y="269"/>
                  <a:pt x="6621" y="34"/>
                  <a:pt x="6386" y="34"/>
                </a:cubicBezTo>
                <a:cubicBezTo>
                  <a:pt x="6487" y="1"/>
                  <a:pt x="6419" y="1"/>
                  <a:pt x="64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5"/>
          <p:cNvSpPr/>
          <p:nvPr/>
        </p:nvSpPr>
        <p:spPr>
          <a:xfrm rot="5400000">
            <a:off x="5063381" y="1187062"/>
            <a:ext cx="284850" cy="332900"/>
          </a:xfrm>
          <a:custGeom>
            <a:avLst/>
            <a:gdLst/>
            <a:ahLst/>
            <a:cxnLst/>
            <a:rect l="l" t="t" r="r" b="b"/>
            <a:pathLst>
              <a:path w="11394" h="13316" extrusionOk="0">
                <a:moveTo>
                  <a:pt x="2454" y="5770"/>
                </a:moveTo>
                <a:cubicBezTo>
                  <a:pt x="2420" y="5803"/>
                  <a:pt x="2420" y="5803"/>
                  <a:pt x="2454" y="5837"/>
                </a:cubicBezTo>
                <a:lnTo>
                  <a:pt x="2454" y="5770"/>
                </a:lnTo>
                <a:close/>
                <a:moveTo>
                  <a:pt x="4739" y="3081"/>
                </a:moveTo>
                <a:cubicBezTo>
                  <a:pt x="5210" y="3081"/>
                  <a:pt x="5647" y="3148"/>
                  <a:pt x="6117" y="3283"/>
                </a:cubicBezTo>
                <a:cubicBezTo>
                  <a:pt x="6487" y="3350"/>
                  <a:pt x="6823" y="3518"/>
                  <a:pt x="7159" y="3686"/>
                </a:cubicBezTo>
                <a:cubicBezTo>
                  <a:pt x="7394" y="3821"/>
                  <a:pt x="7596" y="3955"/>
                  <a:pt x="7764" y="4123"/>
                </a:cubicBezTo>
                <a:cubicBezTo>
                  <a:pt x="7898" y="4257"/>
                  <a:pt x="7965" y="4358"/>
                  <a:pt x="8066" y="4493"/>
                </a:cubicBezTo>
                <a:cubicBezTo>
                  <a:pt x="8100" y="4627"/>
                  <a:pt x="8167" y="4728"/>
                  <a:pt x="8234" y="4829"/>
                </a:cubicBezTo>
                <a:cubicBezTo>
                  <a:pt x="8167" y="4930"/>
                  <a:pt x="8234" y="5064"/>
                  <a:pt x="8234" y="5165"/>
                </a:cubicBezTo>
                <a:cubicBezTo>
                  <a:pt x="8234" y="5333"/>
                  <a:pt x="8167" y="5467"/>
                  <a:pt x="8167" y="5635"/>
                </a:cubicBezTo>
                <a:cubicBezTo>
                  <a:pt x="8133" y="5702"/>
                  <a:pt x="8133" y="5803"/>
                  <a:pt x="8100" y="5837"/>
                </a:cubicBezTo>
                <a:cubicBezTo>
                  <a:pt x="8066" y="5871"/>
                  <a:pt x="8066" y="5938"/>
                  <a:pt x="7999" y="5971"/>
                </a:cubicBezTo>
                <a:lnTo>
                  <a:pt x="7932" y="6039"/>
                </a:lnTo>
                <a:cubicBezTo>
                  <a:pt x="7898" y="6106"/>
                  <a:pt x="7831" y="6106"/>
                  <a:pt x="7797" y="6106"/>
                </a:cubicBezTo>
                <a:cubicBezTo>
                  <a:pt x="7730" y="6106"/>
                  <a:pt x="7663" y="6139"/>
                  <a:pt x="7596" y="6139"/>
                </a:cubicBezTo>
                <a:cubicBezTo>
                  <a:pt x="7461" y="6139"/>
                  <a:pt x="7293" y="6106"/>
                  <a:pt x="7159" y="6039"/>
                </a:cubicBezTo>
                <a:cubicBezTo>
                  <a:pt x="6890" y="5971"/>
                  <a:pt x="6621" y="5837"/>
                  <a:pt x="6386" y="5702"/>
                </a:cubicBezTo>
                <a:cubicBezTo>
                  <a:pt x="5949" y="5467"/>
                  <a:pt x="5546" y="5165"/>
                  <a:pt x="5210" y="4829"/>
                </a:cubicBezTo>
                <a:cubicBezTo>
                  <a:pt x="5042" y="4661"/>
                  <a:pt x="4806" y="4459"/>
                  <a:pt x="4706" y="4190"/>
                </a:cubicBezTo>
                <a:cubicBezTo>
                  <a:pt x="4605" y="4089"/>
                  <a:pt x="4571" y="3921"/>
                  <a:pt x="4470" y="3787"/>
                </a:cubicBezTo>
                <a:cubicBezTo>
                  <a:pt x="4403" y="3619"/>
                  <a:pt x="4370" y="3451"/>
                  <a:pt x="4302" y="3283"/>
                </a:cubicBezTo>
                <a:cubicBezTo>
                  <a:pt x="4302" y="3249"/>
                  <a:pt x="4269" y="3148"/>
                  <a:pt x="4269" y="3115"/>
                </a:cubicBezTo>
                <a:cubicBezTo>
                  <a:pt x="4437" y="3115"/>
                  <a:pt x="4571" y="3081"/>
                  <a:pt x="4739" y="3081"/>
                </a:cubicBezTo>
                <a:close/>
                <a:moveTo>
                  <a:pt x="3529" y="6778"/>
                </a:moveTo>
                <a:cubicBezTo>
                  <a:pt x="3765" y="6778"/>
                  <a:pt x="3966" y="6811"/>
                  <a:pt x="4235" y="6845"/>
                </a:cubicBezTo>
                <a:cubicBezTo>
                  <a:pt x="4504" y="6946"/>
                  <a:pt x="4806" y="7047"/>
                  <a:pt x="5075" y="7215"/>
                </a:cubicBezTo>
                <a:cubicBezTo>
                  <a:pt x="5075" y="7215"/>
                  <a:pt x="5075" y="7215"/>
                  <a:pt x="5075" y="7215"/>
                </a:cubicBezTo>
                <a:lnTo>
                  <a:pt x="5075" y="7215"/>
                </a:lnTo>
                <a:cubicBezTo>
                  <a:pt x="5075" y="7215"/>
                  <a:pt x="5086" y="7215"/>
                  <a:pt x="5096" y="7228"/>
                </a:cubicBezTo>
                <a:lnTo>
                  <a:pt x="5096" y="7228"/>
                </a:lnTo>
                <a:cubicBezTo>
                  <a:pt x="5089" y="7223"/>
                  <a:pt x="5082" y="7219"/>
                  <a:pt x="5075" y="7215"/>
                </a:cubicBezTo>
                <a:lnTo>
                  <a:pt x="5075" y="7215"/>
                </a:lnTo>
                <a:cubicBezTo>
                  <a:pt x="5075" y="7282"/>
                  <a:pt x="5109" y="7282"/>
                  <a:pt x="5109" y="7282"/>
                </a:cubicBezTo>
                <a:cubicBezTo>
                  <a:pt x="5109" y="7254"/>
                  <a:pt x="5103" y="7237"/>
                  <a:pt x="5096" y="7228"/>
                </a:cubicBezTo>
                <a:lnTo>
                  <a:pt x="5096" y="7228"/>
                </a:lnTo>
                <a:cubicBezTo>
                  <a:pt x="5358" y="7391"/>
                  <a:pt x="5619" y="7558"/>
                  <a:pt x="5848" y="7820"/>
                </a:cubicBezTo>
                <a:cubicBezTo>
                  <a:pt x="5949" y="7887"/>
                  <a:pt x="6016" y="7988"/>
                  <a:pt x="6117" y="8122"/>
                </a:cubicBezTo>
                <a:cubicBezTo>
                  <a:pt x="6151" y="8156"/>
                  <a:pt x="6151" y="8189"/>
                  <a:pt x="6184" y="8290"/>
                </a:cubicBezTo>
                <a:cubicBezTo>
                  <a:pt x="6117" y="8290"/>
                  <a:pt x="6117" y="8324"/>
                  <a:pt x="6117" y="8324"/>
                </a:cubicBezTo>
                <a:lnTo>
                  <a:pt x="6117" y="8357"/>
                </a:lnTo>
                <a:lnTo>
                  <a:pt x="6083" y="8391"/>
                </a:lnTo>
                <a:cubicBezTo>
                  <a:pt x="6050" y="8391"/>
                  <a:pt x="5983" y="8458"/>
                  <a:pt x="5949" y="8458"/>
                </a:cubicBezTo>
                <a:cubicBezTo>
                  <a:pt x="5815" y="8492"/>
                  <a:pt x="5747" y="8492"/>
                  <a:pt x="5613" y="8492"/>
                </a:cubicBezTo>
                <a:cubicBezTo>
                  <a:pt x="5311" y="8492"/>
                  <a:pt x="5042" y="8458"/>
                  <a:pt x="4773" y="8357"/>
                </a:cubicBezTo>
                <a:cubicBezTo>
                  <a:pt x="4571" y="8290"/>
                  <a:pt x="4370" y="8189"/>
                  <a:pt x="4202" y="8122"/>
                </a:cubicBezTo>
                <a:cubicBezTo>
                  <a:pt x="3933" y="7988"/>
                  <a:pt x="3731" y="7786"/>
                  <a:pt x="3529" y="7618"/>
                </a:cubicBezTo>
                <a:cubicBezTo>
                  <a:pt x="3294" y="7349"/>
                  <a:pt x="3093" y="7114"/>
                  <a:pt x="2925" y="6845"/>
                </a:cubicBezTo>
                <a:cubicBezTo>
                  <a:pt x="3093" y="6811"/>
                  <a:pt x="3294" y="6778"/>
                  <a:pt x="3529" y="6778"/>
                </a:cubicBezTo>
                <a:close/>
                <a:moveTo>
                  <a:pt x="6224" y="0"/>
                </a:moveTo>
                <a:cubicBezTo>
                  <a:pt x="5838" y="0"/>
                  <a:pt x="5453" y="52"/>
                  <a:pt x="5075" y="158"/>
                </a:cubicBezTo>
                <a:cubicBezTo>
                  <a:pt x="4739" y="292"/>
                  <a:pt x="4403" y="460"/>
                  <a:pt x="4134" y="729"/>
                </a:cubicBezTo>
                <a:lnTo>
                  <a:pt x="3933" y="930"/>
                </a:lnTo>
                <a:cubicBezTo>
                  <a:pt x="3865" y="998"/>
                  <a:pt x="3798" y="1099"/>
                  <a:pt x="3765" y="1233"/>
                </a:cubicBezTo>
                <a:cubicBezTo>
                  <a:pt x="3697" y="1401"/>
                  <a:pt x="3597" y="1603"/>
                  <a:pt x="3563" y="1771"/>
                </a:cubicBezTo>
                <a:cubicBezTo>
                  <a:pt x="3529" y="1972"/>
                  <a:pt x="3462" y="2208"/>
                  <a:pt x="3462" y="2443"/>
                </a:cubicBezTo>
                <a:lnTo>
                  <a:pt x="3462" y="2476"/>
                </a:lnTo>
                <a:cubicBezTo>
                  <a:pt x="3395" y="2510"/>
                  <a:pt x="3261" y="2510"/>
                  <a:pt x="3193" y="2577"/>
                </a:cubicBezTo>
                <a:cubicBezTo>
                  <a:pt x="2958" y="2644"/>
                  <a:pt x="2723" y="2779"/>
                  <a:pt x="2555" y="2947"/>
                </a:cubicBezTo>
                <a:cubicBezTo>
                  <a:pt x="2286" y="3148"/>
                  <a:pt x="2118" y="3417"/>
                  <a:pt x="1950" y="3686"/>
                </a:cubicBezTo>
                <a:cubicBezTo>
                  <a:pt x="1782" y="3989"/>
                  <a:pt x="1715" y="4325"/>
                  <a:pt x="1681" y="4627"/>
                </a:cubicBezTo>
                <a:cubicBezTo>
                  <a:pt x="1614" y="4963"/>
                  <a:pt x="1681" y="5299"/>
                  <a:pt x="1715" y="5635"/>
                </a:cubicBezTo>
                <a:cubicBezTo>
                  <a:pt x="1748" y="5938"/>
                  <a:pt x="1849" y="6207"/>
                  <a:pt x="1950" y="6475"/>
                </a:cubicBezTo>
                <a:cubicBezTo>
                  <a:pt x="1715" y="6610"/>
                  <a:pt x="1513" y="6778"/>
                  <a:pt x="1278" y="6980"/>
                </a:cubicBezTo>
                <a:cubicBezTo>
                  <a:pt x="875" y="7383"/>
                  <a:pt x="538" y="7887"/>
                  <a:pt x="337" y="8492"/>
                </a:cubicBezTo>
                <a:cubicBezTo>
                  <a:pt x="34" y="9298"/>
                  <a:pt x="1" y="10138"/>
                  <a:pt x="202" y="10911"/>
                </a:cubicBezTo>
                <a:cubicBezTo>
                  <a:pt x="236" y="11147"/>
                  <a:pt x="337" y="11348"/>
                  <a:pt x="404" y="11550"/>
                </a:cubicBezTo>
                <a:cubicBezTo>
                  <a:pt x="505" y="11752"/>
                  <a:pt x="606" y="11987"/>
                  <a:pt x="740" y="12188"/>
                </a:cubicBezTo>
                <a:cubicBezTo>
                  <a:pt x="1009" y="12592"/>
                  <a:pt x="1379" y="12961"/>
                  <a:pt x="1748" y="13230"/>
                </a:cubicBezTo>
                <a:cubicBezTo>
                  <a:pt x="1807" y="13289"/>
                  <a:pt x="1879" y="13316"/>
                  <a:pt x="1953" y="13316"/>
                </a:cubicBezTo>
                <a:cubicBezTo>
                  <a:pt x="2047" y="13316"/>
                  <a:pt x="2143" y="13272"/>
                  <a:pt x="2219" y="13197"/>
                </a:cubicBezTo>
                <a:cubicBezTo>
                  <a:pt x="2353" y="13062"/>
                  <a:pt x="2286" y="12861"/>
                  <a:pt x="2185" y="12726"/>
                </a:cubicBezTo>
                <a:cubicBezTo>
                  <a:pt x="2051" y="12659"/>
                  <a:pt x="1916" y="12524"/>
                  <a:pt x="1782" y="12390"/>
                </a:cubicBezTo>
                <a:cubicBezTo>
                  <a:pt x="1580" y="12188"/>
                  <a:pt x="1379" y="11953"/>
                  <a:pt x="1244" y="11684"/>
                </a:cubicBezTo>
                <a:cubicBezTo>
                  <a:pt x="1076" y="11449"/>
                  <a:pt x="1009" y="11147"/>
                  <a:pt x="908" y="10844"/>
                </a:cubicBezTo>
                <a:cubicBezTo>
                  <a:pt x="841" y="10542"/>
                  <a:pt x="774" y="10273"/>
                  <a:pt x="774" y="9970"/>
                </a:cubicBezTo>
                <a:cubicBezTo>
                  <a:pt x="774" y="9634"/>
                  <a:pt x="841" y="9298"/>
                  <a:pt x="908" y="8996"/>
                </a:cubicBezTo>
                <a:cubicBezTo>
                  <a:pt x="1009" y="8693"/>
                  <a:pt x="1110" y="8458"/>
                  <a:pt x="1244" y="8156"/>
                </a:cubicBezTo>
                <a:cubicBezTo>
                  <a:pt x="1379" y="7920"/>
                  <a:pt x="1547" y="7685"/>
                  <a:pt x="1748" y="7517"/>
                </a:cubicBezTo>
                <a:cubicBezTo>
                  <a:pt x="1916" y="7349"/>
                  <a:pt x="2084" y="7248"/>
                  <a:pt x="2286" y="7114"/>
                </a:cubicBezTo>
                <a:cubicBezTo>
                  <a:pt x="2387" y="7282"/>
                  <a:pt x="2521" y="7450"/>
                  <a:pt x="2588" y="7551"/>
                </a:cubicBezTo>
                <a:cubicBezTo>
                  <a:pt x="3025" y="8122"/>
                  <a:pt x="3529" y="8593"/>
                  <a:pt x="4134" y="8861"/>
                </a:cubicBezTo>
                <a:cubicBezTo>
                  <a:pt x="4470" y="9029"/>
                  <a:pt x="4874" y="9130"/>
                  <a:pt x="5243" y="9164"/>
                </a:cubicBezTo>
                <a:cubicBezTo>
                  <a:pt x="5355" y="9175"/>
                  <a:pt x="5467" y="9183"/>
                  <a:pt x="5579" y="9183"/>
                </a:cubicBezTo>
                <a:cubicBezTo>
                  <a:pt x="5803" y="9183"/>
                  <a:pt x="6027" y="9153"/>
                  <a:pt x="6251" y="9063"/>
                </a:cubicBezTo>
                <a:cubicBezTo>
                  <a:pt x="6386" y="9029"/>
                  <a:pt x="6487" y="8962"/>
                  <a:pt x="6588" y="8861"/>
                </a:cubicBezTo>
                <a:cubicBezTo>
                  <a:pt x="6655" y="8794"/>
                  <a:pt x="6722" y="8660"/>
                  <a:pt x="6756" y="8525"/>
                </a:cubicBezTo>
                <a:cubicBezTo>
                  <a:pt x="6789" y="8391"/>
                  <a:pt x="6756" y="8324"/>
                  <a:pt x="6756" y="8189"/>
                </a:cubicBezTo>
                <a:cubicBezTo>
                  <a:pt x="6722" y="8021"/>
                  <a:pt x="6621" y="7887"/>
                  <a:pt x="6554" y="7719"/>
                </a:cubicBezTo>
                <a:cubicBezTo>
                  <a:pt x="6453" y="7618"/>
                  <a:pt x="6319" y="7484"/>
                  <a:pt x="6218" y="7349"/>
                </a:cubicBezTo>
                <a:cubicBezTo>
                  <a:pt x="6083" y="7215"/>
                  <a:pt x="5915" y="7047"/>
                  <a:pt x="5747" y="6980"/>
                </a:cubicBezTo>
                <a:cubicBezTo>
                  <a:pt x="5411" y="6711"/>
                  <a:pt x="5075" y="6543"/>
                  <a:pt x="4706" y="6375"/>
                </a:cubicBezTo>
                <a:cubicBezTo>
                  <a:pt x="4288" y="6235"/>
                  <a:pt x="3838" y="6160"/>
                  <a:pt x="3390" y="6160"/>
                </a:cubicBezTo>
                <a:cubicBezTo>
                  <a:pt x="3189" y="6160"/>
                  <a:pt x="2988" y="6175"/>
                  <a:pt x="2790" y="6207"/>
                </a:cubicBezTo>
                <a:cubicBezTo>
                  <a:pt x="2723" y="6207"/>
                  <a:pt x="2622" y="6274"/>
                  <a:pt x="2588" y="6274"/>
                </a:cubicBezTo>
                <a:cubicBezTo>
                  <a:pt x="2555" y="6139"/>
                  <a:pt x="2454" y="5971"/>
                  <a:pt x="2420" y="5837"/>
                </a:cubicBezTo>
                <a:cubicBezTo>
                  <a:pt x="2353" y="5602"/>
                  <a:pt x="2286" y="5299"/>
                  <a:pt x="2286" y="4997"/>
                </a:cubicBezTo>
                <a:cubicBezTo>
                  <a:pt x="2286" y="4795"/>
                  <a:pt x="2353" y="4627"/>
                  <a:pt x="2387" y="4425"/>
                </a:cubicBezTo>
                <a:cubicBezTo>
                  <a:pt x="2420" y="4257"/>
                  <a:pt x="2521" y="4089"/>
                  <a:pt x="2588" y="3955"/>
                </a:cubicBezTo>
                <a:cubicBezTo>
                  <a:pt x="2689" y="3821"/>
                  <a:pt x="2756" y="3686"/>
                  <a:pt x="2857" y="3619"/>
                </a:cubicBezTo>
                <a:cubicBezTo>
                  <a:pt x="2925" y="3518"/>
                  <a:pt x="3025" y="3451"/>
                  <a:pt x="3126" y="3417"/>
                </a:cubicBezTo>
                <a:cubicBezTo>
                  <a:pt x="3261" y="3316"/>
                  <a:pt x="3429" y="3283"/>
                  <a:pt x="3563" y="3249"/>
                </a:cubicBezTo>
                <a:cubicBezTo>
                  <a:pt x="3597" y="3518"/>
                  <a:pt x="3731" y="3787"/>
                  <a:pt x="3798" y="4089"/>
                </a:cubicBezTo>
                <a:cubicBezTo>
                  <a:pt x="3899" y="4325"/>
                  <a:pt x="4033" y="4594"/>
                  <a:pt x="4202" y="4795"/>
                </a:cubicBezTo>
                <a:cubicBezTo>
                  <a:pt x="4370" y="4997"/>
                  <a:pt x="4538" y="5198"/>
                  <a:pt x="4706" y="5366"/>
                </a:cubicBezTo>
                <a:cubicBezTo>
                  <a:pt x="4907" y="5602"/>
                  <a:pt x="5109" y="5770"/>
                  <a:pt x="5311" y="5938"/>
                </a:cubicBezTo>
                <a:cubicBezTo>
                  <a:pt x="5579" y="6106"/>
                  <a:pt x="5815" y="6274"/>
                  <a:pt x="6117" y="6442"/>
                </a:cubicBezTo>
                <a:cubicBezTo>
                  <a:pt x="6386" y="6543"/>
                  <a:pt x="6621" y="6677"/>
                  <a:pt x="6890" y="6778"/>
                </a:cubicBezTo>
                <a:cubicBezTo>
                  <a:pt x="7111" y="6822"/>
                  <a:pt x="7339" y="6860"/>
                  <a:pt x="7559" y="6860"/>
                </a:cubicBezTo>
                <a:cubicBezTo>
                  <a:pt x="7840" y="6860"/>
                  <a:pt x="8109" y="6798"/>
                  <a:pt x="8335" y="6610"/>
                </a:cubicBezTo>
                <a:cubicBezTo>
                  <a:pt x="8570" y="6442"/>
                  <a:pt x="8671" y="6173"/>
                  <a:pt x="8772" y="5971"/>
                </a:cubicBezTo>
                <a:cubicBezTo>
                  <a:pt x="8839" y="5669"/>
                  <a:pt x="8906" y="5333"/>
                  <a:pt x="8839" y="5030"/>
                </a:cubicBezTo>
                <a:cubicBezTo>
                  <a:pt x="8806" y="4795"/>
                  <a:pt x="8705" y="4526"/>
                  <a:pt x="8604" y="4291"/>
                </a:cubicBezTo>
                <a:cubicBezTo>
                  <a:pt x="8469" y="4022"/>
                  <a:pt x="8268" y="3821"/>
                  <a:pt x="8100" y="3619"/>
                </a:cubicBezTo>
                <a:cubicBezTo>
                  <a:pt x="7865" y="3417"/>
                  <a:pt x="7629" y="3283"/>
                  <a:pt x="7428" y="3115"/>
                </a:cubicBezTo>
                <a:cubicBezTo>
                  <a:pt x="7159" y="2980"/>
                  <a:pt x="6924" y="2846"/>
                  <a:pt x="6655" y="2779"/>
                </a:cubicBezTo>
                <a:cubicBezTo>
                  <a:pt x="6083" y="2577"/>
                  <a:pt x="5479" y="2476"/>
                  <a:pt x="4907" y="2443"/>
                </a:cubicBezTo>
                <a:cubicBezTo>
                  <a:pt x="4638" y="2443"/>
                  <a:pt x="4437" y="2443"/>
                  <a:pt x="4168" y="2476"/>
                </a:cubicBezTo>
                <a:cubicBezTo>
                  <a:pt x="4168" y="2308"/>
                  <a:pt x="4235" y="2140"/>
                  <a:pt x="4269" y="1972"/>
                </a:cubicBezTo>
                <a:cubicBezTo>
                  <a:pt x="4302" y="1838"/>
                  <a:pt x="4336" y="1737"/>
                  <a:pt x="4437" y="1603"/>
                </a:cubicBezTo>
                <a:cubicBezTo>
                  <a:pt x="4504" y="1502"/>
                  <a:pt x="4571" y="1401"/>
                  <a:pt x="4638" y="1300"/>
                </a:cubicBezTo>
                <a:cubicBezTo>
                  <a:pt x="4739" y="1233"/>
                  <a:pt x="4840" y="1132"/>
                  <a:pt x="4974" y="1065"/>
                </a:cubicBezTo>
                <a:cubicBezTo>
                  <a:pt x="5142" y="964"/>
                  <a:pt x="5311" y="897"/>
                  <a:pt x="5512" y="830"/>
                </a:cubicBezTo>
                <a:cubicBezTo>
                  <a:pt x="5815" y="762"/>
                  <a:pt x="6117" y="762"/>
                  <a:pt x="6420" y="762"/>
                </a:cubicBezTo>
                <a:cubicBezTo>
                  <a:pt x="6789" y="762"/>
                  <a:pt x="7159" y="830"/>
                  <a:pt x="7495" y="930"/>
                </a:cubicBezTo>
                <a:cubicBezTo>
                  <a:pt x="7932" y="1065"/>
                  <a:pt x="8301" y="1233"/>
                  <a:pt x="8671" y="1435"/>
                </a:cubicBezTo>
                <a:cubicBezTo>
                  <a:pt x="9007" y="1636"/>
                  <a:pt x="9343" y="1838"/>
                  <a:pt x="9612" y="2140"/>
                </a:cubicBezTo>
                <a:cubicBezTo>
                  <a:pt x="9847" y="2409"/>
                  <a:pt x="10083" y="2678"/>
                  <a:pt x="10251" y="2980"/>
                </a:cubicBezTo>
                <a:cubicBezTo>
                  <a:pt x="10385" y="3283"/>
                  <a:pt x="10519" y="3585"/>
                  <a:pt x="10620" y="3854"/>
                </a:cubicBezTo>
                <a:cubicBezTo>
                  <a:pt x="10654" y="4089"/>
                  <a:pt x="10687" y="4325"/>
                  <a:pt x="10755" y="4526"/>
                </a:cubicBezTo>
                <a:cubicBezTo>
                  <a:pt x="10755" y="4694"/>
                  <a:pt x="10956" y="4829"/>
                  <a:pt x="11124" y="4829"/>
                </a:cubicBezTo>
                <a:cubicBezTo>
                  <a:pt x="11292" y="4795"/>
                  <a:pt x="11393" y="4627"/>
                  <a:pt x="11393" y="4459"/>
                </a:cubicBezTo>
                <a:lnTo>
                  <a:pt x="11393" y="4257"/>
                </a:lnTo>
                <a:cubicBezTo>
                  <a:pt x="11259" y="3753"/>
                  <a:pt x="11124" y="3283"/>
                  <a:pt x="10923" y="2846"/>
                </a:cubicBezTo>
                <a:cubicBezTo>
                  <a:pt x="10687" y="2409"/>
                  <a:pt x="10419" y="2006"/>
                  <a:pt x="10083" y="1636"/>
                </a:cubicBezTo>
                <a:cubicBezTo>
                  <a:pt x="9410" y="964"/>
                  <a:pt x="8570" y="460"/>
                  <a:pt x="7629" y="225"/>
                </a:cubicBezTo>
                <a:cubicBezTo>
                  <a:pt x="7167" y="77"/>
                  <a:pt x="6695" y="0"/>
                  <a:pt x="62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p61"/>
          <p:cNvSpPr txBox="1">
            <a:spLocks noGrp="1"/>
          </p:cNvSpPr>
          <p:nvPr>
            <p:ph type="subTitle" idx="1"/>
          </p:nvPr>
        </p:nvSpPr>
        <p:spPr>
          <a:xfrm flipH="1">
            <a:off x="4876599" y="31899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6" name="Google Shape;2536;p61"/>
          <p:cNvSpPr txBox="1">
            <a:spLocks noGrp="1"/>
          </p:cNvSpPr>
          <p:nvPr>
            <p:ph type="ctrTitle"/>
          </p:nvPr>
        </p:nvSpPr>
        <p:spPr>
          <a:xfrm flipH="1">
            <a:off x="4876800" y="1073400"/>
            <a:ext cx="3547200" cy="2874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Tumbuh</a:t>
            </a:r>
            <a:r>
              <a:rPr lang="en-US" sz="36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36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Kembang</a:t>
            </a:r>
            <a:r>
              <a:rPr lang="en-US" sz="36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36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Anak</a:t>
            </a:r>
            <a:r>
              <a:rPr lang="en-US" sz="36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36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Berkebutuhan</a:t>
            </a:r>
            <a:r>
              <a:rPr lang="en-US" sz="3600" b="0" dirty="0">
                <a:solidFill>
                  <a:srgbClr val="FF0066"/>
                </a:solidFill>
                <a:latin typeface="Ink Free" panose="03080402000500000000" pitchFamily="66" charset="0"/>
              </a:rPr>
              <a:t> </a:t>
            </a:r>
            <a:r>
              <a:rPr lang="en-US" sz="3600" b="0" dirty="0" err="1">
                <a:solidFill>
                  <a:srgbClr val="FF0066"/>
                </a:solidFill>
                <a:latin typeface="Ink Free" panose="03080402000500000000" pitchFamily="66" charset="0"/>
              </a:rPr>
              <a:t>Khusus</a:t>
            </a:r>
            <a:endParaRPr sz="3600" dirty="0">
              <a:solidFill>
                <a:srgbClr val="FF0066"/>
              </a:solidFill>
              <a:latin typeface="Ink Free" panose="03080402000500000000" pitchFamily="66" charset="0"/>
            </a:endParaRPr>
          </a:p>
        </p:txBody>
      </p:sp>
      <p:pic>
        <p:nvPicPr>
          <p:cNvPr id="2537" name="Google Shape;2537;p61"/>
          <p:cNvPicPr preferRelativeResize="0"/>
          <p:nvPr/>
        </p:nvPicPr>
        <p:blipFill rotWithShape="1">
          <a:blip r:embed="rId3">
            <a:alphaModFix/>
          </a:blip>
          <a:srcRect l="15705" t="19659" r="15712"/>
          <a:stretch/>
        </p:blipFill>
        <p:spPr>
          <a:xfrm>
            <a:off x="720000" y="1146600"/>
            <a:ext cx="3365400" cy="285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8" name="Google Shape;2538;p61"/>
          <p:cNvGrpSpPr/>
          <p:nvPr/>
        </p:nvGrpSpPr>
        <p:grpSpPr>
          <a:xfrm>
            <a:off x="585475" y="999175"/>
            <a:ext cx="3645850" cy="3148550"/>
            <a:chOff x="585475" y="999175"/>
            <a:chExt cx="3645850" cy="3148550"/>
          </a:xfrm>
        </p:grpSpPr>
        <p:sp>
          <p:nvSpPr>
            <p:cNvPr id="2539" name="Google Shape;2539;p61"/>
            <p:cNvSpPr/>
            <p:nvPr/>
          </p:nvSpPr>
          <p:spPr>
            <a:xfrm>
              <a:off x="625925" y="999175"/>
              <a:ext cx="3504197" cy="229050"/>
            </a:xfrm>
            <a:custGeom>
              <a:avLst/>
              <a:gdLst/>
              <a:ahLst/>
              <a:cxnLst/>
              <a:rect l="l" t="t" r="r" b="b"/>
              <a:pathLst>
                <a:path w="130050" h="9162" extrusionOk="0">
                  <a:moveTo>
                    <a:pt x="76078" y="0"/>
                  </a:moveTo>
                  <a:cubicBezTo>
                    <a:pt x="73804" y="0"/>
                    <a:pt x="70993" y="121"/>
                    <a:pt x="67079" y="560"/>
                  </a:cubicBezTo>
                  <a:cubicBezTo>
                    <a:pt x="66603" y="607"/>
                    <a:pt x="66314" y="624"/>
                    <a:pt x="66129" y="624"/>
                  </a:cubicBezTo>
                  <a:cubicBezTo>
                    <a:pt x="65645" y="624"/>
                    <a:pt x="65870" y="508"/>
                    <a:pt x="65294" y="508"/>
                  </a:cubicBezTo>
                  <a:cubicBezTo>
                    <a:pt x="65154" y="508"/>
                    <a:pt x="64967" y="514"/>
                    <a:pt x="64711" y="531"/>
                  </a:cubicBezTo>
                  <a:cubicBezTo>
                    <a:pt x="64388" y="556"/>
                    <a:pt x="37544" y="2286"/>
                    <a:pt x="30027" y="2286"/>
                  </a:cubicBezTo>
                  <a:cubicBezTo>
                    <a:pt x="28901" y="2286"/>
                    <a:pt x="28208" y="2247"/>
                    <a:pt x="28104" y="2158"/>
                  </a:cubicBezTo>
                  <a:cubicBezTo>
                    <a:pt x="28080" y="2134"/>
                    <a:pt x="28045" y="2124"/>
                    <a:pt x="28000" y="2124"/>
                  </a:cubicBezTo>
                  <a:cubicBezTo>
                    <a:pt x="27759" y="2124"/>
                    <a:pt x="27260" y="2410"/>
                    <a:pt x="26970" y="2410"/>
                  </a:cubicBezTo>
                  <a:cubicBezTo>
                    <a:pt x="26924" y="2410"/>
                    <a:pt x="26883" y="2403"/>
                    <a:pt x="26849" y="2386"/>
                  </a:cubicBezTo>
                  <a:cubicBezTo>
                    <a:pt x="24204" y="2528"/>
                    <a:pt x="12136" y="2963"/>
                    <a:pt x="6940" y="2963"/>
                  </a:cubicBezTo>
                  <a:cubicBezTo>
                    <a:pt x="5859" y="2963"/>
                    <a:pt x="5075" y="2944"/>
                    <a:pt x="4736" y="2900"/>
                  </a:cubicBezTo>
                  <a:cubicBezTo>
                    <a:pt x="4411" y="2853"/>
                    <a:pt x="4146" y="2831"/>
                    <a:pt x="3924" y="2831"/>
                  </a:cubicBezTo>
                  <a:cubicBezTo>
                    <a:pt x="3465" y="2831"/>
                    <a:pt x="3189" y="2926"/>
                    <a:pt x="2939" y="3099"/>
                  </a:cubicBezTo>
                  <a:cubicBezTo>
                    <a:pt x="1855" y="3841"/>
                    <a:pt x="0" y="8834"/>
                    <a:pt x="1141" y="9120"/>
                  </a:cubicBezTo>
                  <a:cubicBezTo>
                    <a:pt x="1323" y="9149"/>
                    <a:pt x="1799" y="9161"/>
                    <a:pt x="2497" y="9161"/>
                  </a:cubicBezTo>
                  <a:cubicBezTo>
                    <a:pt x="4539" y="9161"/>
                    <a:pt x="8485" y="9055"/>
                    <a:pt x="12526" y="8948"/>
                  </a:cubicBezTo>
                  <a:cubicBezTo>
                    <a:pt x="15556" y="8869"/>
                    <a:pt x="18631" y="8789"/>
                    <a:pt x="20988" y="8789"/>
                  </a:cubicBezTo>
                  <a:cubicBezTo>
                    <a:pt x="22848" y="8789"/>
                    <a:pt x="24260" y="8839"/>
                    <a:pt x="24852" y="8977"/>
                  </a:cubicBezTo>
                  <a:cubicBezTo>
                    <a:pt x="33668" y="8404"/>
                    <a:pt x="42365" y="7790"/>
                    <a:pt x="46836" y="7790"/>
                  </a:cubicBezTo>
                  <a:cubicBezTo>
                    <a:pt x="47704" y="7790"/>
                    <a:pt x="48413" y="7813"/>
                    <a:pt x="48933" y="7864"/>
                  </a:cubicBezTo>
                  <a:cubicBezTo>
                    <a:pt x="50046" y="7522"/>
                    <a:pt x="56066" y="7179"/>
                    <a:pt x="61915" y="6894"/>
                  </a:cubicBezTo>
                  <a:cubicBezTo>
                    <a:pt x="78435" y="6067"/>
                    <a:pt x="71873" y="6295"/>
                    <a:pt x="75040" y="6038"/>
                  </a:cubicBezTo>
                  <a:cubicBezTo>
                    <a:pt x="75448" y="6007"/>
                    <a:pt x="75868" y="5993"/>
                    <a:pt x="76278" y="5993"/>
                  </a:cubicBezTo>
                  <a:cubicBezTo>
                    <a:pt x="77729" y="5993"/>
                    <a:pt x="79059" y="6161"/>
                    <a:pt x="79348" y="6295"/>
                  </a:cubicBezTo>
                  <a:cubicBezTo>
                    <a:pt x="79830" y="6521"/>
                    <a:pt x="80431" y="6585"/>
                    <a:pt x="81036" y="6585"/>
                  </a:cubicBezTo>
                  <a:cubicBezTo>
                    <a:pt x="81808" y="6585"/>
                    <a:pt x="82585" y="6482"/>
                    <a:pt x="83132" y="6482"/>
                  </a:cubicBezTo>
                  <a:cubicBezTo>
                    <a:pt x="83400" y="6482"/>
                    <a:pt x="83613" y="6507"/>
                    <a:pt x="83742" y="6580"/>
                  </a:cubicBezTo>
                  <a:cubicBezTo>
                    <a:pt x="86126" y="6528"/>
                    <a:pt x="87141" y="6481"/>
                    <a:pt x="88248" y="6481"/>
                  </a:cubicBezTo>
                  <a:cubicBezTo>
                    <a:pt x="90759" y="6481"/>
                    <a:pt x="93740" y="6723"/>
                    <a:pt x="114214" y="7693"/>
                  </a:cubicBezTo>
                  <a:cubicBezTo>
                    <a:pt x="114892" y="7645"/>
                    <a:pt x="115590" y="7625"/>
                    <a:pt x="116297" y="7625"/>
                  </a:cubicBezTo>
                  <a:cubicBezTo>
                    <a:pt x="119545" y="7625"/>
                    <a:pt x="122962" y="8043"/>
                    <a:pt x="125275" y="8043"/>
                  </a:cubicBezTo>
                  <a:cubicBezTo>
                    <a:pt x="125446" y="8043"/>
                    <a:pt x="125612" y="8040"/>
                    <a:pt x="125770" y="8035"/>
                  </a:cubicBezTo>
                  <a:cubicBezTo>
                    <a:pt x="126654" y="8007"/>
                    <a:pt x="127282" y="7893"/>
                    <a:pt x="127625" y="7665"/>
                  </a:cubicBezTo>
                  <a:cubicBezTo>
                    <a:pt x="128224" y="7151"/>
                    <a:pt x="128909" y="5953"/>
                    <a:pt x="129365" y="4726"/>
                  </a:cubicBezTo>
                  <a:cubicBezTo>
                    <a:pt x="129822" y="3527"/>
                    <a:pt x="130050" y="2300"/>
                    <a:pt x="129793" y="1844"/>
                  </a:cubicBezTo>
                  <a:cubicBezTo>
                    <a:pt x="129725" y="1708"/>
                    <a:pt x="127309" y="1669"/>
                    <a:pt x="124774" y="1669"/>
                  </a:cubicBezTo>
                  <a:cubicBezTo>
                    <a:pt x="122008" y="1669"/>
                    <a:pt x="119100" y="1715"/>
                    <a:pt x="118951" y="1730"/>
                  </a:cubicBezTo>
                  <a:cubicBezTo>
                    <a:pt x="118870" y="1754"/>
                    <a:pt x="118789" y="1765"/>
                    <a:pt x="118713" y="1765"/>
                  </a:cubicBezTo>
                  <a:cubicBezTo>
                    <a:pt x="118520" y="1765"/>
                    <a:pt x="118356" y="1697"/>
                    <a:pt x="118295" y="1616"/>
                  </a:cubicBezTo>
                  <a:cubicBezTo>
                    <a:pt x="118295" y="1616"/>
                    <a:pt x="118123" y="1616"/>
                    <a:pt x="117867" y="1587"/>
                  </a:cubicBezTo>
                  <a:cubicBezTo>
                    <a:pt x="116497" y="1473"/>
                    <a:pt x="117267" y="1559"/>
                    <a:pt x="113444" y="1302"/>
                  </a:cubicBezTo>
                  <a:cubicBezTo>
                    <a:pt x="110705" y="1131"/>
                    <a:pt x="108993" y="1017"/>
                    <a:pt x="108651" y="988"/>
                  </a:cubicBezTo>
                  <a:cubicBezTo>
                    <a:pt x="108651" y="912"/>
                    <a:pt x="108524" y="874"/>
                    <a:pt x="108321" y="874"/>
                  </a:cubicBezTo>
                  <a:cubicBezTo>
                    <a:pt x="108220" y="874"/>
                    <a:pt x="108099" y="883"/>
                    <a:pt x="107966" y="902"/>
                  </a:cubicBezTo>
                  <a:cubicBezTo>
                    <a:pt x="107618" y="966"/>
                    <a:pt x="106675" y="992"/>
                    <a:pt x="105390" y="992"/>
                  </a:cubicBezTo>
                  <a:cubicBezTo>
                    <a:pt x="100874" y="992"/>
                    <a:pt x="92132" y="662"/>
                    <a:pt x="90133" y="417"/>
                  </a:cubicBezTo>
                  <a:cubicBezTo>
                    <a:pt x="88399" y="201"/>
                    <a:pt x="87591" y="106"/>
                    <a:pt x="86392" y="106"/>
                  </a:cubicBezTo>
                  <a:cubicBezTo>
                    <a:pt x="85854" y="106"/>
                    <a:pt x="85239" y="125"/>
                    <a:pt x="84427" y="161"/>
                  </a:cubicBezTo>
                  <a:cubicBezTo>
                    <a:pt x="83968" y="177"/>
                    <a:pt x="83526" y="184"/>
                    <a:pt x="83093" y="184"/>
                  </a:cubicBezTo>
                  <a:cubicBezTo>
                    <a:pt x="80865" y="184"/>
                    <a:pt x="78879" y="0"/>
                    <a:pt x="76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1"/>
            <p:cNvSpPr/>
            <p:nvPr/>
          </p:nvSpPr>
          <p:spPr>
            <a:xfrm rot="5400000">
              <a:off x="2600469" y="2468730"/>
              <a:ext cx="3055663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1"/>
            <p:cNvSpPr/>
            <p:nvPr/>
          </p:nvSpPr>
          <p:spPr>
            <a:xfrm>
              <a:off x="653650" y="3948150"/>
              <a:ext cx="3547288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1"/>
            <p:cNvSpPr/>
            <p:nvPr/>
          </p:nvSpPr>
          <p:spPr>
            <a:xfrm rot="-5400000">
              <a:off x="-802560" y="2461340"/>
              <a:ext cx="3045120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3" name="Google Shape;2543;p61"/>
          <p:cNvGrpSpPr/>
          <p:nvPr/>
        </p:nvGrpSpPr>
        <p:grpSpPr>
          <a:xfrm>
            <a:off x="4085400" y="449100"/>
            <a:ext cx="497775" cy="1376600"/>
            <a:chOff x="5198250" y="2005175"/>
            <a:chExt cx="497775" cy="1376600"/>
          </a:xfrm>
        </p:grpSpPr>
        <p:sp>
          <p:nvSpPr>
            <p:cNvPr id="2544" name="Google Shape;2544;p61"/>
            <p:cNvSpPr/>
            <p:nvPr/>
          </p:nvSpPr>
          <p:spPr>
            <a:xfrm>
              <a:off x="5374250" y="2005850"/>
              <a:ext cx="314075" cy="246375"/>
            </a:xfrm>
            <a:custGeom>
              <a:avLst/>
              <a:gdLst/>
              <a:ahLst/>
              <a:cxnLst/>
              <a:rect l="l" t="t" r="r" b="b"/>
              <a:pathLst>
                <a:path w="12563" h="9855" extrusionOk="0">
                  <a:moveTo>
                    <a:pt x="158" y="0"/>
                  </a:moveTo>
                  <a:cubicBezTo>
                    <a:pt x="73" y="0"/>
                    <a:pt x="0" y="115"/>
                    <a:pt x="65" y="180"/>
                  </a:cubicBezTo>
                  <a:cubicBezTo>
                    <a:pt x="1781" y="2314"/>
                    <a:pt x="4019" y="3758"/>
                    <a:pt x="6300" y="5223"/>
                  </a:cubicBezTo>
                  <a:cubicBezTo>
                    <a:pt x="7346" y="5892"/>
                    <a:pt x="8225" y="6792"/>
                    <a:pt x="9167" y="7608"/>
                  </a:cubicBezTo>
                  <a:cubicBezTo>
                    <a:pt x="10108" y="8403"/>
                    <a:pt x="11217" y="9010"/>
                    <a:pt x="12159" y="9805"/>
                  </a:cubicBezTo>
                  <a:cubicBezTo>
                    <a:pt x="12203" y="9839"/>
                    <a:pt x="12249" y="9854"/>
                    <a:pt x="12293" y="9854"/>
                  </a:cubicBezTo>
                  <a:cubicBezTo>
                    <a:pt x="12438" y="9854"/>
                    <a:pt x="12563" y="9694"/>
                    <a:pt x="12514" y="9533"/>
                  </a:cubicBezTo>
                  <a:cubicBezTo>
                    <a:pt x="12305" y="8717"/>
                    <a:pt x="11405" y="8278"/>
                    <a:pt x="10715" y="7880"/>
                  </a:cubicBezTo>
                  <a:cubicBezTo>
                    <a:pt x="9606" y="7211"/>
                    <a:pt x="8685" y="6311"/>
                    <a:pt x="7681" y="5495"/>
                  </a:cubicBezTo>
                  <a:cubicBezTo>
                    <a:pt x="5275" y="3549"/>
                    <a:pt x="2346" y="2419"/>
                    <a:pt x="232" y="34"/>
                  </a:cubicBezTo>
                  <a:cubicBezTo>
                    <a:pt x="209" y="10"/>
                    <a:pt x="183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1"/>
            <p:cNvSpPr/>
            <p:nvPr/>
          </p:nvSpPr>
          <p:spPr>
            <a:xfrm>
              <a:off x="5198250" y="2005175"/>
              <a:ext cx="178175" cy="349750"/>
            </a:xfrm>
            <a:custGeom>
              <a:avLst/>
              <a:gdLst/>
              <a:ahLst/>
              <a:cxnLst/>
              <a:rect l="l" t="t" r="r" b="b"/>
              <a:pathLst>
                <a:path w="7127" h="13990" extrusionOk="0">
                  <a:moveTo>
                    <a:pt x="6986" y="0"/>
                  </a:moveTo>
                  <a:cubicBezTo>
                    <a:pt x="6917" y="0"/>
                    <a:pt x="6843" y="42"/>
                    <a:pt x="6833" y="124"/>
                  </a:cubicBezTo>
                  <a:cubicBezTo>
                    <a:pt x="6665" y="1212"/>
                    <a:pt x="6121" y="2258"/>
                    <a:pt x="5598" y="3199"/>
                  </a:cubicBezTo>
                  <a:cubicBezTo>
                    <a:pt x="5012" y="4245"/>
                    <a:pt x="4489" y="5354"/>
                    <a:pt x="3862" y="6380"/>
                  </a:cubicBezTo>
                  <a:cubicBezTo>
                    <a:pt x="3192" y="7489"/>
                    <a:pt x="2564" y="8639"/>
                    <a:pt x="1937" y="9790"/>
                  </a:cubicBezTo>
                  <a:cubicBezTo>
                    <a:pt x="1246" y="11046"/>
                    <a:pt x="367" y="12238"/>
                    <a:pt x="54" y="13640"/>
                  </a:cubicBezTo>
                  <a:cubicBezTo>
                    <a:pt x="0" y="13841"/>
                    <a:pt x="168" y="13990"/>
                    <a:pt x="319" y="13990"/>
                  </a:cubicBezTo>
                  <a:cubicBezTo>
                    <a:pt x="404" y="13990"/>
                    <a:pt x="484" y="13942"/>
                    <a:pt x="514" y="13828"/>
                  </a:cubicBezTo>
                  <a:cubicBezTo>
                    <a:pt x="911" y="12448"/>
                    <a:pt x="1644" y="11255"/>
                    <a:pt x="2355" y="9999"/>
                  </a:cubicBezTo>
                  <a:cubicBezTo>
                    <a:pt x="3046" y="8702"/>
                    <a:pt x="3757" y="7426"/>
                    <a:pt x="4510" y="6129"/>
                  </a:cubicBezTo>
                  <a:cubicBezTo>
                    <a:pt x="5201" y="5041"/>
                    <a:pt x="5745" y="3806"/>
                    <a:pt x="6331" y="2655"/>
                  </a:cubicBezTo>
                  <a:cubicBezTo>
                    <a:pt x="6707" y="1860"/>
                    <a:pt x="7063" y="1044"/>
                    <a:pt x="7105" y="144"/>
                  </a:cubicBezTo>
                  <a:cubicBezTo>
                    <a:pt x="7126" y="48"/>
                    <a:pt x="7059" y="0"/>
                    <a:pt x="69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1"/>
            <p:cNvSpPr/>
            <p:nvPr/>
          </p:nvSpPr>
          <p:spPr>
            <a:xfrm>
              <a:off x="5200625" y="2338175"/>
              <a:ext cx="375075" cy="400250"/>
            </a:xfrm>
            <a:custGeom>
              <a:avLst/>
              <a:gdLst/>
              <a:ahLst/>
              <a:cxnLst/>
              <a:rect l="l" t="t" r="r" b="b"/>
              <a:pathLst>
                <a:path w="15003" h="16010" extrusionOk="0">
                  <a:moveTo>
                    <a:pt x="199" y="1"/>
                  </a:moveTo>
                  <a:cubicBezTo>
                    <a:pt x="98" y="1"/>
                    <a:pt x="0" y="64"/>
                    <a:pt x="0" y="174"/>
                  </a:cubicBezTo>
                  <a:cubicBezTo>
                    <a:pt x="42" y="822"/>
                    <a:pt x="231" y="1283"/>
                    <a:pt x="691" y="1764"/>
                  </a:cubicBezTo>
                  <a:cubicBezTo>
                    <a:pt x="1632" y="2747"/>
                    <a:pt x="2574" y="3731"/>
                    <a:pt x="3516" y="4714"/>
                  </a:cubicBezTo>
                  <a:cubicBezTo>
                    <a:pt x="5273" y="6555"/>
                    <a:pt x="6780" y="8564"/>
                    <a:pt x="8558" y="10343"/>
                  </a:cubicBezTo>
                  <a:cubicBezTo>
                    <a:pt x="9835" y="11640"/>
                    <a:pt x="11111" y="12937"/>
                    <a:pt x="12345" y="14297"/>
                  </a:cubicBezTo>
                  <a:cubicBezTo>
                    <a:pt x="12738" y="14729"/>
                    <a:pt x="13592" y="16009"/>
                    <a:pt x="14352" y="16009"/>
                  </a:cubicBezTo>
                  <a:cubicBezTo>
                    <a:pt x="14402" y="16009"/>
                    <a:pt x="14452" y="16004"/>
                    <a:pt x="14501" y="15992"/>
                  </a:cubicBezTo>
                  <a:cubicBezTo>
                    <a:pt x="15003" y="15876"/>
                    <a:pt x="14845" y="15118"/>
                    <a:pt x="14389" y="15118"/>
                  </a:cubicBezTo>
                  <a:cubicBezTo>
                    <a:pt x="14352" y="15118"/>
                    <a:pt x="14312" y="15123"/>
                    <a:pt x="14270" y="15134"/>
                  </a:cubicBezTo>
                  <a:cubicBezTo>
                    <a:pt x="14501" y="15071"/>
                    <a:pt x="13705" y="14444"/>
                    <a:pt x="13538" y="14255"/>
                  </a:cubicBezTo>
                  <a:cubicBezTo>
                    <a:pt x="13120" y="13837"/>
                    <a:pt x="12722" y="13418"/>
                    <a:pt x="12345" y="13000"/>
                  </a:cubicBezTo>
                  <a:cubicBezTo>
                    <a:pt x="11195" y="11786"/>
                    <a:pt x="9939" y="10636"/>
                    <a:pt x="8767" y="9443"/>
                  </a:cubicBezTo>
                  <a:cubicBezTo>
                    <a:pt x="7219" y="7915"/>
                    <a:pt x="5922" y="6158"/>
                    <a:pt x="4394" y="4610"/>
                  </a:cubicBezTo>
                  <a:cubicBezTo>
                    <a:pt x="3662" y="3856"/>
                    <a:pt x="2930" y="3124"/>
                    <a:pt x="2197" y="2371"/>
                  </a:cubicBezTo>
                  <a:cubicBezTo>
                    <a:pt x="1549" y="1680"/>
                    <a:pt x="586" y="1178"/>
                    <a:pt x="419" y="174"/>
                  </a:cubicBezTo>
                  <a:cubicBezTo>
                    <a:pt x="389" y="54"/>
                    <a:pt x="292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1"/>
            <p:cNvSpPr/>
            <p:nvPr/>
          </p:nvSpPr>
          <p:spPr>
            <a:xfrm>
              <a:off x="5557925" y="2236525"/>
              <a:ext cx="138100" cy="476875"/>
            </a:xfrm>
            <a:custGeom>
              <a:avLst/>
              <a:gdLst/>
              <a:ahLst/>
              <a:cxnLst/>
              <a:rect l="l" t="t" r="r" b="b"/>
              <a:pathLst>
                <a:path w="5524" h="19075" extrusionOk="0">
                  <a:moveTo>
                    <a:pt x="4933" y="1"/>
                  </a:moveTo>
                  <a:cubicBezTo>
                    <a:pt x="4818" y="1"/>
                    <a:pt x="4703" y="103"/>
                    <a:pt x="4728" y="264"/>
                  </a:cubicBezTo>
                  <a:cubicBezTo>
                    <a:pt x="5021" y="1729"/>
                    <a:pt x="4268" y="3633"/>
                    <a:pt x="3954" y="5035"/>
                  </a:cubicBezTo>
                  <a:cubicBezTo>
                    <a:pt x="3598" y="6562"/>
                    <a:pt x="3263" y="8069"/>
                    <a:pt x="2803" y="9596"/>
                  </a:cubicBezTo>
                  <a:cubicBezTo>
                    <a:pt x="1882" y="12651"/>
                    <a:pt x="983" y="15685"/>
                    <a:pt x="41" y="18740"/>
                  </a:cubicBezTo>
                  <a:cubicBezTo>
                    <a:pt x="1" y="18929"/>
                    <a:pt x="144" y="19075"/>
                    <a:pt x="290" y="19075"/>
                  </a:cubicBezTo>
                  <a:cubicBezTo>
                    <a:pt x="369" y="19075"/>
                    <a:pt x="450" y="19032"/>
                    <a:pt x="501" y="18928"/>
                  </a:cubicBezTo>
                  <a:cubicBezTo>
                    <a:pt x="1171" y="17526"/>
                    <a:pt x="1380" y="15915"/>
                    <a:pt x="1966" y="14450"/>
                  </a:cubicBezTo>
                  <a:cubicBezTo>
                    <a:pt x="2615" y="12818"/>
                    <a:pt x="2929" y="10977"/>
                    <a:pt x="3452" y="9303"/>
                  </a:cubicBezTo>
                  <a:cubicBezTo>
                    <a:pt x="3975" y="7650"/>
                    <a:pt x="4372" y="5935"/>
                    <a:pt x="4707" y="4240"/>
                  </a:cubicBezTo>
                  <a:cubicBezTo>
                    <a:pt x="4958" y="2984"/>
                    <a:pt x="5523" y="1457"/>
                    <a:pt x="5126" y="160"/>
                  </a:cubicBezTo>
                  <a:cubicBezTo>
                    <a:pt x="5091" y="49"/>
                    <a:pt x="5012" y="1"/>
                    <a:pt x="4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1"/>
            <p:cNvSpPr/>
            <p:nvPr/>
          </p:nvSpPr>
          <p:spPr>
            <a:xfrm>
              <a:off x="5370100" y="2016600"/>
              <a:ext cx="187300" cy="687125"/>
            </a:xfrm>
            <a:custGeom>
              <a:avLst/>
              <a:gdLst/>
              <a:ahLst/>
              <a:cxnLst/>
              <a:rect l="l" t="t" r="r" b="b"/>
              <a:pathLst>
                <a:path w="7492" h="27485" extrusionOk="0">
                  <a:moveTo>
                    <a:pt x="110" y="1"/>
                  </a:moveTo>
                  <a:cubicBezTo>
                    <a:pt x="56" y="1"/>
                    <a:pt x="1" y="38"/>
                    <a:pt x="1" y="106"/>
                  </a:cubicBezTo>
                  <a:cubicBezTo>
                    <a:pt x="63" y="922"/>
                    <a:pt x="440" y="1633"/>
                    <a:pt x="712" y="2387"/>
                  </a:cubicBezTo>
                  <a:cubicBezTo>
                    <a:pt x="1068" y="3433"/>
                    <a:pt x="1486" y="4416"/>
                    <a:pt x="1988" y="5379"/>
                  </a:cubicBezTo>
                  <a:cubicBezTo>
                    <a:pt x="3118" y="7576"/>
                    <a:pt x="3892" y="9731"/>
                    <a:pt x="4583" y="12116"/>
                  </a:cubicBezTo>
                  <a:cubicBezTo>
                    <a:pt x="5294" y="14564"/>
                    <a:pt x="5420" y="17180"/>
                    <a:pt x="5755" y="19732"/>
                  </a:cubicBezTo>
                  <a:cubicBezTo>
                    <a:pt x="6089" y="22201"/>
                    <a:pt x="6864" y="24670"/>
                    <a:pt x="6905" y="27202"/>
                  </a:cubicBezTo>
                  <a:cubicBezTo>
                    <a:pt x="6905" y="27390"/>
                    <a:pt x="7052" y="27484"/>
                    <a:pt x="7198" y="27484"/>
                  </a:cubicBezTo>
                  <a:cubicBezTo>
                    <a:pt x="7345" y="27484"/>
                    <a:pt x="7491" y="27390"/>
                    <a:pt x="7491" y="27202"/>
                  </a:cubicBezTo>
                  <a:cubicBezTo>
                    <a:pt x="7408" y="25131"/>
                    <a:pt x="6926" y="23017"/>
                    <a:pt x="6550" y="21009"/>
                  </a:cubicBezTo>
                  <a:cubicBezTo>
                    <a:pt x="6048" y="18498"/>
                    <a:pt x="5713" y="15966"/>
                    <a:pt x="5190" y="13476"/>
                  </a:cubicBezTo>
                  <a:cubicBezTo>
                    <a:pt x="4688" y="11091"/>
                    <a:pt x="3809" y="8789"/>
                    <a:pt x="2888" y="6571"/>
                  </a:cubicBezTo>
                  <a:cubicBezTo>
                    <a:pt x="2407" y="5421"/>
                    <a:pt x="1884" y="4312"/>
                    <a:pt x="1444" y="3140"/>
                  </a:cubicBezTo>
                  <a:cubicBezTo>
                    <a:pt x="1068" y="2156"/>
                    <a:pt x="398" y="1110"/>
                    <a:pt x="210" y="85"/>
                  </a:cubicBezTo>
                  <a:cubicBezTo>
                    <a:pt x="200" y="27"/>
                    <a:pt x="15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1"/>
            <p:cNvSpPr/>
            <p:nvPr/>
          </p:nvSpPr>
          <p:spPr>
            <a:xfrm>
              <a:off x="5199100" y="2245600"/>
              <a:ext cx="495350" cy="108525"/>
            </a:xfrm>
            <a:custGeom>
              <a:avLst/>
              <a:gdLst/>
              <a:ahLst/>
              <a:cxnLst/>
              <a:rect l="l" t="t" r="r" b="b"/>
              <a:pathLst>
                <a:path w="19814" h="4341" extrusionOk="0">
                  <a:moveTo>
                    <a:pt x="19049" y="1"/>
                  </a:moveTo>
                  <a:cubicBezTo>
                    <a:pt x="15617" y="1"/>
                    <a:pt x="12365" y="895"/>
                    <a:pt x="9017" y="1617"/>
                  </a:cubicBezTo>
                  <a:cubicBezTo>
                    <a:pt x="7657" y="1910"/>
                    <a:pt x="6276" y="2307"/>
                    <a:pt x="4937" y="2663"/>
                  </a:cubicBezTo>
                  <a:cubicBezTo>
                    <a:pt x="3326" y="3103"/>
                    <a:pt x="1484" y="3458"/>
                    <a:pt x="20" y="4232"/>
                  </a:cubicBezTo>
                  <a:cubicBezTo>
                    <a:pt x="1" y="4270"/>
                    <a:pt x="32" y="4340"/>
                    <a:pt x="84" y="4340"/>
                  </a:cubicBezTo>
                  <a:cubicBezTo>
                    <a:pt x="90" y="4340"/>
                    <a:pt x="96" y="4339"/>
                    <a:pt x="103" y="4337"/>
                  </a:cubicBezTo>
                  <a:cubicBezTo>
                    <a:pt x="1421" y="3626"/>
                    <a:pt x="3095" y="3354"/>
                    <a:pt x="4539" y="2956"/>
                  </a:cubicBezTo>
                  <a:cubicBezTo>
                    <a:pt x="6339" y="2454"/>
                    <a:pt x="8180" y="2119"/>
                    <a:pt x="10042" y="1742"/>
                  </a:cubicBezTo>
                  <a:cubicBezTo>
                    <a:pt x="11758" y="1408"/>
                    <a:pt x="13432" y="926"/>
                    <a:pt x="15189" y="738"/>
                  </a:cubicBezTo>
                  <a:cubicBezTo>
                    <a:pt x="16633" y="571"/>
                    <a:pt x="18098" y="571"/>
                    <a:pt x="19520" y="487"/>
                  </a:cubicBezTo>
                  <a:cubicBezTo>
                    <a:pt x="19813" y="466"/>
                    <a:pt x="19792" y="6"/>
                    <a:pt x="19499" y="6"/>
                  </a:cubicBezTo>
                  <a:cubicBezTo>
                    <a:pt x="19349" y="2"/>
                    <a:pt x="19199" y="1"/>
                    <a:pt x="19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1"/>
            <p:cNvSpPr/>
            <p:nvPr/>
          </p:nvSpPr>
          <p:spPr>
            <a:xfrm>
              <a:off x="5321025" y="2211900"/>
              <a:ext cx="40650" cy="22725"/>
            </a:xfrm>
            <a:custGeom>
              <a:avLst/>
              <a:gdLst/>
              <a:ahLst/>
              <a:cxnLst/>
              <a:rect l="l" t="t" r="r" b="b"/>
              <a:pathLst>
                <a:path w="1626" h="909" extrusionOk="0">
                  <a:moveTo>
                    <a:pt x="227" y="1"/>
                  </a:moveTo>
                  <a:cubicBezTo>
                    <a:pt x="77" y="1"/>
                    <a:pt x="0" y="255"/>
                    <a:pt x="185" y="329"/>
                  </a:cubicBezTo>
                  <a:cubicBezTo>
                    <a:pt x="604" y="517"/>
                    <a:pt x="1022" y="580"/>
                    <a:pt x="1357" y="873"/>
                  </a:cubicBezTo>
                  <a:cubicBezTo>
                    <a:pt x="1392" y="897"/>
                    <a:pt x="1426" y="908"/>
                    <a:pt x="1457" y="908"/>
                  </a:cubicBezTo>
                  <a:cubicBezTo>
                    <a:pt x="1559" y="908"/>
                    <a:pt x="1625" y="796"/>
                    <a:pt x="1545" y="684"/>
                  </a:cubicBezTo>
                  <a:cubicBezTo>
                    <a:pt x="1210" y="308"/>
                    <a:pt x="771" y="245"/>
                    <a:pt x="290" y="15"/>
                  </a:cubicBezTo>
                  <a:cubicBezTo>
                    <a:pt x="268" y="5"/>
                    <a:pt x="24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1"/>
            <p:cNvSpPr/>
            <p:nvPr/>
          </p:nvSpPr>
          <p:spPr>
            <a:xfrm>
              <a:off x="5357225" y="2181850"/>
              <a:ext cx="34800" cy="47650"/>
            </a:xfrm>
            <a:custGeom>
              <a:avLst/>
              <a:gdLst/>
              <a:ahLst/>
              <a:cxnLst/>
              <a:rect l="l" t="t" r="r" b="b"/>
              <a:pathLst>
                <a:path w="1392" h="1906" extrusionOk="0">
                  <a:moveTo>
                    <a:pt x="218" y="1"/>
                  </a:moveTo>
                  <a:cubicBezTo>
                    <a:pt x="111" y="1"/>
                    <a:pt x="0" y="133"/>
                    <a:pt x="76" y="254"/>
                  </a:cubicBezTo>
                  <a:cubicBezTo>
                    <a:pt x="411" y="777"/>
                    <a:pt x="809" y="1238"/>
                    <a:pt x="1102" y="1824"/>
                  </a:cubicBezTo>
                  <a:cubicBezTo>
                    <a:pt x="1126" y="1880"/>
                    <a:pt x="1178" y="1906"/>
                    <a:pt x="1230" y="1906"/>
                  </a:cubicBezTo>
                  <a:cubicBezTo>
                    <a:pt x="1312" y="1906"/>
                    <a:pt x="1391" y="1842"/>
                    <a:pt x="1353" y="1740"/>
                  </a:cubicBezTo>
                  <a:cubicBezTo>
                    <a:pt x="1185" y="1070"/>
                    <a:pt x="725" y="610"/>
                    <a:pt x="327" y="66"/>
                  </a:cubicBezTo>
                  <a:cubicBezTo>
                    <a:pt x="299" y="20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1"/>
            <p:cNvSpPr/>
            <p:nvPr/>
          </p:nvSpPr>
          <p:spPr>
            <a:xfrm>
              <a:off x="5373375" y="2343375"/>
              <a:ext cx="56475" cy="124225"/>
            </a:xfrm>
            <a:custGeom>
              <a:avLst/>
              <a:gdLst/>
              <a:ahLst/>
              <a:cxnLst/>
              <a:rect l="l" t="t" r="r" b="b"/>
              <a:pathLst>
                <a:path w="2259" h="4969" extrusionOk="0">
                  <a:moveTo>
                    <a:pt x="1991" y="1"/>
                  </a:moveTo>
                  <a:cubicBezTo>
                    <a:pt x="1932" y="1"/>
                    <a:pt x="1875" y="27"/>
                    <a:pt x="1837" y="91"/>
                  </a:cubicBezTo>
                  <a:cubicBezTo>
                    <a:pt x="1418" y="761"/>
                    <a:pt x="1125" y="1451"/>
                    <a:pt x="895" y="2205"/>
                  </a:cubicBezTo>
                  <a:cubicBezTo>
                    <a:pt x="623" y="3021"/>
                    <a:pt x="602" y="4046"/>
                    <a:pt x="79" y="4736"/>
                  </a:cubicBezTo>
                  <a:cubicBezTo>
                    <a:pt x="0" y="4847"/>
                    <a:pt x="87" y="4969"/>
                    <a:pt x="180" y="4969"/>
                  </a:cubicBezTo>
                  <a:cubicBezTo>
                    <a:pt x="210" y="4969"/>
                    <a:pt x="241" y="4956"/>
                    <a:pt x="267" y="4925"/>
                  </a:cubicBezTo>
                  <a:cubicBezTo>
                    <a:pt x="728" y="4381"/>
                    <a:pt x="916" y="3585"/>
                    <a:pt x="1104" y="2916"/>
                  </a:cubicBezTo>
                  <a:cubicBezTo>
                    <a:pt x="1334" y="1995"/>
                    <a:pt x="1732" y="1137"/>
                    <a:pt x="2171" y="300"/>
                  </a:cubicBezTo>
                  <a:cubicBezTo>
                    <a:pt x="2259" y="140"/>
                    <a:pt x="2123" y="1"/>
                    <a:pt x="1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1"/>
            <p:cNvSpPr/>
            <p:nvPr/>
          </p:nvSpPr>
          <p:spPr>
            <a:xfrm>
              <a:off x="5416450" y="2405050"/>
              <a:ext cx="32225" cy="53925"/>
            </a:xfrm>
            <a:custGeom>
              <a:avLst/>
              <a:gdLst/>
              <a:ahLst/>
              <a:cxnLst/>
              <a:rect l="l" t="t" r="r" b="b"/>
              <a:pathLst>
                <a:path w="1289" h="2157" extrusionOk="0">
                  <a:moveTo>
                    <a:pt x="1081" y="0"/>
                  </a:moveTo>
                  <a:cubicBezTo>
                    <a:pt x="1041" y="0"/>
                    <a:pt x="1001" y="16"/>
                    <a:pt x="971" y="51"/>
                  </a:cubicBezTo>
                  <a:cubicBezTo>
                    <a:pt x="532" y="595"/>
                    <a:pt x="469" y="1286"/>
                    <a:pt x="114" y="1893"/>
                  </a:cubicBezTo>
                  <a:cubicBezTo>
                    <a:pt x="0" y="2034"/>
                    <a:pt x="136" y="2156"/>
                    <a:pt x="274" y="2156"/>
                  </a:cubicBezTo>
                  <a:cubicBezTo>
                    <a:pt x="340" y="2156"/>
                    <a:pt x="408" y="2128"/>
                    <a:pt x="448" y="2060"/>
                  </a:cubicBezTo>
                  <a:cubicBezTo>
                    <a:pt x="825" y="1495"/>
                    <a:pt x="950" y="805"/>
                    <a:pt x="1243" y="219"/>
                  </a:cubicBezTo>
                  <a:cubicBezTo>
                    <a:pt x="1288" y="99"/>
                    <a:pt x="1183" y="0"/>
                    <a:pt x="1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1"/>
            <p:cNvSpPr/>
            <p:nvPr/>
          </p:nvSpPr>
          <p:spPr>
            <a:xfrm>
              <a:off x="5558425" y="2301150"/>
              <a:ext cx="13100" cy="32550"/>
            </a:xfrm>
            <a:custGeom>
              <a:avLst/>
              <a:gdLst/>
              <a:ahLst/>
              <a:cxnLst/>
              <a:rect l="l" t="t" r="r" b="b"/>
              <a:pathLst>
                <a:path w="524" h="1302" extrusionOk="0">
                  <a:moveTo>
                    <a:pt x="237" y="1"/>
                  </a:moveTo>
                  <a:cubicBezTo>
                    <a:pt x="115" y="1"/>
                    <a:pt x="0" y="75"/>
                    <a:pt x="0" y="232"/>
                  </a:cubicBezTo>
                  <a:cubicBezTo>
                    <a:pt x="0" y="525"/>
                    <a:pt x="0" y="797"/>
                    <a:pt x="21" y="1090"/>
                  </a:cubicBezTo>
                  <a:cubicBezTo>
                    <a:pt x="42" y="1228"/>
                    <a:pt x="161" y="1302"/>
                    <a:pt x="276" y="1302"/>
                  </a:cubicBezTo>
                  <a:cubicBezTo>
                    <a:pt x="386" y="1302"/>
                    <a:pt x="492" y="1234"/>
                    <a:pt x="502" y="1090"/>
                  </a:cubicBezTo>
                  <a:cubicBezTo>
                    <a:pt x="523" y="839"/>
                    <a:pt x="523" y="546"/>
                    <a:pt x="523" y="274"/>
                  </a:cubicBezTo>
                  <a:cubicBezTo>
                    <a:pt x="523" y="96"/>
                    <a:pt x="376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1"/>
            <p:cNvSpPr/>
            <p:nvPr/>
          </p:nvSpPr>
          <p:spPr>
            <a:xfrm>
              <a:off x="5466350" y="2710025"/>
              <a:ext cx="189375" cy="671750"/>
            </a:xfrm>
            <a:custGeom>
              <a:avLst/>
              <a:gdLst/>
              <a:ahLst/>
              <a:cxnLst/>
              <a:rect l="l" t="t" r="r" b="b"/>
              <a:pathLst>
                <a:path w="7575" h="26870" extrusionOk="0">
                  <a:moveTo>
                    <a:pt x="3181" y="22711"/>
                  </a:moveTo>
                  <a:cubicBezTo>
                    <a:pt x="3348" y="22941"/>
                    <a:pt x="3474" y="23192"/>
                    <a:pt x="3558" y="23464"/>
                  </a:cubicBezTo>
                  <a:cubicBezTo>
                    <a:pt x="3375" y="23998"/>
                    <a:pt x="3183" y="24267"/>
                    <a:pt x="2989" y="24267"/>
                  </a:cubicBezTo>
                  <a:cubicBezTo>
                    <a:pt x="2893" y="24267"/>
                    <a:pt x="2796" y="24202"/>
                    <a:pt x="2700" y="24071"/>
                  </a:cubicBezTo>
                  <a:cubicBezTo>
                    <a:pt x="2428" y="23862"/>
                    <a:pt x="2239" y="23548"/>
                    <a:pt x="2072" y="23255"/>
                  </a:cubicBezTo>
                  <a:cubicBezTo>
                    <a:pt x="1997" y="23128"/>
                    <a:pt x="1931" y="23003"/>
                    <a:pt x="1874" y="22881"/>
                  </a:cubicBezTo>
                  <a:lnTo>
                    <a:pt x="1874" y="22881"/>
                  </a:lnTo>
                  <a:cubicBezTo>
                    <a:pt x="2308" y="22823"/>
                    <a:pt x="2740" y="22763"/>
                    <a:pt x="3181" y="22711"/>
                  </a:cubicBezTo>
                  <a:close/>
                  <a:moveTo>
                    <a:pt x="3926" y="1"/>
                  </a:moveTo>
                  <a:cubicBezTo>
                    <a:pt x="3583" y="1"/>
                    <a:pt x="3239" y="411"/>
                    <a:pt x="3516" y="720"/>
                  </a:cubicBezTo>
                  <a:cubicBezTo>
                    <a:pt x="5148" y="2541"/>
                    <a:pt x="6382" y="4905"/>
                    <a:pt x="6131" y="7416"/>
                  </a:cubicBezTo>
                  <a:cubicBezTo>
                    <a:pt x="6027" y="8420"/>
                    <a:pt x="5273" y="9069"/>
                    <a:pt x="4416" y="9425"/>
                  </a:cubicBezTo>
                  <a:cubicBezTo>
                    <a:pt x="3934" y="9613"/>
                    <a:pt x="3662" y="9466"/>
                    <a:pt x="3202" y="9655"/>
                  </a:cubicBezTo>
                  <a:cubicBezTo>
                    <a:pt x="2763" y="9906"/>
                    <a:pt x="2344" y="10283"/>
                    <a:pt x="2302" y="10806"/>
                  </a:cubicBezTo>
                  <a:cubicBezTo>
                    <a:pt x="2135" y="13086"/>
                    <a:pt x="5504" y="14718"/>
                    <a:pt x="4541" y="16936"/>
                  </a:cubicBezTo>
                  <a:cubicBezTo>
                    <a:pt x="3725" y="18798"/>
                    <a:pt x="1403" y="19259"/>
                    <a:pt x="1068" y="21435"/>
                  </a:cubicBezTo>
                  <a:cubicBezTo>
                    <a:pt x="1028" y="21684"/>
                    <a:pt x="1046" y="21958"/>
                    <a:pt x="1108" y="22239"/>
                  </a:cubicBezTo>
                  <a:lnTo>
                    <a:pt x="1108" y="22239"/>
                  </a:lnTo>
                  <a:cubicBezTo>
                    <a:pt x="1043" y="22305"/>
                    <a:pt x="980" y="22379"/>
                    <a:pt x="921" y="22460"/>
                  </a:cubicBezTo>
                  <a:cubicBezTo>
                    <a:pt x="1" y="23715"/>
                    <a:pt x="503" y="25724"/>
                    <a:pt x="1403" y="26791"/>
                  </a:cubicBezTo>
                  <a:cubicBezTo>
                    <a:pt x="1443" y="26848"/>
                    <a:pt x="1483" y="26870"/>
                    <a:pt x="1515" y="26870"/>
                  </a:cubicBezTo>
                  <a:cubicBezTo>
                    <a:pt x="1566" y="26870"/>
                    <a:pt x="1596" y="26814"/>
                    <a:pt x="1570" y="26749"/>
                  </a:cubicBezTo>
                  <a:cubicBezTo>
                    <a:pt x="1089" y="25912"/>
                    <a:pt x="879" y="25117"/>
                    <a:pt x="859" y="24176"/>
                  </a:cubicBezTo>
                  <a:cubicBezTo>
                    <a:pt x="859" y="23757"/>
                    <a:pt x="942" y="23381"/>
                    <a:pt x="1068" y="22983"/>
                  </a:cubicBezTo>
                  <a:cubicBezTo>
                    <a:pt x="1164" y="22972"/>
                    <a:pt x="1259" y="22960"/>
                    <a:pt x="1355" y="22948"/>
                  </a:cubicBezTo>
                  <a:lnTo>
                    <a:pt x="1355" y="22948"/>
                  </a:lnTo>
                  <a:cubicBezTo>
                    <a:pt x="1742" y="23773"/>
                    <a:pt x="2446" y="24518"/>
                    <a:pt x="3181" y="24699"/>
                  </a:cubicBezTo>
                  <a:cubicBezTo>
                    <a:pt x="3272" y="24722"/>
                    <a:pt x="3352" y="24733"/>
                    <a:pt x="3423" y="24733"/>
                  </a:cubicBezTo>
                  <a:cubicBezTo>
                    <a:pt x="4255" y="24733"/>
                    <a:pt x="3815" y="23261"/>
                    <a:pt x="3641" y="22837"/>
                  </a:cubicBezTo>
                  <a:cubicBezTo>
                    <a:pt x="3318" y="22178"/>
                    <a:pt x="2720" y="21807"/>
                    <a:pt x="2126" y="21807"/>
                  </a:cubicBezTo>
                  <a:cubicBezTo>
                    <a:pt x="1944" y="21807"/>
                    <a:pt x="1763" y="21841"/>
                    <a:pt x="1590" y="21913"/>
                  </a:cubicBezTo>
                  <a:lnTo>
                    <a:pt x="1590" y="21913"/>
                  </a:lnTo>
                  <a:cubicBezTo>
                    <a:pt x="1516" y="21168"/>
                    <a:pt x="1808" y="20482"/>
                    <a:pt x="2449" y="19761"/>
                  </a:cubicBezTo>
                  <a:cubicBezTo>
                    <a:pt x="3976" y="18150"/>
                    <a:pt x="6194" y="17062"/>
                    <a:pt x="4708" y="14614"/>
                  </a:cubicBezTo>
                  <a:cubicBezTo>
                    <a:pt x="3892" y="13296"/>
                    <a:pt x="838" y="10303"/>
                    <a:pt x="4520" y="10031"/>
                  </a:cubicBezTo>
                  <a:cubicBezTo>
                    <a:pt x="5796" y="9948"/>
                    <a:pt x="6696" y="8692"/>
                    <a:pt x="6947" y="7604"/>
                  </a:cubicBezTo>
                  <a:cubicBezTo>
                    <a:pt x="7575" y="4989"/>
                    <a:pt x="5985" y="1934"/>
                    <a:pt x="4206" y="114"/>
                  </a:cubicBezTo>
                  <a:cubicBezTo>
                    <a:pt x="4123" y="35"/>
                    <a:pt x="4024" y="1"/>
                    <a:pt x="3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1"/>
            <p:cNvSpPr/>
            <p:nvPr/>
          </p:nvSpPr>
          <p:spPr>
            <a:xfrm>
              <a:off x="5555275" y="2794875"/>
              <a:ext cx="71700" cy="46175"/>
            </a:xfrm>
            <a:custGeom>
              <a:avLst/>
              <a:gdLst/>
              <a:ahLst/>
              <a:cxnLst/>
              <a:rect l="l" t="t" r="r" b="b"/>
              <a:pathLst>
                <a:path w="2868" h="1847" extrusionOk="0">
                  <a:moveTo>
                    <a:pt x="1759" y="1"/>
                  </a:moveTo>
                  <a:cubicBezTo>
                    <a:pt x="1399" y="1"/>
                    <a:pt x="1051" y="47"/>
                    <a:pt x="712" y="256"/>
                  </a:cubicBezTo>
                  <a:cubicBezTo>
                    <a:pt x="315" y="486"/>
                    <a:pt x="1" y="1176"/>
                    <a:pt x="210" y="1595"/>
                  </a:cubicBezTo>
                  <a:cubicBezTo>
                    <a:pt x="310" y="1786"/>
                    <a:pt x="483" y="1846"/>
                    <a:pt x="670" y="1846"/>
                  </a:cubicBezTo>
                  <a:cubicBezTo>
                    <a:pt x="873" y="1846"/>
                    <a:pt x="1093" y="1775"/>
                    <a:pt x="1256" y="1720"/>
                  </a:cubicBezTo>
                  <a:cubicBezTo>
                    <a:pt x="1716" y="1574"/>
                    <a:pt x="2198" y="1302"/>
                    <a:pt x="2658" y="1114"/>
                  </a:cubicBezTo>
                  <a:cubicBezTo>
                    <a:pt x="2867" y="1051"/>
                    <a:pt x="2867" y="758"/>
                    <a:pt x="2637" y="695"/>
                  </a:cubicBezTo>
                  <a:cubicBezTo>
                    <a:pt x="2579" y="683"/>
                    <a:pt x="2521" y="678"/>
                    <a:pt x="2462" y="678"/>
                  </a:cubicBezTo>
                  <a:cubicBezTo>
                    <a:pt x="1907" y="678"/>
                    <a:pt x="1326" y="1171"/>
                    <a:pt x="796" y="1323"/>
                  </a:cubicBezTo>
                  <a:cubicBezTo>
                    <a:pt x="744" y="1341"/>
                    <a:pt x="703" y="1349"/>
                    <a:pt x="669" y="1349"/>
                  </a:cubicBezTo>
                  <a:cubicBezTo>
                    <a:pt x="388" y="1349"/>
                    <a:pt x="688" y="782"/>
                    <a:pt x="838" y="632"/>
                  </a:cubicBezTo>
                  <a:cubicBezTo>
                    <a:pt x="1172" y="256"/>
                    <a:pt x="1905" y="235"/>
                    <a:pt x="2344" y="193"/>
                  </a:cubicBezTo>
                  <a:cubicBezTo>
                    <a:pt x="2363" y="197"/>
                    <a:pt x="2380" y="199"/>
                    <a:pt x="2395" y="199"/>
                  </a:cubicBezTo>
                  <a:cubicBezTo>
                    <a:pt x="2535" y="199"/>
                    <a:pt x="2541" y="44"/>
                    <a:pt x="2428" y="26"/>
                  </a:cubicBezTo>
                  <a:cubicBezTo>
                    <a:pt x="2199" y="18"/>
                    <a:pt x="1977" y="1"/>
                    <a:pt x="1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1"/>
            <p:cNvSpPr/>
            <p:nvPr/>
          </p:nvSpPr>
          <p:spPr>
            <a:xfrm>
              <a:off x="5616600" y="2741075"/>
              <a:ext cx="63825" cy="72875"/>
            </a:xfrm>
            <a:custGeom>
              <a:avLst/>
              <a:gdLst/>
              <a:ahLst/>
              <a:cxnLst/>
              <a:rect l="l" t="t" r="r" b="b"/>
              <a:pathLst>
                <a:path w="2553" h="2915" extrusionOk="0">
                  <a:moveTo>
                    <a:pt x="1461" y="0"/>
                  </a:moveTo>
                  <a:cubicBezTo>
                    <a:pt x="846" y="0"/>
                    <a:pt x="196" y="1158"/>
                    <a:pt x="38" y="1634"/>
                  </a:cubicBezTo>
                  <a:cubicBezTo>
                    <a:pt x="0" y="1732"/>
                    <a:pt x="80" y="1795"/>
                    <a:pt x="160" y="1795"/>
                  </a:cubicBezTo>
                  <a:cubicBezTo>
                    <a:pt x="216" y="1795"/>
                    <a:pt x="272" y="1765"/>
                    <a:pt x="289" y="1696"/>
                  </a:cubicBezTo>
                  <a:cubicBezTo>
                    <a:pt x="419" y="1403"/>
                    <a:pt x="930" y="412"/>
                    <a:pt x="1347" y="412"/>
                  </a:cubicBezTo>
                  <a:cubicBezTo>
                    <a:pt x="1466" y="412"/>
                    <a:pt x="1577" y="493"/>
                    <a:pt x="1670" y="692"/>
                  </a:cubicBezTo>
                  <a:cubicBezTo>
                    <a:pt x="2004" y="1445"/>
                    <a:pt x="1188" y="2324"/>
                    <a:pt x="498" y="2470"/>
                  </a:cubicBezTo>
                  <a:cubicBezTo>
                    <a:pt x="289" y="2512"/>
                    <a:pt x="310" y="2889"/>
                    <a:pt x="519" y="2910"/>
                  </a:cubicBezTo>
                  <a:cubicBezTo>
                    <a:pt x="553" y="2913"/>
                    <a:pt x="587" y="2915"/>
                    <a:pt x="621" y="2915"/>
                  </a:cubicBezTo>
                  <a:cubicBezTo>
                    <a:pt x="1703" y="2915"/>
                    <a:pt x="2553" y="1333"/>
                    <a:pt x="2025" y="420"/>
                  </a:cubicBezTo>
                  <a:cubicBezTo>
                    <a:pt x="1852" y="120"/>
                    <a:pt x="1658" y="0"/>
                    <a:pt x="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1"/>
            <p:cNvSpPr/>
            <p:nvPr/>
          </p:nvSpPr>
          <p:spPr>
            <a:xfrm>
              <a:off x="5567825" y="2892925"/>
              <a:ext cx="47625" cy="46525"/>
            </a:xfrm>
            <a:custGeom>
              <a:avLst/>
              <a:gdLst/>
              <a:ahLst/>
              <a:cxnLst/>
              <a:rect l="l" t="t" r="r" b="b"/>
              <a:pathLst>
                <a:path w="1905" h="1861" extrusionOk="0">
                  <a:moveTo>
                    <a:pt x="297" y="1"/>
                  </a:moveTo>
                  <a:cubicBezTo>
                    <a:pt x="210" y="1"/>
                    <a:pt x="128" y="28"/>
                    <a:pt x="64" y="100"/>
                  </a:cubicBezTo>
                  <a:cubicBezTo>
                    <a:pt x="1" y="205"/>
                    <a:pt x="22" y="330"/>
                    <a:pt x="43" y="435"/>
                  </a:cubicBezTo>
                  <a:cubicBezTo>
                    <a:pt x="126" y="686"/>
                    <a:pt x="231" y="916"/>
                    <a:pt x="357" y="1125"/>
                  </a:cubicBezTo>
                  <a:cubicBezTo>
                    <a:pt x="612" y="1509"/>
                    <a:pt x="1075" y="1860"/>
                    <a:pt x="1536" y="1860"/>
                  </a:cubicBezTo>
                  <a:cubicBezTo>
                    <a:pt x="1603" y="1860"/>
                    <a:pt x="1671" y="1853"/>
                    <a:pt x="1737" y="1837"/>
                  </a:cubicBezTo>
                  <a:cubicBezTo>
                    <a:pt x="1905" y="1795"/>
                    <a:pt x="1842" y="1565"/>
                    <a:pt x="1717" y="1544"/>
                  </a:cubicBezTo>
                  <a:cubicBezTo>
                    <a:pt x="1319" y="1439"/>
                    <a:pt x="963" y="1376"/>
                    <a:pt x="649" y="1062"/>
                  </a:cubicBezTo>
                  <a:cubicBezTo>
                    <a:pt x="587" y="1021"/>
                    <a:pt x="168" y="309"/>
                    <a:pt x="252" y="288"/>
                  </a:cubicBezTo>
                  <a:cubicBezTo>
                    <a:pt x="268" y="280"/>
                    <a:pt x="287" y="277"/>
                    <a:pt x="307" y="277"/>
                  </a:cubicBezTo>
                  <a:cubicBezTo>
                    <a:pt x="449" y="277"/>
                    <a:pt x="681" y="445"/>
                    <a:pt x="754" y="518"/>
                  </a:cubicBezTo>
                  <a:cubicBezTo>
                    <a:pt x="963" y="686"/>
                    <a:pt x="1110" y="874"/>
                    <a:pt x="1193" y="1125"/>
                  </a:cubicBezTo>
                  <a:cubicBezTo>
                    <a:pt x="1202" y="1175"/>
                    <a:pt x="1246" y="1198"/>
                    <a:pt x="1294" y="1198"/>
                  </a:cubicBezTo>
                  <a:cubicBezTo>
                    <a:pt x="1367" y="1198"/>
                    <a:pt x="1449" y="1143"/>
                    <a:pt x="1424" y="1042"/>
                  </a:cubicBezTo>
                  <a:cubicBezTo>
                    <a:pt x="1319" y="686"/>
                    <a:pt x="1089" y="393"/>
                    <a:pt x="775" y="184"/>
                  </a:cubicBezTo>
                  <a:cubicBezTo>
                    <a:pt x="651" y="101"/>
                    <a:pt x="464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1"/>
            <p:cNvSpPr/>
            <p:nvPr/>
          </p:nvSpPr>
          <p:spPr>
            <a:xfrm>
              <a:off x="5600050" y="2920600"/>
              <a:ext cx="53075" cy="44550"/>
            </a:xfrm>
            <a:custGeom>
              <a:avLst/>
              <a:gdLst/>
              <a:ahLst/>
              <a:cxnLst/>
              <a:rect l="l" t="t" r="r" b="b"/>
              <a:pathLst>
                <a:path w="2123" h="1782" extrusionOk="0">
                  <a:moveTo>
                    <a:pt x="628" y="0"/>
                  </a:moveTo>
                  <a:cubicBezTo>
                    <a:pt x="529" y="0"/>
                    <a:pt x="433" y="18"/>
                    <a:pt x="344" y="60"/>
                  </a:cubicBezTo>
                  <a:cubicBezTo>
                    <a:pt x="287" y="117"/>
                    <a:pt x="316" y="275"/>
                    <a:pt x="399" y="275"/>
                  </a:cubicBezTo>
                  <a:cubicBezTo>
                    <a:pt x="408" y="275"/>
                    <a:pt x="417" y="273"/>
                    <a:pt x="428" y="269"/>
                  </a:cubicBezTo>
                  <a:cubicBezTo>
                    <a:pt x="476" y="253"/>
                    <a:pt x="527" y="246"/>
                    <a:pt x="578" y="246"/>
                  </a:cubicBezTo>
                  <a:cubicBezTo>
                    <a:pt x="987" y="246"/>
                    <a:pt x="1450" y="727"/>
                    <a:pt x="1599" y="1043"/>
                  </a:cubicBezTo>
                  <a:cubicBezTo>
                    <a:pt x="1597" y="1039"/>
                    <a:pt x="1595" y="1037"/>
                    <a:pt x="1593" y="1037"/>
                  </a:cubicBezTo>
                  <a:cubicBezTo>
                    <a:pt x="1574" y="1037"/>
                    <a:pt x="1555" y="1192"/>
                    <a:pt x="1537" y="1211"/>
                  </a:cubicBezTo>
                  <a:cubicBezTo>
                    <a:pt x="1475" y="1335"/>
                    <a:pt x="1333" y="1367"/>
                    <a:pt x="1204" y="1367"/>
                  </a:cubicBezTo>
                  <a:cubicBezTo>
                    <a:pt x="1158" y="1367"/>
                    <a:pt x="1114" y="1363"/>
                    <a:pt x="1076" y="1357"/>
                  </a:cubicBezTo>
                  <a:cubicBezTo>
                    <a:pt x="741" y="1295"/>
                    <a:pt x="511" y="918"/>
                    <a:pt x="323" y="667"/>
                  </a:cubicBezTo>
                  <a:cubicBezTo>
                    <a:pt x="292" y="618"/>
                    <a:pt x="251" y="598"/>
                    <a:pt x="209" y="598"/>
                  </a:cubicBezTo>
                  <a:cubicBezTo>
                    <a:pt x="107" y="598"/>
                    <a:pt x="0" y="716"/>
                    <a:pt x="30" y="834"/>
                  </a:cubicBezTo>
                  <a:cubicBezTo>
                    <a:pt x="218" y="1253"/>
                    <a:pt x="616" y="1713"/>
                    <a:pt x="1118" y="1776"/>
                  </a:cubicBezTo>
                  <a:cubicBezTo>
                    <a:pt x="1155" y="1779"/>
                    <a:pt x="1191" y="1781"/>
                    <a:pt x="1226" y="1781"/>
                  </a:cubicBezTo>
                  <a:cubicBezTo>
                    <a:pt x="1612" y="1781"/>
                    <a:pt x="1903" y="1572"/>
                    <a:pt x="2018" y="1169"/>
                  </a:cubicBezTo>
                  <a:cubicBezTo>
                    <a:pt x="2122" y="751"/>
                    <a:pt x="1662" y="437"/>
                    <a:pt x="1348" y="248"/>
                  </a:cubicBezTo>
                  <a:cubicBezTo>
                    <a:pt x="1139" y="114"/>
                    <a:pt x="876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1"/>
            <p:cNvSpPr/>
            <p:nvPr/>
          </p:nvSpPr>
          <p:spPr>
            <a:xfrm>
              <a:off x="5556325" y="3005325"/>
              <a:ext cx="36650" cy="34725"/>
            </a:xfrm>
            <a:custGeom>
              <a:avLst/>
              <a:gdLst/>
              <a:ahLst/>
              <a:cxnLst/>
              <a:rect l="l" t="t" r="r" b="b"/>
              <a:pathLst>
                <a:path w="1466" h="1389" extrusionOk="0">
                  <a:moveTo>
                    <a:pt x="673" y="0"/>
                  </a:moveTo>
                  <a:cubicBezTo>
                    <a:pt x="544" y="0"/>
                    <a:pt x="415" y="31"/>
                    <a:pt x="314" y="82"/>
                  </a:cubicBezTo>
                  <a:cubicBezTo>
                    <a:pt x="63" y="207"/>
                    <a:pt x="0" y="584"/>
                    <a:pt x="42" y="835"/>
                  </a:cubicBezTo>
                  <a:cubicBezTo>
                    <a:pt x="21" y="921"/>
                    <a:pt x="82" y="968"/>
                    <a:pt x="150" y="968"/>
                  </a:cubicBezTo>
                  <a:cubicBezTo>
                    <a:pt x="214" y="968"/>
                    <a:pt x="283" y="926"/>
                    <a:pt x="293" y="835"/>
                  </a:cubicBezTo>
                  <a:cubicBezTo>
                    <a:pt x="313" y="661"/>
                    <a:pt x="386" y="433"/>
                    <a:pt x="562" y="433"/>
                  </a:cubicBezTo>
                  <a:cubicBezTo>
                    <a:pt x="577" y="433"/>
                    <a:pt x="592" y="434"/>
                    <a:pt x="607" y="437"/>
                  </a:cubicBezTo>
                  <a:cubicBezTo>
                    <a:pt x="625" y="437"/>
                    <a:pt x="689" y="483"/>
                    <a:pt x="707" y="483"/>
                  </a:cubicBezTo>
                  <a:cubicBezTo>
                    <a:pt x="708" y="483"/>
                    <a:pt x="709" y="483"/>
                    <a:pt x="710" y="483"/>
                  </a:cubicBezTo>
                  <a:lnTo>
                    <a:pt x="710" y="483"/>
                  </a:lnTo>
                  <a:cubicBezTo>
                    <a:pt x="710" y="483"/>
                    <a:pt x="710" y="484"/>
                    <a:pt x="711" y="484"/>
                  </a:cubicBezTo>
                  <a:cubicBezTo>
                    <a:pt x="711" y="484"/>
                    <a:pt x="712" y="482"/>
                    <a:pt x="712" y="479"/>
                  </a:cubicBezTo>
                  <a:lnTo>
                    <a:pt x="712" y="542"/>
                  </a:lnTo>
                  <a:cubicBezTo>
                    <a:pt x="691" y="730"/>
                    <a:pt x="524" y="939"/>
                    <a:pt x="419" y="1128"/>
                  </a:cubicBezTo>
                  <a:cubicBezTo>
                    <a:pt x="369" y="1245"/>
                    <a:pt x="439" y="1388"/>
                    <a:pt x="565" y="1388"/>
                  </a:cubicBezTo>
                  <a:cubicBezTo>
                    <a:pt x="597" y="1388"/>
                    <a:pt x="632" y="1379"/>
                    <a:pt x="670" y="1358"/>
                  </a:cubicBezTo>
                  <a:cubicBezTo>
                    <a:pt x="1026" y="1128"/>
                    <a:pt x="1465" y="521"/>
                    <a:pt x="1047" y="123"/>
                  </a:cubicBezTo>
                  <a:cubicBezTo>
                    <a:pt x="949" y="37"/>
                    <a:pt x="812" y="0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1"/>
            <p:cNvSpPr/>
            <p:nvPr/>
          </p:nvSpPr>
          <p:spPr>
            <a:xfrm>
              <a:off x="5529650" y="3027550"/>
              <a:ext cx="31925" cy="24300"/>
            </a:xfrm>
            <a:custGeom>
              <a:avLst/>
              <a:gdLst/>
              <a:ahLst/>
              <a:cxnLst/>
              <a:rect l="l" t="t" r="r" b="b"/>
              <a:pathLst>
                <a:path w="1277" h="972" extrusionOk="0">
                  <a:moveTo>
                    <a:pt x="514" y="0"/>
                  </a:moveTo>
                  <a:cubicBezTo>
                    <a:pt x="435" y="0"/>
                    <a:pt x="360" y="13"/>
                    <a:pt x="293" y="50"/>
                  </a:cubicBezTo>
                  <a:cubicBezTo>
                    <a:pt x="126" y="134"/>
                    <a:pt x="84" y="281"/>
                    <a:pt x="63" y="448"/>
                  </a:cubicBezTo>
                  <a:cubicBezTo>
                    <a:pt x="0" y="908"/>
                    <a:pt x="712" y="971"/>
                    <a:pt x="1026" y="971"/>
                  </a:cubicBezTo>
                  <a:cubicBezTo>
                    <a:pt x="1277" y="971"/>
                    <a:pt x="1277" y="553"/>
                    <a:pt x="1026" y="553"/>
                  </a:cubicBezTo>
                  <a:cubicBezTo>
                    <a:pt x="949" y="553"/>
                    <a:pt x="865" y="557"/>
                    <a:pt x="781" y="557"/>
                  </a:cubicBezTo>
                  <a:cubicBezTo>
                    <a:pt x="646" y="557"/>
                    <a:pt x="508" y="545"/>
                    <a:pt x="395" y="483"/>
                  </a:cubicBezTo>
                  <a:lnTo>
                    <a:pt x="395" y="483"/>
                  </a:lnTo>
                  <a:cubicBezTo>
                    <a:pt x="395" y="429"/>
                    <a:pt x="403" y="368"/>
                    <a:pt x="440" y="343"/>
                  </a:cubicBezTo>
                  <a:cubicBezTo>
                    <a:pt x="544" y="281"/>
                    <a:pt x="712" y="281"/>
                    <a:pt x="837" y="260"/>
                  </a:cubicBezTo>
                  <a:cubicBezTo>
                    <a:pt x="942" y="239"/>
                    <a:pt x="963" y="30"/>
                    <a:pt x="816" y="30"/>
                  </a:cubicBezTo>
                  <a:cubicBezTo>
                    <a:pt x="713" y="18"/>
                    <a:pt x="610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1"/>
            <p:cNvSpPr/>
            <p:nvPr/>
          </p:nvSpPr>
          <p:spPr>
            <a:xfrm>
              <a:off x="5575200" y="3116500"/>
              <a:ext cx="48950" cy="33250"/>
            </a:xfrm>
            <a:custGeom>
              <a:avLst/>
              <a:gdLst/>
              <a:ahLst/>
              <a:cxnLst/>
              <a:rect l="l" t="t" r="r" b="b"/>
              <a:pathLst>
                <a:path w="1958" h="1330" extrusionOk="0">
                  <a:moveTo>
                    <a:pt x="635" y="0"/>
                  </a:moveTo>
                  <a:cubicBezTo>
                    <a:pt x="387" y="0"/>
                    <a:pt x="169" y="92"/>
                    <a:pt x="62" y="322"/>
                  </a:cubicBezTo>
                  <a:cubicBezTo>
                    <a:pt x="1" y="473"/>
                    <a:pt x="116" y="581"/>
                    <a:pt x="224" y="581"/>
                  </a:cubicBezTo>
                  <a:cubicBezTo>
                    <a:pt x="265" y="581"/>
                    <a:pt x="305" y="565"/>
                    <a:pt x="334" y="531"/>
                  </a:cubicBezTo>
                  <a:cubicBezTo>
                    <a:pt x="380" y="469"/>
                    <a:pt x="451" y="447"/>
                    <a:pt x="530" y="447"/>
                  </a:cubicBezTo>
                  <a:cubicBezTo>
                    <a:pt x="665" y="447"/>
                    <a:pt x="819" y="512"/>
                    <a:pt x="898" y="552"/>
                  </a:cubicBezTo>
                  <a:cubicBezTo>
                    <a:pt x="1078" y="623"/>
                    <a:pt x="1257" y="726"/>
                    <a:pt x="1371" y="886"/>
                  </a:cubicBezTo>
                  <a:lnTo>
                    <a:pt x="1371" y="886"/>
                  </a:lnTo>
                  <a:cubicBezTo>
                    <a:pt x="1352" y="975"/>
                    <a:pt x="1303" y="1023"/>
                    <a:pt x="1202" y="1023"/>
                  </a:cubicBezTo>
                  <a:cubicBezTo>
                    <a:pt x="1174" y="1023"/>
                    <a:pt x="1143" y="1019"/>
                    <a:pt x="1108" y="1012"/>
                  </a:cubicBezTo>
                  <a:cubicBezTo>
                    <a:pt x="919" y="991"/>
                    <a:pt x="773" y="886"/>
                    <a:pt x="668" y="740"/>
                  </a:cubicBezTo>
                  <a:cubicBezTo>
                    <a:pt x="644" y="709"/>
                    <a:pt x="616" y="697"/>
                    <a:pt x="589" y="697"/>
                  </a:cubicBezTo>
                  <a:cubicBezTo>
                    <a:pt x="525" y="697"/>
                    <a:pt x="471" y="771"/>
                    <a:pt x="501" y="845"/>
                  </a:cubicBezTo>
                  <a:cubicBezTo>
                    <a:pt x="626" y="1117"/>
                    <a:pt x="919" y="1305"/>
                    <a:pt x="1233" y="1326"/>
                  </a:cubicBezTo>
                  <a:cubicBezTo>
                    <a:pt x="1253" y="1329"/>
                    <a:pt x="1274" y="1330"/>
                    <a:pt x="1295" y="1330"/>
                  </a:cubicBezTo>
                  <a:cubicBezTo>
                    <a:pt x="1598" y="1330"/>
                    <a:pt x="1958" y="1051"/>
                    <a:pt x="1840" y="698"/>
                  </a:cubicBezTo>
                  <a:cubicBezTo>
                    <a:pt x="1702" y="340"/>
                    <a:pt x="1112" y="0"/>
                    <a:pt x="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1"/>
            <p:cNvSpPr/>
            <p:nvPr/>
          </p:nvSpPr>
          <p:spPr>
            <a:xfrm>
              <a:off x="5553700" y="3114950"/>
              <a:ext cx="37800" cy="37950"/>
            </a:xfrm>
            <a:custGeom>
              <a:avLst/>
              <a:gdLst/>
              <a:ahLst/>
              <a:cxnLst/>
              <a:rect l="l" t="t" r="r" b="b"/>
              <a:pathLst>
                <a:path w="1512" h="1518" extrusionOk="0">
                  <a:moveTo>
                    <a:pt x="441" y="1"/>
                  </a:moveTo>
                  <a:cubicBezTo>
                    <a:pt x="346" y="1"/>
                    <a:pt x="253" y="23"/>
                    <a:pt x="168" y="70"/>
                  </a:cubicBezTo>
                  <a:cubicBezTo>
                    <a:pt x="64" y="112"/>
                    <a:pt x="1" y="216"/>
                    <a:pt x="1" y="321"/>
                  </a:cubicBezTo>
                  <a:cubicBezTo>
                    <a:pt x="43" y="844"/>
                    <a:pt x="587" y="1220"/>
                    <a:pt x="942" y="1472"/>
                  </a:cubicBezTo>
                  <a:cubicBezTo>
                    <a:pt x="983" y="1504"/>
                    <a:pt x="1022" y="1517"/>
                    <a:pt x="1058" y="1517"/>
                  </a:cubicBezTo>
                  <a:cubicBezTo>
                    <a:pt x="1212" y="1517"/>
                    <a:pt x="1312" y="1276"/>
                    <a:pt x="1194" y="1158"/>
                  </a:cubicBezTo>
                  <a:cubicBezTo>
                    <a:pt x="1047" y="990"/>
                    <a:pt x="922" y="907"/>
                    <a:pt x="796" y="760"/>
                  </a:cubicBezTo>
                  <a:cubicBezTo>
                    <a:pt x="731" y="696"/>
                    <a:pt x="656" y="620"/>
                    <a:pt x="595" y="536"/>
                  </a:cubicBezTo>
                  <a:lnTo>
                    <a:pt x="595" y="536"/>
                  </a:lnTo>
                  <a:cubicBezTo>
                    <a:pt x="775" y="599"/>
                    <a:pt x="954" y="740"/>
                    <a:pt x="1128" y="740"/>
                  </a:cubicBezTo>
                  <a:cubicBezTo>
                    <a:pt x="1207" y="740"/>
                    <a:pt x="1284" y="711"/>
                    <a:pt x="1361" y="635"/>
                  </a:cubicBezTo>
                  <a:cubicBezTo>
                    <a:pt x="1512" y="484"/>
                    <a:pt x="1394" y="306"/>
                    <a:pt x="1244" y="306"/>
                  </a:cubicBezTo>
                  <a:cubicBezTo>
                    <a:pt x="1213" y="306"/>
                    <a:pt x="1181" y="313"/>
                    <a:pt x="1150" y="330"/>
                  </a:cubicBezTo>
                  <a:lnTo>
                    <a:pt x="1150" y="330"/>
                  </a:lnTo>
                  <a:cubicBezTo>
                    <a:pt x="1157" y="313"/>
                    <a:pt x="1078" y="296"/>
                    <a:pt x="1026" y="279"/>
                  </a:cubicBezTo>
                  <a:cubicBezTo>
                    <a:pt x="942" y="216"/>
                    <a:pt x="838" y="132"/>
                    <a:pt x="775" y="91"/>
                  </a:cubicBezTo>
                  <a:cubicBezTo>
                    <a:pt x="672" y="33"/>
                    <a:pt x="555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1"/>
            <p:cNvSpPr/>
            <p:nvPr/>
          </p:nvSpPr>
          <p:spPr>
            <a:xfrm>
              <a:off x="5533450" y="3193350"/>
              <a:ext cx="51150" cy="31500"/>
            </a:xfrm>
            <a:custGeom>
              <a:avLst/>
              <a:gdLst/>
              <a:ahLst/>
              <a:cxnLst/>
              <a:rect l="l" t="t" r="r" b="b"/>
              <a:pathLst>
                <a:path w="2046" h="1260" extrusionOk="0">
                  <a:moveTo>
                    <a:pt x="1397" y="686"/>
                  </a:moveTo>
                  <a:cubicBezTo>
                    <a:pt x="1401" y="686"/>
                    <a:pt x="1402" y="690"/>
                    <a:pt x="1397" y="700"/>
                  </a:cubicBezTo>
                  <a:cubicBezTo>
                    <a:pt x="1388" y="701"/>
                    <a:pt x="1378" y="703"/>
                    <a:pt x="1369" y="704"/>
                  </a:cubicBezTo>
                  <a:lnTo>
                    <a:pt x="1369" y="704"/>
                  </a:lnTo>
                  <a:cubicBezTo>
                    <a:pt x="1380" y="693"/>
                    <a:pt x="1391" y="686"/>
                    <a:pt x="1397" y="686"/>
                  </a:cubicBezTo>
                  <a:close/>
                  <a:moveTo>
                    <a:pt x="961" y="456"/>
                  </a:moveTo>
                  <a:cubicBezTo>
                    <a:pt x="1101" y="456"/>
                    <a:pt x="1231" y="483"/>
                    <a:pt x="1271" y="553"/>
                  </a:cubicBezTo>
                  <a:cubicBezTo>
                    <a:pt x="1285" y="609"/>
                    <a:pt x="1308" y="664"/>
                    <a:pt x="1322" y="707"/>
                  </a:cubicBezTo>
                  <a:lnTo>
                    <a:pt x="1322" y="707"/>
                  </a:lnTo>
                  <a:cubicBezTo>
                    <a:pt x="1311" y="708"/>
                    <a:pt x="1300" y="708"/>
                    <a:pt x="1288" y="708"/>
                  </a:cubicBezTo>
                  <a:cubicBezTo>
                    <a:pt x="1184" y="708"/>
                    <a:pt x="1070" y="689"/>
                    <a:pt x="978" y="658"/>
                  </a:cubicBezTo>
                  <a:cubicBezTo>
                    <a:pt x="835" y="629"/>
                    <a:pt x="682" y="611"/>
                    <a:pt x="539" y="554"/>
                  </a:cubicBezTo>
                  <a:lnTo>
                    <a:pt x="539" y="554"/>
                  </a:lnTo>
                  <a:cubicBezTo>
                    <a:pt x="553" y="549"/>
                    <a:pt x="567" y="542"/>
                    <a:pt x="581" y="533"/>
                  </a:cubicBezTo>
                  <a:cubicBezTo>
                    <a:pt x="646" y="489"/>
                    <a:pt x="809" y="456"/>
                    <a:pt x="961" y="456"/>
                  </a:cubicBezTo>
                  <a:close/>
                  <a:moveTo>
                    <a:pt x="1079" y="0"/>
                  </a:moveTo>
                  <a:cubicBezTo>
                    <a:pt x="794" y="0"/>
                    <a:pt x="491" y="90"/>
                    <a:pt x="330" y="240"/>
                  </a:cubicBezTo>
                  <a:cubicBezTo>
                    <a:pt x="270" y="299"/>
                    <a:pt x="255" y="362"/>
                    <a:pt x="267" y="417"/>
                  </a:cubicBezTo>
                  <a:lnTo>
                    <a:pt x="267" y="417"/>
                  </a:lnTo>
                  <a:cubicBezTo>
                    <a:pt x="262" y="417"/>
                    <a:pt x="256" y="417"/>
                    <a:pt x="251" y="417"/>
                  </a:cubicBezTo>
                  <a:cubicBezTo>
                    <a:pt x="106" y="417"/>
                    <a:pt x="0" y="621"/>
                    <a:pt x="120" y="742"/>
                  </a:cubicBezTo>
                  <a:cubicBezTo>
                    <a:pt x="341" y="1022"/>
                    <a:pt x="832" y="1260"/>
                    <a:pt x="1256" y="1260"/>
                  </a:cubicBezTo>
                  <a:cubicBezTo>
                    <a:pt x="1434" y="1260"/>
                    <a:pt x="1601" y="1218"/>
                    <a:pt x="1732" y="1118"/>
                  </a:cubicBezTo>
                  <a:cubicBezTo>
                    <a:pt x="2045" y="867"/>
                    <a:pt x="1815" y="323"/>
                    <a:pt x="1585" y="135"/>
                  </a:cubicBezTo>
                  <a:cubicBezTo>
                    <a:pt x="1458" y="42"/>
                    <a:pt x="1273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1"/>
            <p:cNvSpPr/>
            <p:nvPr/>
          </p:nvSpPr>
          <p:spPr>
            <a:xfrm>
              <a:off x="5502450" y="3171675"/>
              <a:ext cx="51275" cy="37650"/>
            </a:xfrm>
            <a:custGeom>
              <a:avLst/>
              <a:gdLst/>
              <a:ahLst/>
              <a:cxnLst/>
              <a:rect l="l" t="t" r="r" b="b"/>
              <a:pathLst>
                <a:path w="2051" h="1506" extrusionOk="0">
                  <a:moveTo>
                    <a:pt x="668" y="447"/>
                  </a:moveTo>
                  <a:cubicBezTo>
                    <a:pt x="880" y="447"/>
                    <a:pt x="1119" y="718"/>
                    <a:pt x="1285" y="886"/>
                  </a:cubicBezTo>
                  <a:lnTo>
                    <a:pt x="1285" y="886"/>
                  </a:lnTo>
                  <a:cubicBezTo>
                    <a:pt x="1186" y="854"/>
                    <a:pt x="1090" y="814"/>
                    <a:pt x="1005" y="772"/>
                  </a:cubicBezTo>
                  <a:cubicBezTo>
                    <a:pt x="885" y="738"/>
                    <a:pt x="653" y="619"/>
                    <a:pt x="561" y="474"/>
                  </a:cubicBezTo>
                  <a:lnTo>
                    <a:pt x="561" y="474"/>
                  </a:lnTo>
                  <a:cubicBezTo>
                    <a:pt x="595" y="456"/>
                    <a:pt x="631" y="447"/>
                    <a:pt x="668" y="447"/>
                  </a:cubicBezTo>
                  <a:close/>
                  <a:moveTo>
                    <a:pt x="662" y="1"/>
                  </a:moveTo>
                  <a:cubicBezTo>
                    <a:pt x="389" y="1"/>
                    <a:pt x="88" y="142"/>
                    <a:pt x="42" y="416"/>
                  </a:cubicBezTo>
                  <a:cubicBezTo>
                    <a:pt x="0" y="751"/>
                    <a:pt x="356" y="1002"/>
                    <a:pt x="586" y="1169"/>
                  </a:cubicBezTo>
                  <a:cubicBezTo>
                    <a:pt x="882" y="1347"/>
                    <a:pt x="1253" y="1506"/>
                    <a:pt x="1610" y="1506"/>
                  </a:cubicBezTo>
                  <a:cubicBezTo>
                    <a:pt x="1631" y="1506"/>
                    <a:pt x="1653" y="1505"/>
                    <a:pt x="1674" y="1504"/>
                  </a:cubicBezTo>
                  <a:cubicBezTo>
                    <a:pt x="1988" y="1504"/>
                    <a:pt x="2051" y="1044"/>
                    <a:pt x="1716" y="981"/>
                  </a:cubicBezTo>
                  <a:cubicBezTo>
                    <a:pt x="1688" y="979"/>
                    <a:pt x="1660" y="975"/>
                    <a:pt x="1631" y="971"/>
                  </a:cubicBezTo>
                  <a:lnTo>
                    <a:pt x="1631" y="971"/>
                  </a:lnTo>
                  <a:cubicBezTo>
                    <a:pt x="1692" y="901"/>
                    <a:pt x="1712" y="788"/>
                    <a:pt x="1632" y="688"/>
                  </a:cubicBezTo>
                  <a:cubicBezTo>
                    <a:pt x="1423" y="458"/>
                    <a:pt x="1214" y="228"/>
                    <a:pt x="942" y="60"/>
                  </a:cubicBezTo>
                  <a:cubicBezTo>
                    <a:pt x="862" y="21"/>
                    <a:pt x="764" y="1"/>
                    <a:pt x="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1"/>
          <p:cNvGrpSpPr/>
          <p:nvPr/>
        </p:nvGrpSpPr>
        <p:grpSpPr>
          <a:xfrm rot="2959149">
            <a:off x="3607436" y="1368072"/>
            <a:ext cx="380101" cy="259540"/>
            <a:chOff x="3395374" y="1873351"/>
            <a:chExt cx="380127" cy="259558"/>
          </a:xfrm>
        </p:grpSpPr>
        <p:grpSp>
          <p:nvGrpSpPr>
            <p:cNvPr id="2567" name="Google Shape;2567;p61"/>
            <p:cNvGrpSpPr/>
            <p:nvPr/>
          </p:nvGrpSpPr>
          <p:grpSpPr>
            <a:xfrm>
              <a:off x="3395374" y="1873351"/>
              <a:ext cx="252719" cy="187484"/>
              <a:chOff x="2406574" y="1419776"/>
              <a:chExt cx="252719" cy="187484"/>
            </a:xfrm>
          </p:grpSpPr>
          <p:sp>
            <p:nvSpPr>
              <p:cNvPr id="2568" name="Google Shape;2568;p61"/>
              <p:cNvSpPr/>
              <p:nvPr/>
            </p:nvSpPr>
            <p:spPr>
              <a:xfrm rot="-1543354">
                <a:off x="2435355" y="1428178"/>
                <a:ext cx="72795" cy="149248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5970" extrusionOk="0">
                    <a:moveTo>
                      <a:pt x="1338" y="0"/>
                    </a:moveTo>
                    <a:cubicBezTo>
                      <a:pt x="954" y="0"/>
                      <a:pt x="583" y="214"/>
                      <a:pt x="464" y="709"/>
                    </a:cubicBezTo>
                    <a:cubicBezTo>
                      <a:pt x="106" y="2128"/>
                      <a:pt x="1" y="3576"/>
                      <a:pt x="150" y="5040"/>
                    </a:cubicBezTo>
                    <a:cubicBezTo>
                      <a:pt x="218" y="5656"/>
                      <a:pt x="747" y="5970"/>
                      <a:pt x="1238" y="5970"/>
                    </a:cubicBezTo>
                    <a:cubicBezTo>
                      <a:pt x="1724" y="5970"/>
                      <a:pt x="2174" y="5664"/>
                      <a:pt x="2107" y="5040"/>
                    </a:cubicBezTo>
                    <a:cubicBezTo>
                      <a:pt x="1972" y="3756"/>
                      <a:pt x="2047" y="2486"/>
                      <a:pt x="2346" y="1231"/>
                    </a:cubicBezTo>
                    <a:cubicBezTo>
                      <a:pt x="2525" y="486"/>
                      <a:pt x="1917" y="0"/>
                      <a:pt x="1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1"/>
              <p:cNvSpPr/>
              <p:nvPr/>
            </p:nvSpPr>
            <p:spPr>
              <a:xfrm rot="1639413">
                <a:off x="2560973" y="1443350"/>
                <a:ext cx="65823" cy="157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6304" extrusionOk="0">
                    <a:moveTo>
                      <a:pt x="1092" y="0"/>
                    </a:moveTo>
                    <a:cubicBezTo>
                      <a:pt x="601" y="0"/>
                      <a:pt x="97" y="314"/>
                      <a:pt x="75" y="941"/>
                    </a:cubicBezTo>
                    <a:cubicBezTo>
                      <a:pt x="0" y="2510"/>
                      <a:pt x="164" y="4078"/>
                      <a:pt x="553" y="5616"/>
                    </a:cubicBezTo>
                    <a:cubicBezTo>
                      <a:pt x="677" y="6096"/>
                      <a:pt x="1051" y="6303"/>
                      <a:pt x="1435" y="6303"/>
                    </a:cubicBezTo>
                    <a:cubicBezTo>
                      <a:pt x="2021" y="6303"/>
                      <a:pt x="2633" y="5823"/>
                      <a:pt x="2435" y="5093"/>
                    </a:cubicBezTo>
                    <a:cubicBezTo>
                      <a:pt x="2106" y="3719"/>
                      <a:pt x="1972" y="2360"/>
                      <a:pt x="2031" y="941"/>
                    </a:cubicBezTo>
                    <a:cubicBezTo>
                      <a:pt x="2061" y="314"/>
                      <a:pt x="1583" y="0"/>
                      <a:pt x="1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0" name="Google Shape;2570;p61"/>
            <p:cNvSpPr/>
            <p:nvPr/>
          </p:nvSpPr>
          <p:spPr>
            <a:xfrm rot="4047039">
              <a:off x="3648745" y="1980124"/>
              <a:ext cx="64579" cy="177760"/>
            </a:xfrm>
            <a:custGeom>
              <a:avLst/>
              <a:gdLst/>
              <a:ahLst/>
              <a:cxnLst/>
              <a:rect l="l" t="t" r="r" b="b"/>
              <a:pathLst>
                <a:path w="2583" h="7110" extrusionOk="0">
                  <a:moveTo>
                    <a:pt x="1037" y="0"/>
                  </a:moveTo>
                  <a:cubicBezTo>
                    <a:pt x="546" y="0"/>
                    <a:pt x="45" y="310"/>
                    <a:pt x="30" y="930"/>
                  </a:cubicBezTo>
                  <a:cubicBezTo>
                    <a:pt x="1" y="2782"/>
                    <a:pt x="165" y="4589"/>
                    <a:pt x="538" y="6411"/>
                  </a:cubicBezTo>
                  <a:cubicBezTo>
                    <a:pt x="639" y="6899"/>
                    <a:pt x="1000" y="7109"/>
                    <a:pt x="1381" y="7109"/>
                  </a:cubicBezTo>
                  <a:cubicBezTo>
                    <a:pt x="1958" y="7109"/>
                    <a:pt x="2582" y="6626"/>
                    <a:pt x="2420" y="5889"/>
                  </a:cubicBezTo>
                  <a:cubicBezTo>
                    <a:pt x="2092" y="4231"/>
                    <a:pt x="1942" y="2603"/>
                    <a:pt x="1987" y="930"/>
                  </a:cubicBezTo>
                  <a:cubicBezTo>
                    <a:pt x="2009" y="310"/>
                    <a:pt x="1528" y="0"/>
                    <a:pt x="1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1" name="Google Shape;2571;p61"/>
          <p:cNvGrpSpPr/>
          <p:nvPr/>
        </p:nvGrpSpPr>
        <p:grpSpPr>
          <a:xfrm rot="2961312">
            <a:off x="2017500" y="1943519"/>
            <a:ext cx="335367" cy="248294"/>
            <a:chOff x="1693687" y="1182083"/>
            <a:chExt cx="335351" cy="248281"/>
          </a:xfrm>
        </p:grpSpPr>
        <p:sp>
          <p:nvSpPr>
            <p:cNvPr id="2572" name="Google Shape;2572;p61"/>
            <p:cNvSpPr/>
            <p:nvPr/>
          </p:nvSpPr>
          <p:spPr>
            <a:xfrm rot="-3738138">
              <a:off x="1739675" y="1306648"/>
              <a:ext cx="53799" cy="136398"/>
            </a:xfrm>
            <a:custGeom>
              <a:avLst/>
              <a:gdLst/>
              <a:ahLst/>
              <a:cxnLst/>
              <a:rect l="l" t="t" r="r" b="b"/>
              <a:pathLst>
                <a:path w="2152" h="5456" extrusionOk="0">
                  <a:moveTo>
                    <a:pt x="1203" y="0"/>
                  </a:moveTo>
                  <a:cubicBezTo>
                    <a:pt x="714" y="0"/>
                    <a:pt x="195" y="314"/>
                    <a:pt x="135" y="941"/>
                  </a:cubicBezTo>
                  <a:cubicBezTo>
                    <a:pt x="45" y="2136"/>
                    <a:pt x="1" y="3331"/>
                    <a:pt x="75" y="4526"/>
                  </a:cubicBezTo>
                  <a:cubicBezTo>
                    <a:pt x="105" y="5146"/>
                    <a:pt x="609" y="5456"/>
                    <a:pt x="1098" y="5456"/>
                  </a:cubicBezTo>
                  <a:cubicBezTo>
                    <a:pt x="1588" y="5456"/>
                    <a:pt x="2062" y="5146"/>
                    <a:pt x="2032" y="4526"/>
                  </a:cubicBezTo>
                  <a:cubicBezTo>
                    <a:pt x="1972" y="3331"/>
                    <a:pt x="1987" y="2136"/>
                    <a:pt x="2092" y="941"/>
                  </a:cubicBezTo>
                  <a:cubicBezTo>
                    <a:pt x="2151" y="314"/>
                    <a:pt x="1692" y="0"/>
                    <a:pt x="1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1"/>
            <p:cNvSpPr/>
            <p:nvPr/>
          </p:nvSpPr>
          <p:spPr>
            <a:xfrm rot="-1115446">
              <a:off x="1814273" y="1187664"/>
              <a:ext cx="61499" cy="161822"/>
            </a:xfrm>
            <a:custGeom>
              <a:avLst/>
              <a:gdLst/>
              <a:ahLst/>
              <a:cxnLst/>
              <a:rect l="l" t="t" r="r" b="b"/>
              <a:pathLst>
                <a:path w="2460" h="6473" extrusionOk="0">
                  <a:moveTo>
                    <a:pt x="1262" y="0"/>
                  </a:moveTo>
                  <a:cubicBezTo>
                    <a:pt x="884" y="0"/>
                    <a:pt x="529" y="211"/>
                    <a:pt x="434" y="698"/>
                  </a:cubicBezTo>
                  <a:cubicBezTo>
                    <a:pt x="120" y="2311"/>
                    <a:pt x="1" y="3909"/>
                    <a:pt x="165" y="5537"/>
                  </a:cubicBezTo>
                  <a:cubicBezTo>
                    <a:pt x="225" y="6159"/>
                    <a:pt x="747" y="6473"/>
                    <a:pt x="1239" y="6473"/>
                  </a:cubicBezTo>
                  <a:cubicBezTo>
                    <a:pt x="1729" y="6473"/>
                    <a:pt x="2189" y="6163"/>
                    <a:pt x="2136" y="5537"/>
                  </a:cubicBezTo>
                  <a:cubicBezTo>
                    <a:pt x="1987" y="4089"/>
                    <a:pt x="2032" y="2670"/>
                    <a:pt x="2316" y="1221"/>
                  </a:cubicBezTo>
                  <a:cubicBezTo>
                    <a:pt x="2460" y="483"/>
                    <a:pt x="1834" y="0"/>
                    <a:pt x="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1"/>
            <p:cNvSpPr/>
            <p:nvPr/>
          </p:nvSpPr>
          <p:spPr>
            <a:xfrm rot="1169263">
              <a:off x="1954028" y="1213600"/>
              <a:ext cx="53799" cy="136398"/>
            </a:xfrm>
            <a:custGeom>
              <a:avLst/>
              <a:gdLst/>
              <a:ahLst/>
              <a:cxnLst/>
              <a:rect l="l" t="t" r="r" b="b"/>
              <a:pathLst>
                <a:path w="2152" h="5456" extrusionOk="0">
                  <a:moveTo>
                    <a:pt x="1197" y="0"/>
                  </a:moveTo>
                  <a:cubicBezTo>
                    <a:pt x="706" y="0"/>
                    <a:pt x="187" y="314"/>
                    <a:pt x="135" y="941"/>
                  </a:cubicBezTo>
                  <a:cubicBezTo>
                    <a:pt x="16" y="2136"/>
                    <a:pt x="1" y="3331"/>
                    <a:pt x="75" y="4526"/>
                  </a:cubicBezTo>
                  <a:cubicBezTo>
                    <a:pt x="113" y="5145"/>
                    <a:pt x="617" y="5455"/>
                    <a:pt x="1104" y="5455"/>
                  </a:cubicBezTo>
                  <a:cubicBezTo>
                    <a:pt x="1591" y="5455"/>
                    <a:pt x="2062" y="5145"/>
                    <a:pt x="2032" y="4526"/>
                  </a:cubicBezTo>
                  <a:cubicBezTo>
                    <a:pt x="1957" y="3331"/>
                    <a:pt x="1987" y="2136"/>
                    <a:pt x="2092" y="941"/>
                  </a:cubicBezTo>
                  <a:cubicBezTo>
                    <a:pt x="2151" y="314"/>
                    <a:pt x="1688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61"/>
          <p:cNvSpPr/>
          <p:nvPr/>
        </p:nvSpPr>
        <p:spPr>
          <a:xfrm>
            <a:off x="281225" y="4252875"/>
            <a:ext cx="1786828" cy="156925"/>
          </a:xfrm>
          <a:custGeom>
            <a:avLst/>
            <a:gdLst/>
            <a:ahLst/>
            <a:cxnLst/>
            <a:rect l="l" t="t" r="r" b="b"/>
            <a:pathLst>
              <a:path w="54282" h="6277" extrusionOk="0">
                <a:moveTo>
                  <a:pt x="50310" y="0"/>
                </a:moveTo>
                <a:cubicBezTo>
                  <a:pt x="50001" y="0"/>
                  <a:pt x="49686" y="52"/>
                  <a:pt x="49378" y="148"/>
                </a:cubicBezTo>
                <a:cubicBezTo>
                  <a:pt x="47561" y="726"/>
                  <a:pt x="46015" y="3603"/>
                  <a:pt x="44099" y="3603"/>
                </a:cubicBezTo>
                <a:cubicBezTo>
                  <a:pt x="43638" y="3603"/>
                  <a:pt x="43155" y="3436"/>
                  <a:pt x="42642" y="3030"/>
                </a:cubicBezTo>
                <a:cubicBezTo>
                  <a:pt x="41776" y="2358"/>
                  <a:pt x="41238" y="1507"/>
                  <a:pt x="40133" y="1163"/>
                </a:cubicBezTo>
                <a:cubicBezTo>
                  <a:pt x="39697" y="1025"/>
                  <a:pt x="39239" y="958"/>
                  <a:pt x="38781" y="958"/>
                </a:cubicBezTo>
                <a:cubicBezTo>
                  <a:pt x="38298" y="958"/>
                  <a:pt x="37815" y="1033"/>
                  <a:pt x="37355" y="1178"/>
                </a:cubicBezTo>
                <a:cubicBezTo>
                  <a:pt x="36504" y="1462"/>
                  <a:pt x="35727" y="1985"/>
                  <a:pt x="35204" y="2717"/>
                </a:cubicBezTo>
                <a:cubicBezTo>
                  <a:pt x="34576" y="3604"/>
                  <a:pt x="34090" y="5193"/>
                  <a:pt x="32932" y="5193"/>
                </a:cubicBezTo>
                <a:cubicBezTo>
                  <a:pt x="32687" y="5193"/>
                  <a:pt x="32411" y="5122"/>
                  <a:pt x="32098" y="4957"/>
                </a:cubicBezTo>
                <a:cubicBezTo>
                  <a:pt x="31052" y="4404"/>
                  <a:pt x="31172" y="2956"/>
                  <a:pt x="30529" y="2089"/>
                </a:cubicBezTo>
                <a:cubicBezTo>
                  <a:pt x="29921" y="1301"/>
                  <a:pt x="28901" y="948"/>
                  <a:pt x="27923" y="948"/>
                </a:cubicBezTo>
                <a:cubicBezTo>
                  <a:pt x="27846" y="948"/>
                  <a:pt x="27768" y="950"/>
                  <a:pt x="27692" y="954"/>
                </a:cubicBezTo>
                <a:cubicBezTo>
                  <a:pt x="26586" y="1014"/>
                  <a:pt x="25496" y="1417"/>
                  <a:pt x="24630" y="2089"/>
                </a:cubicBezTo>
                <a:cubicBezTo>
                  <a:pt x="24227" y="2388"/>
                  <a:pt x="23883" y="2732"/>
                  <a:pt x="23554" y="3135"/>
                </a:cubicBezTo>
                <a:cubicBezTo>
                  <a:pt x="23106" y="3703"/>
                  <a:pt x="22838" y="4404"/>
                  <a:pt x="22180" y="4778"/>
                </a:cubicBezTo>
                <a:cubicBezTo>
                  <a:pt x="21648" y="5098"/>
                  <a:pt x="21029" y="5235"/>
                  <a:pt x="20404" y="5235"/>
                </a:cubicBezTo>
                <a:cubicBezTo>
                  <a:pt x="19660" y="5235"/>
                  <a:pt x="18907" y="5041"/>
                  <a:pt x="18282" y="4733"/>
                </a:cubicBezTo>
                <a:cubicBezTo>
                  <a:pt x="17730" y="4449"/>
                  <a:pt x="17237" y="4061"/>
                  <a:pt x="16833" y="3583"/>
                </a:cubicBezTo>
                <a:cubicBezTo>
                  <a:pt x="16430" y="3090"/>
                  <a:pt x="16236" y="2388"/>
                  <a:pt x="15683" y="2000"/>
                </a:cubicBezTo>
                <a:cubicBezTo>
                  <a:pt x="15378" y="1789"/>
                  <a:pt x="15007" y="1718"/>
                  <a:pt x="14621" y="1718"/>
                </a:cubicBezTo>
                <a:cubicBezTo>
                  <a:pt x="14158" y="1718"/>
                  <a:pt x="13672" y="1821"/>
                  <a:pt x="13249" y="1910"/>
                </a:cubicBezTo>
                <a:cubicBezTo>
                  <a:pt x="12233" y="2134"/>
                  <a:pt x="11352" y="2612"/>
                  <a:pt x="10919" y="3613"/>
                </a:cubicBezTo>
                <a:cubicBezTo>
                  <a:pt x="10605" y="4390"/>
                  <a:pt x="10411" y="5226"/>
                  <a:pt x="9380" y="5271"/>
                </a:cubicBezTo>
                <a:cubicBezTo>
                  <a:pt x="9364" y="5271"/>
                  <a:pt x="9348" y="5272"/>
                  <a:pt x="9332" y="5272"/>
                </a:cubicBezTo>
                <a:cubicBezTo>
                  <a:pt x="8453" y="5272"/>
                  <a:pt x="8013" y="4483"/>
                  <a:pt x="7573" y="3852"/>
                </a:cubicBezTo>
                <a:cubicBezTo>
                  <a:pt x="7021" y="3030"/>
                  <a:pt x="6423" y="2358"/>
                  <a:pt x="5452" y="2000"/>
                </a:cubicBezTo>
                <a:cubicBezTo>
                  <a:pt x="4975" y="1828"/>
                  <a:pt x="4473" y="1745"/>
                  <a:pt x="3972" y="1745"/>
                </a:cubicBezTo>
                <a:cubicBezTo>
                  <a:pt x="2467" y="1745"/>
                  <a:pt x="976" y="2496"/>
                  <a:pt x="225" y="3852"/>
                </a:cubicBezTo>
                <a:cubicBezTo>
                  <a:pt x="0" y="4250"/>
                  <a:pt x="340" y="4606"/>
                  <a:pt x="679" y="4606"/>
                </a:cubicBezTo>
                <a:cubicBezTo>
                  <a:pt x="835" y="4606"/>
                  <a:pt x="992" y="4529"/>
                  <a:pt x="1091" y="4345"/>
                </a:cubicBezTo>
                <a:cubicBezTo>
                  <a:pt x="1689" y="3288"/>
                  <a:pt x="2784" y="2761"/>
                  <a:pt x="3881" y="2761"/>
                </a:cubicBezTo>
                <a:cubicBezTo>
                  <a:pt x="4892" y="2761"/>
                  <a:pt x="5904" y="3210"/>
                  <a:pt x="6528" y="4106"/>
                </a:cubicBezTo>
                <a:cubicBezTo>
                  <a:pt x="7050" y="4853"/>
                  <a:pt x="7484" y="5734"/>
                  <a:pt x="8380" y="6107"/>
                </a:cubicBezTo>
                <a:cubicBezTo>
                  <a:pt x="8669" y="6222"/>
                  <a:pt x="8975" y="6277"/>
                  <a:pt x="9279" y="6277"/>
                </a:cubicBezTo>
                <a:cubicBezTo>
                  <a:pt x="9808" y="6277"/>
                  <a:pt x="10334" y="6112"/>
                  <a:pt x="10769" y="5808"/>
                </a:cubicBezTo>
                <a:cubicBezTo>
                  <a:pt x="11695" y="5136"/>
                  <a:pt x="11576" y="3732"/>
                  <a:pt x="12562" y="3195"/>
                </a:cubicBezTo>
                <a:cubicBezTo>
                  <a:pt x="13010" y="2956"/>
                  <a:pt x="13562" y="2851"/>
                  <a:pt x="14070" y="2776"/>
                </a:cubicBezTo>
                <a:cubicBezTo>
                  <a:pt x="14249" y="2754"/>
                  <a:pt x="14447" y="2717"/>
                  <a:pt x="14638" y="2717"/>
                </a:cubicBezTo>
                <a:cubicBezTo>
                  <a:pt x="14828" y="2717"/>
                  <a:pt x="15011" y="2754"/>
                  <a:pt x="15161" y="2881"/>
                </a:cubicBezTo>
                <a:cubicBezTo>
                  <a:pt x="15429" y="3105"/>
                  <a:pt x="15624" y="3658"/>
                  <a:pt x="15848" y="3956"/>
                </a:cubicBezTo>
                <a:cubicBezTo>
                  <a:pt x="16878" y="5383"/>
                  <a:pt x="18598" y="6226"/>
                  <a:pt x="20325" y="6226"/>
                </a:cubicBezTo>
                <a:cubicBezTo>
                  <a:pt x="20550" y="6226"/>
                  <a:pt x="20776" y="6211"/>
                  <a:pt x="21000" y="6182"/>
                </a:cubicBezTo>
                <a:cubicBezTo>
                  <a:pt x="21912" y="6062"/>
                  <a:pt x="22838" y="5689"/>
                  <a:pt x="23450" y="4987"/>
                </a:cubicBezTo>
                <a:cubicBezTo>
                  <a:pt x="23838" y="4524"/>
                  <a:pt x="24107" y="3956"/>
                  <a:pt x="24510" y="3508"/>
                </a:cubicBezTo>
                <a:cubicBezTo>
                  <a:pt x="25078" y="2896"/>
                  <a:pt x="25795" y="2433"/>
                  <a:pt x="26586" y="2164"/>
                </a:cubicBezTo>
                <a:cubicBezTo>
                  <a:pt x="26987" y="2035"/>
                  <a:pt x="27405" y="1962"/>
                  <a:pt x="27810" y="1962"/>
                </a:cubicBezTo>
                <a:cubicBezTo>
                  <a:pt x="28766" y="1962"/>
                  <a:pt x="29644" y="2370"/>
                  <a:pt x="30022" y="3419"/>
                </a:cubicBezTo>
                <a:cubicBezTo>
                  <a:pt x="30380" y="4390"/>
                  <a:pt x="30574" y="5301"/>
                  <a:pt x="31545" y="5823"/>
                </a:cubicBezTo>
                <a:cubicBezTo>
                  <a:pt x="31960" y="6040"/>
                  <a:pt x="32431" y="6151"/>
                  <a:pt x="32898" y="6151"/>
                </a:cubicBezTo>
                <a:cubicBezTo>
                  <a:pt x="33238" y="6151"/>
                  <a:pt x="33576" y="6092"/>
                  <a:pt x="33890" y="5973"/>
                </a:cubicBezTo>
                <a:cubicBezTo>
                  <a:pt x="35055" y="5510"/>
                  <a:pt x="35279" y="4390"/>
                  <a:pt x="35921" y="3434"/>
                </a:cubicBezTo>
                <a:cubicBezTo>
                  <a:pt x="36534" y="2508"/>
                  <a:pt x="37624" y="1985"/>
                  <a:pt x="38714" y="1985"/>
                </a:cubicBezTo>
                <a:cubicBezTo>
                  <a:pt x="38738" y="1984"/>
                  <a:pt x="38761" y="1984"/>
                  <a:pt x="38784" y="1984"/>
                </a:cubicBezTo>
                <a:cubicBezTo>
                  <a:pt x="40214" y="1984"/>
                  <a:pt x="40867" y="2895"/>
                  <a:pt x="41896" y="3747"/>
                </a:cubicBezTo>
                <a:cubicBezTo>
                  <a:pt x="42534" y="4301"/>
                  <a:pt x="43332" y="4596"/>
                  <a:pt x="44143" y="4596"/>
                </a:cubicBezTo>
                <a:cubicBezTo>
                  <a:pt x="44470" y="4596"/>
                  <a:pt x="44800" y="4548"/>
                  <a:pt x="45122" y="4449"/>
                </a:cubicBezTo>
                <a:cubicBezTo>
                  <a:pt x="46302" y="4091"/>
                  <a:pt x="47078" y="3120"/>
                  <a:pt x="47900" y="2284"/>
                </a:cubicBezTo>
                <a:cubicBezTo>
                  <a:pt x="48531" y="1652"/>
                  <a:pt x="49421" y="1038"/>
                  <a:pt x="50231" y="1038"/>
                </a:cubicBezTo>
                <a:cubicBezTo>
                  <a:pt x="50744" y="1038"/>
                  <a:pt x="51225" y="1283"/>
                  <a:pt x="51589" y="1925"/>
                </a:cubicBezTo>
                <a:cubicBezTo>
                  <a:pt x="52037" y="2732"/>
                  <a:pt x="52366" y="3658"/>
                  <a:pt x="53381" y="3867"/>
                </a:cubicBezTo>
                <a:cubicBezTo>
                  <a:pt x="53426" y="3875"/>
                  <a:pt x="53468" y="3880"/>
                  <a:pt x="53509" y="3880"/>
                </a:cubicBezTo>
                <a:cubicBezTo>
                  <a:pt x="54097" y="3880"/>
                  <a:pt x="54282" y="3022"/>
                  <a:pt x="53695" y="2896"/>
                </a:cubicBezTo>
                <a:cubicBezTo>
                  <a:pt x="52814" y="2717"/>
                  <a:pt x="52605" y="1373"/>
                  <a:pt x="52052" y="745"/>
                </a:cubicBezTo>
                <a:cubicBezTo>
                  <a:pt x="51586" y="228"/>
                  <a:pt x="50962" y="0"/>
                  <a:pt x="50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62"/>
          <p:cNvSpPr/>
          <p:nvPr/>
        </p:nvSpPr>
        <p:spPr>
          <a:xfrm flipH="1">
            <a:off x="1453809" y="3181186"/>
            <a:ext cx="690240" cy="57274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62"/>
          <p:cNvSpPr/>
          <p:nvPr/>
        </p:nvSpPr>
        <p:spPr>
          <a:xfrm rot="-10147910" flipH="1">
            <a:off x="6971214" y="3181103"/>
            <a:ext cx="690437" cy="57290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62"/>
          <p:cNvSpPr/>
          <p:nvPr/>
        </p:nvSpPr>
        <p:spPr>
          <a:xfrm rot="-3695041" flipH="1">
            <a:off x="3312719" y="3181190"/>
            <a:ext cx="690318" cy="572807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62"/>
          <p:cNvSpPr/>
          <p:nvPr/>
        </p:nvSpPr>
        <p:spPr>
          <a:xfrm rot="-7061144" flipH="1">
            <a:off x="5153545" y="3181250"/>
            <a:ext cx="690338" cy="57282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62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hal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yang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harus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orang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tua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lakukan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agar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tumbuh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kembang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anak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berjalan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dengan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Ink Free" panose="03080402000500000000" pitchFamily="66" charset="0"/>
              </a:rPr>
              <a:t>lancar</a:t>
            </a:r>
            <a:r>
              <a:rPr lang="en-US" sz="2400" dirty="0">
                <a:solidFill>
                  <a:srgbClr val="FFC000"/>
                </a:solidFill>
                <a:latin typeface="Ink Free" panose="03080402000500000000" pitchFamily="66" charset="0"/>
              </a:rPr>
              <a:t>:</a:t>
            </a:r>
            <a:r>
              <a:rPr lang="en-ID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en-ID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</a:br>
            <a:endParaRPr sz="2400" dirty="0">
              <a:solidFill>
                <a:schemeClr val="accent3">
                  <a:lumMod val="60000"/>
                  <a:lumOff val="4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585" name="Google Shape;2585;p62"/>
          <p:cNvSpPr txBox="1"/>
          <p:nvPr/>
        </p:nvSpPr>
        <p:spPr>
          <a:xfrm>
            <a:off x="1041413" y="191188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86" name="Google Shape;2586;p62"/>
          <p:cNvSpPr txBox="1"/>
          <p:nvPr/>
        </p:nvSpPr>
        <p:spPr>
          <a:xfrm>
            <a:off x="1321763" y="2681213"/>
            <a:ext cx="9543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lvl="0"/>
            <a:r>
              <a:rPr lang="en-US" sz="2400" dirty="0" err="1">
                <a:solidFill>
                  <a:srgbClr val="FFFF00"/>
                </a:solidFill>
                <a:latin typeface="Ink Free" panose="03080402000500000000" pitchFamily="66" charset="0"/>
              </a:rPr>
              <a:t>Pelajari</a:t>
            </a:r>
            <a:r>
              <a:rPr lang="en-US" sz="2400" dirty="0">
                <a:solidFill>
                  <a:srgbClr val="FFFF0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nk Free" panose="03080402000500000000" pitchFamily="66" charset="0"/>
              </a:rPr>
              <a:t>kondisi</a:t>
            </a:r>
            <a:r>
              <a:rPr lang="en-US" sz="2400" dirty="0">
                <a:solidFill>
                  <a:srgbClr val="FFFF00"/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nk Free" panose="03080402000500000000" pitchFamily="66" charset="0"/>
              </a:rPr>
              <a:t>anak</a:t>
            </a:r>
            <a:endParaRPr lang="en-ID" sz="2400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  <p:sp>
        <p:nvSpPr>
          <p:cNvPr id="2587" name="Google Shape;2587;p62"/>
          <p:cNvSpPr txBox="1"/>
          <p:nvPr/>
        </p:nvSpPr>
        <p:spPr>
          <a:xfrm>
            <a:off x="2890143" y="191188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88" name="Google Shape;2588;p62"/>
          <p:cNvSpPr txBox="1"/>
          <p:nvPr/>
        </p:nvSpPr>
        <p:spPr>
          <a:xfrm>
            <a:off x="4738863" y="1911888"/>
            <a:ext cx="1515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89" name="Google Shape;2589;p62"/>
          <p:cNvSpPr txBox="1"/>
          <p:nvPr/>
        </p:nvSpPr>
        <p:spPr>
          <a:xfrm>
            <a:off x="6587582" y="1911887"/>
            <a:ext cx="1515000" cy="65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lvl="0"/>
            <a:r>
              <a:rPr lang="en-US" sz="1600" dirty="0" err="1">
                <a:solidFill>
                  <a:srgbClr val="66FF33"/>
                </a:solidFill>
                <a:latin typeface="Ink Free" panose="03080402000500000000" pitchFamily="66" charset="0"/>
              </a:rPr>
              <a:t>Kenali</a:t>
            </a:r>
            <a:r>
              <a:rPr lang="en-US" sz="1600" dirty="0">
                <a:solidFill>
                  <a:srgbClr val="66FF33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66FF33"/>
                </a:solidFill>
                <a:latin typeface="Ink Free" panose="03080402000500000000" pitchFamily="66" charset="0"/>
              </a:rPr>
              <a:t>bakat</a:t>
            </a:r>
            <a:r>
              <a:rPr lang="en-US" sz="1600" dirty="0">
                <a:solidFill>
                  <a:srgbClr val="66FF33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66FF33"/>
                </a:solidFill>
                <a:latin typeface="Ink Free" panose="03080402000500000000" pitchFamily="66" charset="0"/>
              </a:rPr>
              <a:t>dan</a:t>
            </a:r>
            <a:r>
              <a:rPr lang="en-US" sz="1600" dirty="0">
                <a:solidFill>
                  <a:srgbClr val="66FF33"/>
                </a:solidFill>
                <a:latin typeface="Ink Free" panose="03080402000500000000" pitchFamily="66" charset="0"/>
              </a:rPr>
              <a:t> </a:t>
            </a:r>
            <a:r>
              <a:rPr lang="en-US" sz="1600" dirty="0" err="1">
                <a:solidFill>
                  <a:srgbClr val="66FF33"/>
                </a:solidFill>
                <a:latin typeface="Ink Free" panose="03080402000500000000" pitchFamily="66" charset="0"/>
              </a:rPr>
              <a:t>kelebihannya</a:t>
            </a:r>
            <a:endParaRPr lang="en-ID" sz="1600" dirty="0">
              <a:solidFill>
                <a:srgbClr val="66FF33"/>
              </a:solidFill>
              <a:latin typeface="Ink Free" panose="03080402000500000000" pitchFamily="66" charset="0"/>
            </a:endParaRPr>
          </a:p>
        </p:txBody>
      </p:sp>
      <p:sp>
        <p:nvSpPr>
          <p:cNvPr id="2590" name="Google Shape;2590;p62"/>
          <p:cNvSpPr txBox="1"/>
          <p:nvPr/>
        </p:nvSpPr>
        <p:spPr>
          <a:xfrm>
            <a:off x="2987824" y="2681213"/>
            <a:ext cx="1136969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lvl="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Percaya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pada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anak</a:t>
            </a:r>
            <a:endParaRPr lang="en-ID" sz="2400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2591" name="Google Shape;2591;p62"/>
          <p:cNvSpPr txBox="1"/>
          <p:nvPr/>
        </p:nvSpPr>
        <p:spPr>
          <a:xfrm>
            <a:off x="4738863" y="2681213"/>
            <a:ext cx="123465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lvl="0"/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Berprasangka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baik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terhadap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anak</a:t>
            </a:r>
            <a:endParaRPr lang="en-ID" sz="1800" dirty="0">
              <a:solidFill>
                <a:srgbClr val="92D050"/>
              </a:solidFill>
              <a:latin typeface="Ink Free" panose="03080402000500000000" pitchFamily="66" charset="0"/>
            </a:endParaRPr>
          </a:p>
        </p:txBody>
      </p:sp>
      <p:sp>
        <p:nvSpPr>
          <p:cNvPr id="2592" name="Google Shape;2592;p62"/>
          <p:cNvSpPr txBox="1"/>
          <p:nvPr/>
        </p:nvSpPr>
        <p:spPr>
          <a:xfrm>
            <a:off x="6867932" y="2681213"/>
            <a:ext cx="9543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2593" name="Google Shape;2593;p62"/>
          <p:cNvGrpSpPr/>
          <p:nvPr/>
        </p:nvGrpSpPr>
        <p:grpSpPr>
          <a:xfrm rot="-5400000">
            <a:off x="1571000" y="3228063"/>
            <a:ext cx="455825" cy="478975"/>
            <a:chOff x="5410375" y="2331188"/>
            <a:chExt cx="455825" cy="478975"/>
          </a:xfrm>
        </p:grpSpPr>
        <p:sp>
          <p:nvSpPr>
            <p:cNvPr id="2594" name="Google Shape;2594;p62"/>
            <p:cNvSpPr/>
            <p:nvPr/>
          </p:nvSpPr>
          <p:spPr>
            <a:xfrm>
              <a:off x="5487125" y="2709438"/>
              <a:ext cx="341125" cy="100725"/>
            </a:xfrm>
            <a:custGeom>
              <a:avLst/>
              <a:gdLst/>
              <a:ahLst/>
              <a:cxnLst/>
              <a:rect l="l" t="t" r="r" b="b"/>
              <a:pathLst>
                <a:path w="13645" h="4029" extrusionOk="0">
                  <a:moveTo>
                    <a:pt x="13645" y="0"/>
                  </a:moveTo>
                  <a:lnTo>
                    <a:pt x="13645" y="0"/>
                  </a:lnTo>
                  <a:cubicBezTo>
                    <a:pt x="13531" y="7"/>
                    <a:pt x="13416" y="17"/>
                    <a:pt x="13306" y="24"/>
                  </a:cubicBezTo>
                  <a:cubicBezTo>
                    <a:pt x="12571" y="942"/>
                    <a:pt x="11486" y="1895"/>
                    <a:pt x="9882" y="2737"/>
                  </a:cubicBezTo>
                  <a:cubicBezTo>
                    <a:pt x="8833" y="3291"/>
                    <a:pt x="7945" y="3603"/>
                    <a:pt x="7086" y="3725"/>
                  </a:cubicBezTo>
                  <a:cubicBezTo>
                    <a:pt x="6835" y="3759"/>
                    <a:pt x="6579" y="3776"/>
                    <a:pt x="6321" y="3776"/>
                  </a:cubicBezTo>
                  <a:cubicBezTo>
                    <a:pt x="4250" y="3776"/>
                    <a:pt x="2026" y="2683"/>
                    <a:pt x="343" y="800"/>
                  </a:cubicBezTo>
                  <a:cubicBezTo>
                    <a:pt x="229" y="797"/>
                    <a:pt x="115" y="793"/>
                    <a:pt x="1" y="786"/>
                  </a:cubicBezTo>
                  <a:lnTo>
                    <a:pt x="1" y="786"/>
                  </a:lnTo>
                  <a:cubicBezTo>
                    <a:pt x="36" y="827"/>
                    <a:pt x="70" y="873"/>
                    <a:pt x="105" y="911"/>
                  </a:cubicBezTo>
                  <a:cubicBezTo>
                    <a:pt x="1858" y="2903"/>
                    <a:pt x="4114" y="4029"/>
                    <a:pt x="6282" y="4029"/>
                  </a:cubicBezTo>
                  <a:cubicBezTo>
                    <a:pt x="6563" y="4029"/>
                    <a:pt x="6844" y="4012"/>
                    <a:pt x="7121" y="3974"/>
                  </a:cubicBezTo>
                  <a:cubicBezTo>
                    <a:pt x="8008" y="3849"/>
                    <a:pt x="8923" y="3527"/>
                    <a:pt x="9997" y="2962"/>
                  </a:cubicBezTo>
                  <a:cubicBezTo>
                    <a:pt x="11743" y="2044"/>
                    <a:pt x="12890" y="994"/>
                    <a:pt x="136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2"/>
            <p:cNvSpPr/>
            <p:nvPr/>
          </p:nvSpPr>
          <p:spPr>
            <a:xfrm>
              <a:off x="5410375" y="2331188"/>
              <a:ext cx="455825" cy="391775"/>
            </a:xfrm>
            <a:custGeom>
              <a:avLst/>
              <a:gdLst/>
              <a:ahLst/>
              <a:cxnLst/>
              <a:rect l="l" t="t" r="r" b="b"/>
              <a:pathLst>
                <a:path w="18233" h="15671" extrusionOk="0">
                  <a:moveTo>
                    <a:pt x="8818" y="0"/>
                  </a:moveTo>
                  <a:cubicBezTo>
                    <a:pt x="7432" y="0"/>
                    <a:pt x="6054" y="353"/>
                    <a:pt x="4810" y="1052"/>
                  </a:cubicBezTo>
                  <a:cubicBezTo>
                    <a:pt x="2527" y="2331"/>
                    <a:pt x="957" y="4565"/>
                    <a:pt x="503" y="7181"/>
                  </a:cubicBezTo>
                  <a:cubicBezTo>
                    <a:pt x="1" y="10074"/>
                    <a:pt x="877" y="13207"/>
                    <a:pt x="2852" y="15656"/>
                  </a:cubicBezTo>
                  <a:cubicBezTo>
                    <a:pt x="2967" y="15660"/>
                    <a:pt x="3081" y="15666"/>
                    <a:pt x="3192" y="15671"/>
                  </a:cubicBezTo>
                  <a:cubicBezTo>
                    <a:pt x="1161" y="13252"/>
                    <a:pt x="250" y="10116"/>
                    <a:pt x="749" y="7226"/>
                  </a:cubicBezTo>
                  <a:cubicBezTo>
                    <a:pt x="1193" y="4683"/>
                    <a:pt x="2717" y="2511"/>
                    <a:pt x="4931" y="1270"/>
                  </a:cubicBezTo>
                  <a:cubicBezTo>
                    <a:pt x="6152" y="588"/>
                    <a:pt x="7472" y="242"/>
                    <a:pt x="8804" y="242"/>
                  </a:cubicBezTo>
                  <a:cubicBezTo>
                    <a:pt x="9797" y="242"/>
                    <a:pt x="10797" y="434"/>
                    <a:pt x="11770" y="820"/>
                  </a:cubicBezTo>
                  <a:cubicBezTo>
                    <a:pt x="13375" y="1454"/>
                    <a:pt x="14861" y="2590"/>
                    <a:pt x="16074" y="4098"/>
                  </a:cubicBezTo>
                  <a:cubicBezTo>
                    <a:pt x="16643" y="4805"/>
                    <a:pt x="17006" y="5422"/>
                    <a:pt x="17221" y="6041"/>
                  </a:cubicBezTo>
                  <a:cubicBezTo>
                    <a:pt x="17436" y="6655"/>
                    <a:pt x="17516" y="7320"/>
                    <a:pt x="17591" y="7964"/>
                  </a:cubicBezTo>
                  <a:cubicBezTo>
                    <a:pt x="17606" y="8086"/>
                    <a:pt x="17620" y="8211"/>
                    <a:pt x="17637" y="8332"/>
                  </a:cubicBezTo>
                  <a:cubicBezTo>
                    <a:pt x="17665" y="8547"/>
                    <a:pt x="17692" y="8761"/>
                    <a:pt x="17724" y="8976"/>
                  </a:cubicBezTo>
                  <a:cubicBezTo>
                    <a:pt x="17848" y="9870"/>
                    <a:pt x="17976" y="10795"/>
                    <a:pt x="17887" y="11696"/>
                  </a:cubicBezTo>
                  <a:cubicBezTo>
                    <a:pt x="17820" y="12344"/>
                    <a:pt x="17561" y="13560"/>
                    <a:pt x="16584" y="14887"/>
                  </a:cubicBezTo>
                  <a:cubicBezTo>
                    <a:pt x="16691" y="14876"/>
                    <a:pt x="16801" y="14870"/>
                    <a:pt x="16910" y="14863"/>
                  </a:cubicBezTo>
                  <a:cubicBezTo>
                    <a:pt x="17820" y="13553"/>
                    <a:pt x="18070" y="12368"/>
                    <a:pt x="18136" y="11721"/>
                  </a:cubicBezTo>
                  <a:cubicBezTo>
                    <a:pt x="18233" y="10788"/>
                    <a:pt x="18101" y="9850"/>
                    <a:pt x="17973" y="8942"/>
                  </a:cubicBezTo>
                  <a:cubicBezTo>
                    <a:pt x="17941" y="8727"/>
                    <a:pt x="17914" y="8512"/>
                    <a:pt x="17887" y="8300"/>
                  </a:cubicBezTo>
                  <a:cubicBezTo>
                    <a:pt x="17872" y="8179"/>
                    <a:pt x="17855" y="8054"/>
                    <a:pt x="17841" y="7933"/>
                  </a:cubicBezTo>
                  <a:cubicBezTo>
                    <a:pt x="17765" y="7275"/>
                    <a:pt x="17682" y="6596"/>
                    <a:pt x="17460" y="5958"/>
                  </a:cubicBezTo>
                  <a:cubicBezTo>
                    <a:pt x="17235" y="5310"/>
                    <a:pt x="16857" y="4669"/>
                    <a:pt x="16272" y="3941"/>
                  </a:cubicBezTo>
                  <a:cubicBezTo>
                    <a:pt x="15031" y="2396"/>
                    <a:pt x="13507" y="1236"/>
                    <a:pt x="11861" y="584"/>
                  </a:cubicBezTo>
                  <a:cubicBezTo>
                    <a:pt x="10876" y="194"/>
                    <a:pt x="9845" y="0"/>
                    <a:pt x="881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6" name="Google Shape;2596;p62"/>
          <p:cNvGrpSpPr/>
          <p:nvPr/>
        </p:nvGrpSpPr>
        <p:grpSpPr>
          <a:xfrm rot="-5400000">
            <a:off x="3419731" y="3228063"/>
            <a:ext cx="455825" cy="478975"/>
            <a:chOff x="5410375" y="2542113"/>
            <a:chExt cx="455825" cy="478975"/>
          </a:xfrm>
        </p:grpSpPr>
        <p:sp>
          <p:nvSpPr>
            <p:cNvPr id="2597" name="Google Shape;2597;p62"/>
            <p:cNvSpPr/>
            <p:nvPr/>
          </p:nvSpPr>
          <p:spPr>
            <a:xfrm>
              <a:off x="5487125" y="2920363"/>
              <a:ext cx="341125" cy="100725"/>
            </a:xfrm>
            <a:custGeom>
              <a:avLst/>
              <a:gdLst/>
              <a:ahLst/>
              <a:cxnLst/>
              <a:rect l="l" t="t" r="r" b="b"/>
              <a:pathLst>
                <a:path w="13645" h="4029" extrusionOk="0">
                  <a:moveTo>
                    <a:pt x="13645" y="0"/>
                  </a:moveTo>
                  <a:lnTo>
                    <a:pt x="13645" y="0"/>
                  </a:lnTo>
                  <a:cubicBezTo>
                    <a:pt x="13531" y="7"/>
                    <a:pt x="13416" y="17"/>
                    <a:pt x="13306" y="24"/>
                  </a:cubicBezTo>
                  <a:cubicBezTo>
                    <a:pt x="12571" y="942"/>
                    <a:pt x="11486" y="1895"/>
                    <a:pt x="9882" y="2737"/>
                  </a:cubicBezTo>
                  <a:cubicBezTo>
                    <a:pt x="8833" y="3291"/>
                    <a:pt x="7945" y="3603"/>
                    <a:pt x="7086" y="3725"/>
                  </a:cubicBezTo>
                  <a:cubicBezTo>
                    <a:pt x="6835" y="3759"/>
                    <a:pt x="6579" y="3776"/>
                    <a:pt x="6321" y="3776"/>
                  </a:cubicBezTo>
                  <a:cubicBezTo>
                    <a:pt x="4250" y="3776"/>
                    <a:pt x="2026" y="2683"/>
                    <a:pt x="343" y="800"/>
                  </a:cubicBezTo>
                  <a:cubicBezTo>
                    <a:pt x="229" y="797"/>
                    <a:pt x="115" y="793"/>
                    <a:pt x="1" y="786"/>
                  </a:cubicBezTo>
                  <a:lnTo>
                    <a:pt x="1" y="786"/>
                  </a:lnTo>
                  <a:cubicBezTo>
                    <a:pt x="36" y="827"/>
                    <a:pt x="70" y="873"/>
                    <a:pt x="105" y="911"/>
                  </a:cubicBezTo>
                  <a:cubicBezTo>
                    <a:pt x="1858" y="2903"/>
                    <a:pt x="4114" y="4029"/>
                    <a:pt x="6282" y="4029"/>
                  </a:cubicBezTo>
                  <a:cubicBezTo>
                    <a:pt x="6563" y="4029"/>
                    <a:pt x="6844" y="4012"/>
                    <a:pt x="7121" y="3974"/>
                  </a:cubicBezTo>
                  <a:cubicBezTo>
                    <a:pt x="8008" y="3849"/>
                    <a:pt x="8923" y="3527"/>
                    <a:pt x="9997" y="2962"/>
                  </a:cubicBezTo>
                  <a:cubicBezTo>
                    <a:pt x="11743" y="2044"/>
                    <a:pt x="12890" y="994"/>
                    <a:pt x="136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2"/>
            <p:cNvSpPr/>
            <p:nvPr/>
          </p:nvSpPr>
          <p:spPr>
            <a:xfrm>
              <a:off x="5410375" y="2542113"/>
              <a:ext cx="455825" cy="391775"/>
            </a:xfrm>
            <a:custGeom>
              <a:avLst/>
              <a:gdLst/>
              <a:ahLst/>
              <a:cxnLst/>
              <a:rect l="l" t="t" r="r" b="b"/>
              <a:pathLst>
                <a:path w="18233" h="15671" extrusionOk="0">
                  <a:moveTo>
                    <a:pt x="8818" y="0"/>
                  </a:moveTo>
                  <a:cubicBezTo>
                    <a:pt x="7432" y="0"/>
                    <a:pt x="6054" y="353"/>
                    <a:pt x="4810" y="1052"/>
                  </a:cubicBezTo>
                  <a:cubicBezTo>
                    <a:pt x="2527" y="2331"/>
                    <a:pt x="957" y="4565"/>
                    <a:pt x="503" y="7181"/>
                  </a:cubicBezTo>
                  <a:cubicBezTo>
                    <a:pt x="1" y="10074"/>
                    <a:pt x="877" y="13207"/>
                    <a:pt x="2852" y="15656"/>
                  </a:cubicBezTo>
                  <a:cubicBezTo>
                    <a:pt x="2967" y="15660"/>
                    <a:pt x="3081" y="15666"/>
                    <a:pt x="3192" y="15671"/>
                  </a:cubicBezTo>
                  <a:cubicBezTo>
                    <a:pt x="1161" y="13252"/>
                    <a:pt x="250" y="10116"/>
                    <a:pt x="749" y="7226"/>
                  </a:cubicBezTo>
                  <a:cubicBezTo>
                    <a:pt x="1193" y="4683"/>
                    <a:pt x="2717" y="2511"/>
                    <a:pt x="4931" y="1270"/>
                  </a:cubicBezTo>
                  <a:cubicBezTo>
                    <a:pt x="6152" y="588"/>
                    <a:pt x="7472" y="242"/>
                    <a:pt x="8804" y="242"/>
                  </a:cubicBezTo>
                  <a:cubicBezTo>
                    <a:pt x="9797" y="242"/>
                    <a:pt x="10797" y="434"/>
                    <a:pt x="11770" y="820"/>
                  </a:cubicBezTo>
                  <a:cubicBezTo>
                    <a:pt x="13375" y="1454"/>
                    <a:pt x="14861" y="2590"/>
                    <a:pt x="16074" y="4098"/>
                  </a:cubicBezTo>
                  <a:cubicBezTo>
                    <a:pt x="16643" y="4805"/>
                    <a:pt x="17006" y="5422"/>
                    <a:pt x="17221" y="6041"/>
                  </a:cubicBezTo>
                  <a:cubicBezTo>
                    <a:pt x="17436" y="6655"/>
                    <a:pt x="17516" y="7320"/>
                    <a:pt x="17591" y="7964"/>
                  </a:cubicBezTo>
                  <a:cubicBezTo>
                    <a:pt x="17606" y="8086"/>
                    <a:pt x="17620" y="8211"/>
                    <a:pt x="17637" y="8332"/>
                  </a:cubicBezTo>
                  <a:cubicBezTo>
                    <a:pt x="17665" y="8547"/>
                    <a:pt x="17692" y="8761"/>
                    <a:pt x="17724" y="8976"/>
                  </a:cubicBezTo>
                  <a:cubicBezTo>
                    <a:pt x="17848" y="9870"/>
                    <a:pt x="17976" y="10795"/>
                    <a:pt x="17887" y="11696"/>
                  </a:cubicBezTo>
                  <a:cubicBezTo>
                    <a:pt x="17820" y="12344"/>
                    <a:pt x="17561" y="13560"/>
                    <a:pt x="16584" y="14887"/>
                  </a:cubicBezTo>
                  <a:cubicBezTo>
                    <a:pt x="16691" y="14876"/>
                    <a:pt x="16801" y="14870"/>
                    <a:pt x="16910" y="14863"/>
                  </a:cubicBezTo>
                  <a:cubicBezTo>
                    <a:pt x="17820" y="13553"/>
                    <a:pt x="18070" y="12368"/>
                    <a:pt x="18136" y="11721"/>
                  </a:cubicBezTo>
                  <a:cubicBezTo>
                    <a:pt x="18233" y="10788"/>
                    <a:pt x="18101" y="9850"/>
                    <a:pt x="17973" y="8942"/>
                  </a:cubicBezTo>
                  <a:cubicBezTo>
                    <a:pt x="17941" y="8727"/>
                    <a:pt x="17914" y="8512"/>
                    <a:pt x="17887" y="8300"/>
                  </a:cubicBezTo>
                  <a:cubicBezTo>
                    <a:pt x="17872" y="8179"/>
                    <a:pt x="17855" y="8054"/>
                    <a:pt x="17841" y="7933"/>
                  </a:cubicBezTo>
                  <a:cubicBezTo>
                    <a:pt x="17765" y="7275"/>
                    <a:pt x="17682" y="6596"/>
                    <a:pt x="17460" y="5958"/>
                  </a:cubicBezTo>
                  <a:cubicBezTo>
                    <a:pt x="17235" y="5310"/>
                    <a:pt x="16857" y="4669"/>
                    <a:pt x="16272" y="3941"/>
                  </a:cubicBezTo>
                  <a:cubicBezTo>
                    <a:pt x="15031" y="2396"/>
                    <a:pt x="13507" y="1236"/>
                    <a:pt x="11861" y="584"/>
                  </a:cubicBezTo>
                  <a:cubicBezTo>
                    <a:pt x="10876" y="194"/>
                    <a:pt x="9845" y="0"/>
                    <a:pt x="88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9" name="Google Shape;2599;p62"/>
          <p:cNvGrpSpPr/>
          <p:nvPr/>
        </p:nvGrpSpPr>
        <p:grpSpPr>
          <a:xfrm rot="-5400000">
            <a:off x="5268450" y="3228063"/>
            <a:ext cx="455825" cy="478975"/>
            <a:chOff x="5410375" y="2929425"/>
            <a:chExt cx="455825" cy="478975"/>
          </a:xfrm>
        </p:grpSpPr>
        <p:sp>
          <p:nvSpPr>
            <p:cNvPr id="2600" name="Google Shape;2600;p62"/>
            <p:cNvSpPr/>
            <p:nvPr/>
          </p:nvSpPr>
          <p:spPr>
            <a:xfrm>
              <a:off x="5487125" y="3307675"/>
              <a:ext cx="341125" cy="100725"/>
            </a:xfrm>
            <a:custGeom>
              <a:avLst/>
              <a:gdLst/>
              <a:ahLst/>
              <a:cxnLst/>
              <a:rect l="l" t="t" r="r" b="b"/>
              <a:pathLst>
                <a:path w="13645" h="4029" extrusionOk="0">
                  <a:moveTo>
                    <a:pt x="13645" y="0"/>
                  </a:moveTo>
                  <a:lnTo>
                    <a:pt x="13645" y="0"/>
                  </a:lnTo>
                  <a:cubicBezTo>
                    <a:pt x="13531" y="7"/>
                    <a:pt x="13416" y="17"/>
                    <a:pt x="13306" y="24"/>
                  </a:cubicBezTo>
                  <a:cubicBezTo>
                    <a:pt x="12571" y="942"/>
                    <a:pt x="11486" y="1895"/>
                    <a:pt x="9882" y="2737"/>
                  </a:cubicBezTo>
                  <a:cubicBezTo>
                    <a:pt x="8833" y="3291"/>
                    <a:pt x="7945" y="3603"/>
                    <a:pt x="7086" y="3725"/>
                  </a:cubicBezTo>
                  <a:cubicBezTo>
                    <a:pt x="6835" y="3759"/>
                    <a:pt x="6579" y="3776"/>
                    <a:pt x="6321" y="3776"/>
                  </a:cubicBezTo>
                  <a:cubicBezTo>
                    <a:pt x="4250" y="3776"/>
                    <a:pt x="2026" y="2683"/>
                    <a:pt x="343" y="800"/>
                  </a:cubicBezTo>
                  <a:cubicBezTo>
                    <a:pt x="229" y="797"/>
                    <a:pt x="115" y="793"/>
                    <a:pt x="1" y="786"/>
                  </a:cubicBezTo>
                  <a:lnTo>
                    <a:pt x="1" y="786"/>
                  </a:lnTo>
                  <a:cubicBezTo>
                    <a:pt x="36" y="827"/>
                    <a:pt x="70" y="873"/>
                    <a:pt x="105" y="911"/>
                  </a:cubicBezTo>
                  <a:cubicBezTo>
                    <a:pt x="1858" y="2903"/>
                    <a:pt x="4114" y="4029"/>
                    <a:pt x="6282" y="4029"/>
                  </a:cubicBezTo>
                  <a:cubicBezTo>
                    <a:pt x="6563" y="4029"/>
                    <a:pt x="6844" y="4012"/>
                    <a:pt x="7121" y="3974"/>
                  </a:cubicBezTo>
                  <a:cubicBezTo>
                    <a:pt x="8008" y="3849"/>
                    <a:pt x="8923" y="3527"/>
                    <a:pt x="9997" y="2962"/>
                  </a:cubicBezTo>
                  <a:cubicBezTo>
                    <a:pt x="11743" y="2044"/>
                    <a:pt x="12890" y="994"/>
                    <a:pt x="136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2"/>
            <p:cNvSpPr/>
            <p:nvPr/>
          </p:nvSpPr>
          <p:spPr>
            <a:xfrm>
              <a:off x="5410375" y="2929425"/>
              <a:ext cx="455825" cy="391775"/>
            </a:xfrm>
            <a:custGeom>
              <a:avLst/>
              <a:gdLst/>
              <a:ahLst/>
              <a:cxnLst/>
              <a:rect l="l" t="t" r="r" b="b"/>
              <a:pathLst>
                <a:path w="18233" h="15671" extrusionOk="0">
                  <a:moveTo>
                    <a:pt x="8818" y="0"/>
                  </a:moveTo>
                  <a:cubicBezTo>
                    <a:pt x="7432" y="0"/>
                    <a:pt x="6054" y="353"/>
                    <a:pt x="4810" y="1052"/>
                  </a:cubicBezTo>
                  <a:cubicBezTo>
                    <a:pt x="2527" y="2331"/>
                    <a:pt x="957" y="4565"/>
                    <a:pt x="503" y="7181"/>
                  </a:cubicBezTo>
                  <a:cubicBezTo>
                    <a:pt x="1" y="10074"/>
                    <a:pt x="877" y="13207"/>
                    <a:pt x="2852" y="15656"/>
                  </a:cubicBezTo>
                  <a:cubicBezTo>
                    <a:pt x="2967" y="15660"/>
                    <a:pt x="3081" y="15666"/>
                    <a:pt x="3192" y="15671"/>
                  </a:cubicBezTo>
                  <a:cubicBezTo>
                    <a:pt x="1161" y="13252"/>
                    <a:pt x="250" y="10116"/>
                    <a:pt x="749" y="7226"/>
                  </a:cubicBezTo>
                  <a:cubicBezTo>
                    <a:pt x="1193" y="4683"/>
                    <a:pt x="2717" y="2511"/>
                    <a:pt x="4931" y="1270"/>
                  </a:cubicBezTo>
                  <a:cubicBezTo>
                    <a:pt x="6152" y="588"/>
                    <a:pt x="7472" y="242"/>
                    <a:pt x="8804" y="242"/>
                  </a:cubicBezTo>
                  <a:cubicBezTo>
                    <a:pt x="9797" y="242"/>
                    <a:pt x="10797" y="434"/>
                    <a:pt x="11770" y="820"/>
                  </a:cubicBezTo>
                  <a:cubicBezTo>
                    <a:pt x="13375" y="1454"/>
                    <a:pt x="14861" y="2590"/>
                    <a:pt x="16074" y="4098"/>
                  </a:cubicBezTo>
                  <a:cubicBezTo>
                    <a:pt x="16643" y="4805"/>
                    <a:pt x="17006" y="5422"/>
                    <a:pt x="17221" y="6041"/>
                  </a:cubicBezTo>
                  <a:cubicBezTo>
                    <a:pt x="17436" y="6655"/>
                    <a:pt x="17516" y="7320"/>
                    <a:pt x="17591" y="7964"/>
                  </a:cubicBezTo>
                  <a:cubicBezTo>
                    <a:pt x="17606" y="8086"/>
                    <a:pt x="17620" y="8211"/>
                    <a:pt x="17637" y="8332"/>
                  </a:cubicBezTo>
                  <a:cubicBezTo>
                    <a:pt x="17665" y="8547"/>
                    <a:pt x="17692" y="8761"/>
                    <a:pt x="17724" y="8976"/>
                  </a:cubicBezTo>
                  <a:cubicBezTo>
                    <a:pt x="17848" y="9870"/>
                    <a:pt x="17976" y="10795"/>
                    <a:pt x="17887" y="11696"/>
                  </a:cubicBezTo>
                  <a:cubicBezTo>
                    <a:pt x="17820" y="12344"/>
                    <a:pt x="17561" y="13560"/>
                    <a:pt x="16584" y="14887"/>
                  </a:cubicBezTo>
                  <a:cubicBezTo>
                    <a:pt x="16691" y="14876"/>
                    <a:pt x="16801" y="14870"/>
                    <a:pt x="16910" y="14863"/>
                  </a:cubicBezTo>
                  <a:cubicBezTo>
                    <a:pt x="17820" y="13553"/>
                    <a:pt x="18070" y="12368"/>
                    <a:pt x="18136" y="11721"/>
                  </a:cubicBezTo>
                  <a:cubicBezTo>
                    <a:pt x="18233" y="10788"/>
                    <a:pt x="18101" y="9850"/>
                    <a:pt x="17973" y="8942"/>
                  </a:cubicBezTo>
                  <a:cubicBezTo>
                    <a:pt x="17941" y="8727"/>
                    <a:pt x="17914" y="8512"/>
                    <a:pt x="17887" y="8300"/>
                  </a:cubicBezTo>
                  <a:cubicBezTo>
                    <a:pt x="17872" y="8179"/>
                    <a:pt x="17855" y="8054"/>
                    <a:pt x="17841" y="7933"/>
                  </a:cubicBezTo>
                  <a:cubicBezTo>
                    <a:pt x="17765" y="7275"/>
                    <a:pt x="17682" y="6596"/>
                    <a:pt x="17460" y="5958"/>
                  </a:cubicBezTo>
                  <a:cubicBezTo>
                    <a:pt x="17235" y="5310"/>
                    <a:pt x="16857" y="4669"/>
                    <a:pt x="16272" y="3941"/>
                  </a:cubicBezTo>
                  <a:cubicBezTo>
                    <a:pt x="15031" y="2396"/>
                    <a:pt x="13507" y="1236"/>
                    <a:pt x="11861" y="584"/>
                  </a:cubicBezTo>
                  <a:cubicBezTo>
                    <a:pt x="10876" y="194"/>
                    <a:pt x="9845" y="0"/>
                    <a:pt x="88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2" name="Google Shape;2602;p62"/>
          <p:cNvSpPr txBox="1"/>
          <p:nvPr/>
        </p:nvSpPr>
        <p:spPr>
          <a:xfrm>
            <a:off x="1596175" y="3330550"/>
            <a:ext cx="40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01</a:t>
            </a:r>
            <a:endParaRPr sz="2200" b="1" dirty="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603" name="Google Shape;2603;p62"/>
          <p:cNvSpPr txBox="1"/>
          <p:nvPr/>
        </p:nvSpPr>
        <p:spPr>
          <a:xfrm>
            <a:off x="3413991" y="3330550"/>
            <a:ext cx="40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02</a:t>
            </a:r>
            <a:endParaRPr sz="22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604" name="Google Shape;2604;p62"/>
          <p:cNvSpPr txBox="1"/>
          <p:nvPr/>
        </p:nvSpPr>
        <p:spPr>
          <a:xfrm>
            <a:off x="5298312" y="3330550"/>
            <a:ext cx="40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03</a:t>
            </a:r>
            <a:endParaRPr sz="22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605" name="Google Shape;2605;p62"/>
          <p:cNvSpPr txBox="1"/>
          <p:nvPr/>
        </p:nvSpPr>
        <p:spPr>
          <a:xfrm>
            <a:off x="7110304" y="3330550"/>
            <a:ext cx="4008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04</a:t>
            </a:r>
            <a:endParaRPr sz="2200" b="1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2606" name="Google Shape;2606;p62"/>
          <p:cNvGrpSpPr/>
          <p:nvPr/>
        </p:nvGrpSpPr>
        <p:grpSpPr>
          <a:xfrm rot="-5400000">
            <a:off x="7121869" y="3228063"/>
            <a:ext cx="455825" cy="478975"/>
            <a:chOff x="5410375" y="3403938"/>
            <a:chExt cx="455825" cy="478975"/>
          </a:xfrm>
        </p:grpSpPr>
        <p:sp>
          <p:nvSpPr>
            <p:cNvPr id="2607" name="Google Shape;2607;p62"/>
            <p:cNvSpPr/>
            <p:nvPr/>
          </p:nvSpPr>
          <p:spPr>
            <a:xfrm>
              <a:off x="5487125" y="3782188"/>
              <a:ext cx="341125" cy="100725"/>
            </a:xfrm>
            <a:custGeom>
              <a:avLst/>
              <a:gdLst/>
              <a:ahLst/>
              <a:cxnLst/>
              <a:rect l="l" t="t" r="r" b="b"/>
              <a:pathLst>
                <a:path w="13645" h="4029" extrusionOk="0">
                  <a:moveTo>
                    <a:pt x="13645" y="0"/>
                  </a:moveTo>
                  <a:lnTo>
                    <a:pt x="13645" y="0"/>
                  </a:lnTo>
                  <a:cubicBezTo>
                    <a:pt x="13531" y="7"/>
                    <a:pt x="13416" y="17"/>
                    <a:pt x="13306" y="24"/>
                  </a:cubicBezTo>
                  <a:cubicBezTo>
                    <a:pt x="12571" y="942"/>
                    <a:pt x="11486" y="1895"/>
                    <a:pt x="9882" y="2737"/>
                  </a:cubicBezTo>
                  <a:cubicBezTo>
                    <a:pt x="8833" y="3291"/>
                    <a:pt x="7945" y="3603"/>
                    <a:pt x="7086" y="3725"/>
                  </a:cubicBezTo>
                  <a:cubicBezTo>
                    <a:pt x="6835" y="3759"/>
                    <a:pt x="6579" y="3776"/>
                    <a:pt x="6321" y="3776"/>
                  </a:cubicBezTo>
                  <a:cubicBezTo>
                    <a:pt x="4250" y="3776"/>
                    <a:pt x="2026" y="2683"/>
                    <a:pt x="343" y="800"/>
                  </a:cubicBezTo>
                  <a:cubicBezTo>
                    <a:pt x="229" y="797"/>
                    <a:pt x="115" y="793"/>
                    <a:pt x="1" y="786"/>
                  </a:cubicBezTo>
                  <a:lnTo>
                    <a:pt x="1" y="786"/>
                  </a:lnTo>
                  <a:cubicBezTo>
                    <a:pt x="36" y="827"/>
                    <a:pt x="70" y="873"/>
                    <a:pt x="105" y="911"/>
                  </a:cubicBezTo>
                  <a:cubicBezTo>
                    <a:pt x="1858" y="2903"/>
                    <a:pt x="4114" y="4029"/>
                    <a:pt x="6282" y="4029"/>
                  </a:cubicBezTo>
                  <a:cubicBezTo>
                    <a:pt x="6563" y="4029"/>
                    <a:pt x="6844" y="4012"/>
                    <a:pt x="7121" y="3974"/>
                  </a:cubicBezTo>
                  <a:cubicBezTo>
                    <a:pt x="8008" y="3849"/>
                    <a:pt x="8923" y="3527"/>
                    <a:pt x="9997" y="2962"/>
                  </a:cubicBezTo>
                  <a:cubicBezTo>
                    <a:pt x="11743" y="2044"/>
                    <a:pt x="12890" y="994"/>
                    <a:pt x="136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2"/>
            <p:cNvSpPr/>
            <p:nvPr/>
          </p:nvSpPr>
          <p:spPr>
            <a:xfrm>
              <a:off x="5410375" y="3403938"/>
              <a:ext cx="455825" cy="391775"/>
            </a:xfrm>
            <a:custGeom>
              <a:avLst/>
              <a:gdLst/>
              <a:ahLst/>
              <a:cxnLst/>
              <a:rect l="l" t="t" r="r" b="b"/>
              <a:pathLst>
                <a:path w="18233" h="15671" extrusionOk="0">
                  <a:moveTo>
                    <a:pt x="8818" y="0"/>
                  </a:moveTo>
                  <a:cubicBezTo>
                    <a:pt x="7432" y="0"/>
                    <a:pt x="6054" y="353"/>
                    <a:pt x="4810" y="1052"/>
                  </a:cubicBezTo>
                  <a:cubicBezTo>
                    <a:pt x="2527" y="2331"/>
                    <a:pt x="957" y="4565"/>
                    <a:pt x="503" y="7181"/>
                  </a:cubicBezTo>
                  <a:cubicBezTo>
                    <a:pt x="1" y="10074"/>
                    <a:pt x="877" y="13207"/>
                    <a:pt x="2852" y="15656"/>
                  </a:cubicBezTo>
                  <a:cubicBezTo>
                    <a:pt x="2967" y="15660"/>
                    <a:pt x="3081" y="15666"/>
                    <a:pt x="3192" y="15671"/>
                  </a:cubicBezTo>
                  <a:cubicBezTo>
                    <a:pt x="1161" y="13252"/>
                    <a:pt x="250" y="10116"/>
                    <a:pt x="749" y="7226"/>
                  </a:cubicBezTo>
                  <a:cubicBezTo>
                    <a:pt x="1193" y="4683"/>
                    <a:pt x="2717" y="2511"/>
                    <a:pt x="4931" y="1270"/>
                  </a:cubicBezTo>
                  <a:cubicBezTo>
                    <a:pt x="6152" y="588"/>
                    <a:pt x="7472" y="242"/>
                    <a:pt x="8804" y="242"/>
                  </a:cubicBezTo>
                  <a:cubicBezTo>
                    <a:pt x="9797" y="242"/>
                    <a:pt x="10797" y="434"/>
                    <a:pt x="11770" y="820"/>
                  </a:cubicBezTo>
                  <a:cubicBezTo>
                    <a:pt x="13375" y="1454"/>
                    <a:pt x="14861" y="2590"/>
                    <a:pt x="16074" y="4098"/>
                  </a:cubicBezTo>
                  <a:cubicBezTo>
                    <a:pt x="16643" y="4805"/>
                    <a:pt x="17006" y="5422"/>
                    <a:pt x="17221" y="6041"/>
                  </a:cubicBezTo>
                  <a:cubicBezTo>
                    <a:pt x="17436" y="6655"/>
                    <a:pt x="17516" y="7320"/>
                    <a:pt x="17591" y="7964"/>
                  </a:cubicBezTo>
                  <a:cubicBezTo>
                    <a:pt x="17606" y="8086"/>
                    <a:pt x="17620" y="8211"/>
                    <a:pt x="17637" y="8332"/>
                  </a:cubicBezTo>
                  <a:cubicBezTo>
                    <a:pt x="17665" y="8547"/>
                    <a:pt x="17692" y="8761"/>
                    <a:pt x="17724" y="8976"/>
                  </a:cubicBezTo>
                  <a:cubicBezTo>
                    <a:pt x="17848" y="9870"/>
                    <a:pt x="17976" y="10795"/>
                    <a:pt x="17887" y="11696"/>
                  </a:cubicBezTo>
                  <a:cubicBezTo>
                    <a:pt x="17820" y="12344"/>
                    <a:pt x="17561" y="13560"/>
                    <a:pt x="16584" y="14887"/>
                  </a:cubicBezTo>
                  <a:cubicBezTo>
                    <a:pt x="16691" y="14876"/>
                    <a:pt x="16801" y="14870"/>
                    <a:pt x="16910" y="14863"/>
                  </a:cubicBezTo>
                  <a:cubicBezTo>
                    <a:pt x="17820" y="13553"/>
                    <a:pt x="18070" y="12368"/>
                    <a:pt x="18136" y="11721"/>
                  </a:cubicBezTo>
                  <a:cubicBezTo>
                    <a:pt x="18233" y="10788"/>
                    <a:pt x="18101" y="9850"/>
                    <a:pt x="17973" y="8942"/>
                  </a:cubicBezTo>
                  <a:cubicBezTo>
                    <a:pt x="17941" y="8727"/>
                    <a:pt x="17914" y="8512"/>
                    <a:pt x="17887" y="8300"/>
                  </a:cubicBezTo>
                  <a:cubicBezTo>
                    <a:pt x="17872" y="8179"/>
                    <a:pt x="17855" y="8054"/>
                    <a:pt x="17841" y="7933"/>
                  </a:cubicBezTo>
                  <a:cubicBezTo>
                    <a:pt x="17765" y="7275"/>
                    <a:pt x="17682" y="6596"/>
                    <a:pt x="17460" y="5958"/>
                  </a:cubicBezTo>
                  <a:cubicBezTo>
                    <a:pt x="17235" y="5310"/>
                    <a:pt x="16857" y="4669"/>
                    <a:pt x="16272" y="3941"/>
                  </a:cubicBezTo>
                  <a:cubicBezTo>
                    <a:pt x="15031" y="2396"/>
                    <a:pt x="13507" y="1236"/>
                    <a:pt x="11861" y="584"/>
                  </a:cubicBezTo>
                  <a:cubicBezTo>
                    <a:pt x="10876" y="194"/>
                    <a:pt x="9845" y="0"/>
                    <a:pt x="88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9" name="Google Shape;2609;p62"/>
          <p:cNvGrpSpPr/>
          <p:nvPr/>
        </p:nvGrpSpPr>
        <p:grpSpPr>
          <a:xfrm>
            <a:off x="2038400" y="3357478"/>
            <a:ext cx="1405657" cy="275604"/>
            <a:chOff x="2038400" y="3357478"/>
            <a:chExt cx="1405657" cy="275604"/>
          </a:xfrm>
        </p:grpSpPr>
        <p:sp>
          <p:nvSpPr>
            <p:cNvPr id="2610" name="Google Shape;2610;p62"/>
            <p:cNvSpPr/>
            <p:nvPr/>
          </p:nvSpPr>
          <p:spPr>
            <a:xfrm>
              <a:off x="2038400" y="3392925"/>
              <a:ext cx="1369735" cy="149475"/>
            </a:xfrm>
            <a:custGeom>
              <a:avLst/>
              <a:gdLst/>
              <a:ahLst/>
              <a:cxnLst/>
              <a:rect l="l" t="t" r="r" b="b"/>
              <a:pathLst>
                <a:path w="57746" h="5979" extrusionOk="0">
                  <a:moveTo>
                    <a:pt x="45122" y="1"/>
                  </a:moveTo>
                  <a:cubicBezTo>
                    <a:pt x="43697" y="1"/>
                    <a:pt x="42440" y="1055"/>
                    <a:pt x="41567" y="2212"/>
                  </a:cubicBezTo>
                  <a:cubicBezTo>
                    <a:pt x="40947" y="3038"/>
                    <a:pt x="40328" y="4791"/>
                    <a:pt x="39135" y="4791"/>
                  </a:cubicBezTo>
                  <a:cubicBezTo>
                    <a:pt x="39034" y="4791"/>
                    <a:pt x="38928" y="4778"/>
                    <a:pt x="38819" y="4751"/>
                  </a:cubicBezTo>
                  <a:cubicBezTo>
                    <a:pt x="37504" y="4438"/>
                    <a:pt x="36907" y="2810"/>
                    <a:pt x="35951" y="1973"/>
                  </a:cubicBezTo>
                  <a:cubicBezTo>
                    <a:pt x="35224" y="1318"/>
                    <a:pt x="34319" y="1003"/>
                    <a:pt x="33414" y="1003"/>
                  </a:cubicBezTo>
                  <a:cubicBezTo>
                    <a:pt x="32441" y="1003"/>
                    <a:pt x="31466" y="1367"/>
                    <a:pt x="30708" y="2063"/>
                  </a:cubicBezTo>
                  <a:cubicBezTo>
                    <a:pt x="29752" y="2944"/>
                    <a:pt x="29080" y="4049"/>
                    <a:pt x="27871" y="4587"/>
                  </a:cubicBezTo>
                  <a:cubicBezTo>
                    <a:pt x="27373" y="4816"/>
                    <a:pt x="26838" y="4934"/>
                    <a:pt x="26313" y="4934"/>
                  </a:cubicBezTo>
                  <a:cubicBezTo>
                    <a:pt x="25294" y="4934"/>
                    <a:pt x="24315" y="4488"/>
                    <a:pt x="23733" y="3542"/>
                  </a:cubicBezTo>
                  <a:cubicBezTo>
                    <a:pt x="23240" y="2705"/>
                    <a:pt x="23016" y="1749"/>
                    <a:pt x="22076" y="1227"/>
                  </a:cubicBezTo>
                  <a:cubicBezTo>
                    <a:pt x="21628" y="970"/>
                    <a:pt x="21118" y="861"/>
                    <a:pt x="20604" y="861"/>
                  </a:cubicBezTo>
                  <a:cubicBezTo>
                    <a:pt x="20073" y="861"/>
                    <a:pt x="19537" y="977"/>
                    <a:pt x="19058" y="1167"/>
                  </a:cubicBezTo>
                  <a:cubicBezTo>
                    <a:pt x="17551" y="1770"/>
                    <a:pt x="15459" y="4271"/>
                    <a:pt x="13593" y="4271"/>
                  </a:cubicBezTo>
                  <a:cubicBezTo>
                    <a:pt x="13055" y="4271"/>
                    <a:pt x="12535" y="4063"/>
                    <a:pt x="12054" y="3542"/>
                  </a:cubicBezTo>
                  <a:cubicBezTo>
                    <a:pt x="11337" y="2780"/>
                    <a:pt x="11008" y="1719"/>
                    <a:pt x="10112" y="1092"/>
                  </a:cubicBezTo>
                  <a:cubicBezTo>
                    <a:pt x="9688" y="802"/>
                    <a:pt x="9227" y="676"/>
                    <a:pt x="8759" y="676"/>
                  </a:cubicBezTo>
                  <a:cubicBezTo>
                    <a:pt x="8239" y="676"/>
                    <a:pt x="7710" y="833"/>
                    <a:pt x="7214" y="1092"/>
                  </a:cubicBezTo>
                  <a:cubicBezTo>
                    <a:pt x="6049" y="1734"/>
                    <a:pt x="5332" y="2870"/>
                    <a:pt x="4302" y="3676"/>
                  </a:cubicBezTo>
                  <a:cubicBezTo>
                    <a:pt x="3836" y="4041"/>
                    <a:pt x="3205" y="4433"/>
                    <a:pt x="2590" y="4433"/>
                  </a:cubicBezTo>
                  <a:cubicBezTo>
                    <a:pt x="2299" y="4433"/>
                    <a:pt x="2012" y="4345"/>
                    <a:pt x="1748" y="4124"/>
                  </a:cubicBezTo>
                  <a:cubicBezTo>
                    <a:pt x="1165" y="3631"/>
                    <a:pt x="1091" y="2720"/>
                    <a:pt x="1031" y="2033"/>
                  </a:cubicBezTo>
                  <a:cubicBezTo>
                    <a:pt x="1009" y="1705"/>
                    <a:pt x="743" y="1540"/>
                    <a:pt x="491" y="1540"/>
                  </a:cubicBezTo>
                  <a:cubicBezTo>
                    <a:pt x="239" y="1540"/>
                    <a:pt x="0" y="1705"/>
                    <a:pt x="30" y="2033"/>
                  </a:cubicBezTo>
                  <a:cubicBezTo>
                    <a:pt x="167" y="3715"/>
                    <a:pt x="959" y="5449"/>
                    <a:pt x="2596" y="5449"/>
                  </a:cubicBezTo>
                  <a:cubicBezTo>
                    <a:pt x="2922" y="5449"/>
                    <a:pt x="3281" y="5380"/>
                    <a:pt x="3675" y="5229"/>
                  </a:cubicBezTo>
                  <a:cubicBezTo>
                    <a:pt x="5208" y="4623"/>
                    <a:pt x="7030" y="1756"/>
                    <a:pt x="8732" y="1756"/>
                  </a:cubicBezTo>
                  <a:cubicBezTo>
                    <a:pt x="9252" y="1756"/>
                    <a:pt x="9760" y="2024"/>
                    <a:pt x="10246" y="2705"/>
                  </a:cubicBezTo>
                  <a:cubicBezTo>
                    <a:pt x="10784" y="3452"/>
                    <a:pt x="11187" y="4333"/>
                    <a:pt x="12009" y="4826"/>
                  </a:cubicBezTo>
                  <a:cubicBezTo>
                    <a:pt x="12487" y="5120"/>
                    <a:pt x="13020" y="5244"/>
                    <a:pt x="13559" y="5244"/>
                  </a:cubicBezTo>
                  <a:cubicBezTo>
                    <a:pt x="14113" y="5244"/>
                    <a:pt x="14675" y="5113"/>
                    <a:pt x="15190" y="4901"/>
                  </a:cubicBezTo>
                  <a:cubicBezTo>
                    <a:pt x="16680" y="4290"/>
                    <a:pt x="18869" y="1880"/>
                    <a:pt x="20638" y="1880"/>
                  </a:cubicBezTo>
                  <a:cubicBezTo>
                    <a:pt x="21335" y="1880"/>
                    <a:pt x="21966" y="2254"/>
                    <a:pt x="22464" y="3258"/>
                  </a:cubicBezTo>
                  <a:cubicBezTo>
                    <a:pt x="22972" y="4288"/>
                    <a:pt x="23479" y="5110"/>
                    <a:pt x="24555" y="5618"/>
                  </a:cubicBezTo>
                  <a:cubicBezTo>
                    <a:pt x="25114" y="5863"/>
                    <a:pt x="25704" y="5978"/>
                    <a:pt x="26296" y="5978"/>
                  </a:cubicBezTo>
                  <a:cubicBezTo>
                    <a:pt x="26858" y="5978"/>
                    <a:pt x="27422" y="5874"/>
                    <a:pt x="27960" y="5677"/>
                  </a:cubicBezTo>
                  <a:cubicBezTo>
                    <a:pt x="29110" y="5244"/>
                    <a:pt x="29932" y="4438"/>
                    <a:pt x="30738" y="3542"/>
                  </a:cubicBezTo>
                  <a:cubicBezTo>
                    <a:pt x="31500" y="2697"/>
                    <a:pt x="32444" y="2012"/>
                    <a:pt x="33478" y="2012"/>
                  </a:cubicBezTo>
                  <a:cubicBezTo>
                    <a:pt x="33925" y="2012"/>
                    <a:pt x="34388" y="2139"/>
                    <a:pt x="34861" y="2436"/>
                  </a:cubicBezTo>
                  <a:cubicBezTo>
                    <a:pt x="36239" y="3286"/>
                    <a:pt x="37343" y="5899"/>
                    <a:pt x="39110" y="5899"/>
                  </a:cubicBezTo>
                  <a:cubicBezTo>
                    <a:pt x="39487" y="5899"/>
                    <a:pt x="39895" y="5780"/>
                    <a:pt x="40342" y="5498"/>
                  </a:cubicBezTo>
                  <a:cubicBezTo>
                    <a:pt x="41965" y="4487"/>
                    <a:pt x="42735" y="999"/>
                    <a:pt x="44943" y="999"/>
                  </a:cubicBezTo>
                  <a:cubicBezTo>
                    <a:pt x="45213" y="999"/>
                    <a:pt x="45505" y="1051"/>
                    <a:pt x="45823" y="1167"/>
                  </a:cubicBezTo>
                  <a:cubicBezTo>
                    <a:pt x="47914" y="1944"/>
                    <a:pt x="48572" y="4677"/>
                    <a:pt x="50603" y="5618"/>
                  </a:cubicBezTo>
                  <a:cubicBezTo>
                    <a:pt x="51141" y="5859"/>
                    <a:pt x="51667" y="5964"/>
                    <a:pt x="52177" y="5964"/>
                  </a:cubicBezTo>
                  <a:cubicBezTo>
                    <a:pt x="54259" y="5964"/>
                    <a:pt x="56082" y="4205"/>
                    <a:pt x="57414" y="2705"/>
                  </a:cubicBezTo>
                  <a:cubicBezTo>
                    <a:pt x="57746" y="2304"/>
                    <a:pt x="57393" y="1780"/>
                    <a:pt x="57021" y="1780"/>
                  </a:cubicBezTo>
                  <a:cubicBezTo>
                    <a:pt x="56909" y="1780"/>
                    <a:pt x="56794" y="1829"/>
                    <a:pt x="56697" y="1944"/>
                  </a:cubicBezTo>
                  <a:cubicBezTo>
                    <a:pt x="55477" y="3299"/>
                    <a:pt x="53828" y="4858"/>
                    <a:pt x="52125" y="4858"/>
                  </a:cubicBezTo>
                  <a:cubicBezTo>
                    <a:pt x="51388" y="4858"/>
                    <a:pt x="50642" y="4566"/>
                    <a:pt x="49916" y="3840"/>
                  </a:cubicBezTo>
                  <a:cubicBezTo>
                    <a:pt x="48721" y="2645"/>
                    <a:pt x="47914" y="913"/>
                    <a:pt x="46286" y="241"/>
                  </a:cubicBezTo>
                  <a:cubicBezTo>
                    <a:pt x="45889" y="75"/>
                    <a:pt x="45499" y="1"/>
                    <a:pt x="45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1" name="Google Shape;2611;p62"/>
            <p:cNvGrpSpPr/>
            <p:nvPr/>
          </p:nvGrpSpPr>
          <p:grpSpPr>
            <a:xfrm rot="-736850">
              <a:off x="3266443" y="3370894"/>
              <a:ext cx="152906" cy="248773"/>
              <a:chOff x="3261100" y="3350977"/>
              <a:chExt cx="152909" cy="248777"/>
            </a:xfrm>
          </p:grpSpPr>
          <p:sp>
            <p:nvSpPr>
              <p:cNvPr id="2612" name="Google Shape;2612;p62"/>
              <p:cNvSpPr/>
              <p:nvPr/>
            </p:nvSpPr>
            <p:spPr>
              <a:xfrm rot="-3408971">
                <a:off x="3319815" y="3328688"/>
                <a:ext cx="32027" cy="15760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6304" extrusionOk="0">
                    <a:moveTo>
                      <a:pt x="1092" y="0"/>
                    </a:moveTo>
                    <a:cubicBezTo>
                      <a:pt x="601" y="0"/>
                      <a:pt x="97" y="314"/>
                      <a:pt x="75" y="941"/>
                    </a:cubicBezTo>
                    <a:cubicBezTo>
                      <a:pt x="0" y="2510"/>
                      <a:pt x="164" y="4078"/>
                      <a:pt x="553" y="5616"/>
                    </a:cubicBezTo>
                    <a:cubicBezTo>
                      <a:pt x="677" y="6096"/>
                      <a:pt x="1051" y="6303"/>
                      <a:pt x="1435" y="6303"/>
                    </a:cubicBezTo>
                    <a:cubicBezTo>
                      <a:pt x="2021" y="6303"/>
                      <a:pt x="2633" y="5823"/>
                      <a:pt x="2435" y="5093"/>
                    </a:cubicBezTo>
                    <a:cubicBezTo>
                      <a:pt x="2106" y="3719"/>
                      <a:pt x="1972" y="2360"/>
                      <a:pt x="2031" y="941"/>
                    </a:cubicBezTo>
                    <a:cubicBezTo>
                      <a:pt x="2061" y="314"/>
                      <a:pt x="1583" y="0"/>
                      <a:pt x="1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2"/>
              <p:cNvSpPr/>
              <p:nvPr/>
            </p:nvSpPr>
            <p:spPr>
              <a:xfrm rot="1840256">
                <a:off x="3344041" y="3444989"/>
                <a:ext cx="32028" cy="157609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6304" extrusionOk="0">
                    <a:moveTo>
                      <a:pt x="1092" y="0"/>
                    </a:moveTo>
                    <a:cubicBezTo>
                      <a:pt x="601" y="0"/>
                      <a:pt x="97" y="314"/>
                      <a:pt x="75" y="941"/>
                    </a:cubicBezTo>
                    <a:cubicBezTo>
                      <a:pt x="0" y="2510"/>
                      <a:pt x="164" y="4078"/>
                      <a:pt x="553" y="5616"/>
                    </a:cubicBezTo>
                    <a:cubicBezTo>
                      <a:pt x="677" y="6096"/>
                      <a:pt x="1051" y="6303"/>
                      <a:pt x="1435" y="6303"/>
                    </a:cubicBezTo>
                    <a:cubicBezTo>
                      <a:pt x="2021" y="6303"/>
                      <a:pt x="2633" y="5823"/>
                      <a:pt x="2435" y="5093"/>
                    </a:cubicBezTo>
                    <a:cubicBezTo>
                      <a:pt x="2106" y="3719"/>
                      <a:pt x="1972" y="2360"/>
                      <a:pt x="2031" y="941"/>
                    </a:cubicBezTo>
                    <a:cubicBezTo>
                      <a:pt x="2061" y="314"/>
                      <a:pt x="1583" y="0"/>
                      <a:pt x="1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4" name="Google Shape;2614;p62"/>
          <p:cNvGrpSpPr/>
          <p:nvPr/>
        </p:nvGrpSpPr>
        <p:grpSpPr>
          <a:xfrm>
            <a:off x="3889462" y="3360419"/>
            <a:ext cx="1369797" cy="291135"/>
            <a:chOff x="3889462" y="3360419"/>
            <a:chExt cx="1369797" cy="291135"/>
          </a:xfrm>
        </p:grpSpPr>
        <p:sp>
          <p:nvSpPr>
            <p:cNvPr id="2615" name="Google Shape;2615;p62"/>
            <p:cNvSpPr/>
            <p:nvPr/>
          </p:nvSpPr>
          <p:spPr>
            <a:xfrm>
              <a:off x="3889462" y="3374575"/>
              <a:ext cx="1369776" cy="149450"/>
            </a:xfrm>
            <a:custGeom>
              <a:avLst/>
              <a:gdLst/>
              <a:ahLst/>
              <a:cxnLst/>
              <a:rect l="l" t="t" r="r" b="b"/>
              <a:pathLst>
                <a:path w="57223" h="5978" extrusionOk="0">
                  <a:moveTo>
                    <a:pt x="14902" y="0"/>
                  </a:moveTo>
                  <a:cubicBezTo>
                    <a:pt x="13682" y="0"/>
                    <a:pt x="12468" y="771"/>
                    <a:pt x="11471" y="1711"/>
                  </a:cubicBezTo>
                  <a:cubicBezTo>
                    <a:pt x="10621" y="2524"/>
                    <a:pt x="9340" y="4050"/>
                    <a:pt x="7990" y="4050"/>
                  </a:cubicBezTo>
                  <a:cubicBezTo>
                    <a:pt x="7728" y="4050"/>
                    <a:pt x="7464" y="3992"/>
                    <a:pt x="7200" y="3861"/>
                  </a:cubicBezTo>
                  <a:cubicBezTo>
                    <a:pt x="6020" y="3279"/>
                    <a:pt x="5900" y="1576"/>
                    <a:pt x="4810" y="814"/>
                  </a:cubicBezTo>
                  <a:cubicBezTo>
                    <a:pt x="4354" y="496"/>
                    <a:pt x="3808" y="345"/>
                    <a:pt x="3258" y="345"/>
                  </a:cubicBezTo>
                  <a:cubicBezTo>
                    <a:pt x="2620" y="345"/>
                    <a:pt x="1978" y="549"/>
                    <a:pt x="1464" y="934"/>
                  </a:cubicBezTo>
                  <a:cubicBezTo>
                    <a:pt x="389" y="1725"/>
                    <a:pt x="1" y="3100"/>
                    <a:pt x="90" y="4384"/>
                  </a:cubicBezTo>
                  <a:cubicBezTo>
                    <a:pt x="120" y="4713"/>
                    <a:pt x="385" y="4877"/>
                    <a:pt x="636" y="4877"/>
                  </a:cubicBezTo>
                  <a:cubicBezTo>
                    <a:pt x="886" y="4877"/>
                    <a:pt x="1121" y="4713"/>
                    <a:pt x="1091" y="4384"/>
                  </a:cubicBezTo>
                  <a:cubicBezTo>
                    <a:pt x="987" y="3075"/>
                    <a:pt x="1727" y="1327"/>
                    <a:pt x="3145" y="1327"/>
                  </a:cubicBezTo>
                  <a:cubicBezTo>
                    <a:pt x="3361" y="1327"/>
                    <a:pt x="3592" y="1368"/>
                    <a:pt x="3839" y="1457"/>
                  </a:cubicBezTo>
                  <a:cubicBezTo>
                    <a:pt x="5019" y="1875"/>
                    <a:pt x="5243" y="3473"/>
                    <a:pt x="6080" y="4294"/>
                  </a:cubicBezTo>
                  <a:cubicBezTo>
                    <a:pt x="6619" y="4820"/>
                    <a:pt x="7218" y="5031"/>
                    <a:pt x="7829" y="5031"/>
                  </a:cubicBezTo>
                  <a:cubicBezTo>
                    <a:pt x="9230" y="5031"/>
                    <a:pt x="10694" y="3922"/>
                    <a:pt x="11651" y="2965"/>
                  </a:cubicBezTo>
                  <a:cubicBezTo>
                    <a:pt x="12445" y="2159"/>
                    <a:pt x="13568" y="948"/>
                    <a:pt x="14797" y="948"/>
                  </a:cubicBezTo>
                  <a:cubicBezTo>
                    <a:pt x="15024" y="948"/>
                    <a:pt x="15256" y="990"/>
                    <a:pt x="15489" y="1083"/>
                  </a:cubicBezTo>
                  <a:cubicBezTo>
                    <a:pt x="16400" y="1427"/>
                    <a:pt x="16968" y="2427"/>
                    <a:pt x="17550" y="3174"/>
                  </a:cubicBezTo>
                  <a:cubicBezTo>
                    <a:pt x="18348" y="4187"/>
                    <a:pt x="19310" y="4823"/>
                    <a:pt x="20359" y="4823"/>
                  </a:cubicBezTo>
                  <a:cubicBezTo>
                    <a:pt x="20981" y="4823"/>
                    <a:pt x="21633" y="4600"/>
                    <a:pt x="22300" y="4100"/>
                  </a:cubicBezTo>
                  <a:cubicBezTo>
                    <a:pt x="23271" y="3368"/>
                    <a:pt x="24003" y="2353"/>
                    <a:pt x="25063" y="1740"/>
                  </a:cubicBezTo>
                  <a:cubicBezTo>
                    <a:pt x="25635" y="1424"/>
                    <a:pt x="26277" y="1235"/>
                    <a:pt x="26897" y="1235"/>
                  </a:cubicBezTo>
                  <a:cubicBezTo>
                    <a:pt x="27653" y="1235"/>
                    <a:pt x="28376" y="1516"/>
                    <a:pt x="28901" y="2188"/>
                  </a:cubicBezTo>
                  <a:cubicBezTo>
                    <a:pt x="29544" y="3040"/>
                    <a:pt x="29887" y="4085"/>
                    <a:pt x="30724" y="4772"/>
                  </a:cubicBezTo>
                  <a:cubicBezTo>
                    <a:pt x="31229" y="5192"/>
                    <a:pt x="31820" y="5386"/>
                    <a:pt x="32426" y="5386"/>
                  </a:cubicBezTo>
                  <a:cubicBezTo>
                    <a:pt x="32769" y="5386"/>
                    <a:pt x="33117" y="5324"/>
                    <a:pt x="33457" y="5206"/>
                  </a:cubicBezTo>
                  <a:cubicBezTo>
                    <a:pt x="34607" y="4787"/>
                    <a:pt x="35443" y="3876"/>
                    <a:pt x="36295" y="3025"/>
                  </a:cubicBezTo>
                  <a:cubicBezTo>
                    <a:pt x="36993" y="2305"/>
                    <a:pt x="37962" y="1487"/>
                    <a:pt x="38941" y="1487"/>
                  </a:cubicBezTo>
                  <a:cubicBezTo>
                    <a:pt x="39343" y="1487"/>
                    <a:pt x="39746" y="1625"/>
                    <a:pt x="40133" y="1964"/>
                  </a:cubicBezTo>
                  <a:cubicBezTo>
                    <a:pt x="41388" y="3070"/>
                    <a:pt x="41716" y="5101"/>
                    <a:pt x="43389" y="5773"/>
                  </a:cubicBezTo>
                  <a:cubicBezTo>
                    <a:pt x="43744" y="5915"/>
                    <a:pt x="44068" y="5978"/>
                    <a:pt x="44366" y="5978"/>
                  </a:cubicBezTo>
                  <a:cubicBezTo>
                    <a:pt x="46681" y="5978"/>
                    <a:pt x="47498" y="2198"/>
                    <a:pt x="49827" y="2039"/>
                  </a:cubicBezTo>
                  <a:cubicBezTo>
                    <a:pt x="49885" y="2036"/>
                    <a:pt x="49944" y="2034"/>
                    <a:pt x="50001" y="2034"/>
                  </a:cubicBezTo>
                  <a:cubicBezTo>
                    <a:pt x="51592" y="2034"/>
                    <a:pt x="52863" y="3202"/>
                    <a:pt x="53799" y="4384"/>
                  </a:cubicBezTo>
                  <a:cubicBezTo>
                    <a:pt x="54351" y="5057"/>
                    <a:pt x="55057" y="5615"/>
                    <a:pt x="55851" y="5615"/>
                  </a:cubicBezTo>
                  <a:cubicBezTo>
                    <a:pt x="56133" y="5615"/>
                    <a:pt x="56426" y="5545"/>
                    <a:pt x="56727" y="5385"/>
                  </a:cubicBezTo>
                  <a:cubicBezTo>
                    <a:pt x="57222" y="5131"/>
                    <a:pt x="56918" y="4466"/>
                    <a:pt x="56476" y="4466"/>
                  </a:cubicBezTo>
                  <a:cubicBezTo>
                    <a:pt x="56398" y="4466"/>
                    <a:pt x="56317" y="4487"/>
                    <a:pt x="56234" y="4533"/>
                  </a:cubicBezTo>
                  <a:cubicBezTo>
                    <a:pt x="56092" y="4607"/>
                    <a:pt x="55955" y="4639"/>
                    <a:pt x="55823" y="4639"/>
                  </a:cubicBezTo>
                  <a:cubicBezTo>
                    <a:pt x="55094" y="4639"/>
                    <a:pt x="54518" y="3657"/>
                    <a:pt x="54113" y="3189"/>
                  </a:cubicBezTo>
                  <a:cubicBezTo>
                    <a:pt x="53725" y="2741"/>
                    <a:pt x="53277" y="2323"/>
                    <a:pt x="52799" y="2009"/>
                  </a:cubicBezTo>
                  <a:cubicBezTo>
                    <a:pt x="51984" y="1466"/>
                    <a:pt x="51013" y="1069"/>
                    <a:pt x="50011" y="1069"/>
                  </a:cubicBezTo>
                  <a:cubicBezTo>
                    <a:pt x="49855" y="1069"/>
                    <a:pt x="49699" y="1078"/>
                    <a:pt x="49543" y="1098"/>
                  </a:cubicBezTo>
                  <a:cubicBezTo>
                    <a:pt x="48333" y="1248"/>
                    <a:pt x="47497" y="2024"/>
                    <a:pt x="46780" y="2950"/>
                  </a:cubicBezTo>
                  <a:cubicBezTo>
                    <a:pt x="46190" y="3717"/>
                    <a:pt x="45302" y="4967"/>
                    <a:pt x="44264" y="4967"/>
                  </a:cubicBezTo>
                  <a:cubicBezTo>
                    <a:pt x="43987" y="4967"/>
                    <a:pt x="43700" y="4878"/>
                    <a:pt x="43404" y="4668"/>
                  </a:cubicBezTo>
                  <a:cubicBezTo>
                    <a:pt x="41940" y="3607"/>
                    <a:pt x="41716" y="1412"/>
                    <a:pt x="39924" y="680"/>
                  </a:cubicBezTo>
                  <a:cubicBezTo>
                    <a:pt x="39550" y="528"/>
                    <a:pt x="39196" y="461"/>
                    <a:pt x="38858" y="461"/>
                  </a:cubicBezTo>
                  <a:cubicBezTo>
                    <a:pt x="36807" y="461"/>
                    <a:pt x="35359" y="2938"/>
                    <a:pt x="33756" y="3951"/>
                  </a:cubicBezTo>
                  <a:cubicBezTo>
                    <a:pt x="33337" y="4210"/>
                    <a:pt x="32862" y="4390"/>
                    <a:pt x="32394" y="4390"/>
                  </a:cubicBezTo>
                  <a:cubicBezTo>
                    <a:pt x="32027" y="4390"/>
                    <a:pt x="31664" y="4280"/>
                    <a:pt x="31336" y="4011"/>
                  </a:cubicBezTo>
                  <a:cubicBezTo>
                    <a:pt x="30888" y="3637"/>
                    <a:pt x="30634" y="3100"/>
                    <a:pt x="30350" y="2607"/>
                  </a:cubicBezTo>
                  <a:cubicBezTo>
                    <a:pt x="29828" y="1725"/>
                    <a:pt x="29275" y="874"/>
                    <a:pt x="28274" y="486"/>
                  </a:cubicBezTo>
                  <a:cubicBezTo>
                    <a:pt x="27802" y="292"/>
                    <a:pt x="27348" y="206"/>
                    <a:pt x="26912" y="206"/>
                  </a:cubicBezTo>
                  <a:cubicBezTo>
                    <a:pt x="25102" y="206"/>
                    <a:pt x="23594" y="1672"/>
                    <a:pt x="22270" y="2876"/>
                  </a:cubicBezTo>
                  <a:cubicBezTo>
                    <a:pt x="21643" y="3432"/>
                    <a:pt x="20958" y="3837"/>
                    <a:pt x="20271" y="3837"/>
                  </a:cubicBezTo>
                  <a:cubicBezTo>
                    <a:pt x="19797" y="3837"/>
                    <a:pt x="19322" y="3644"/>
                    <a:pt x="18865" y="3174"/>
                  </a:cubicBezTo>
                  <a:cubicBezTo>
                    <a:pt x="18178" y="2457"/>
                    <a:pt x="17715" y="1546"/>
                    <a:pt x="16968" y="874"/>
                  </a:cubicBezTo>
                  <a:cubicBezTo>
                    <a:pt x="16304" y="254"/>
                    <a:pt x="15602" y="0"/>
                    <a:pt x="149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6" name="Google Shape;2616;p62"/>
            <p:cNvGrpSpPr/>
            <p:nvPr/>
          </p:nvGrpSpPr>
          <p:grpSpPr>
            <a:xfrm>
              <a:off x="5151234" y="3360419"/>
              <a:ext cx="108025" cy="291135"/>
              <a:chOff x="3305984" y="3308619"/>
              <a:chExt cx="108025" cy="291135"/>
            </a:xfrm>
          </p:grpSpPr>
          <p:sp>
            <p:nvSpPr>
              <p:cNvPr id="2617" name="Google Shape;2617;p62"/>
              <p:cNvSpPr/>
              <p:nvPr/>
            </p:nvSpPr>
            <p:spPr>
              <a:xfrm rot="-1788988">
                <a:off x="3343067" y="3306137"/>
                <a:ext cx="32024" cy="15760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6304" extrusionOk="0">
                    <a:moveTo>
                      <a:pt x="1092" y="0"/>
                    </a:moveTo>
                    <a:cubicBezTo>
                      <a:pt x="601" y="0"/>
                      <a:pt x="97" y="314"/>
                      <a:pt x="75" y="941"/>
                    </a:cubicBezTo>
                    <a:cubicBezTo>
                      <a:pt x="0" y="2510"/>
                      <a:pt x="164" y="4078"/>
                      <a:pt x="553" y="5616"/>
                    </a:cubicBezTo>
                    <a:cubicBezTo>
                      <a:pt x="677" y="6096"/>
                      <a:pt x="1051" y="6303"/>
                      <a:pt x="1435" y="6303"/>
                    </a:cubicBezTo>
                    <a:cubicBezTo>
                      <a:pt x="2021" y="6303"/>
                      <a:pt x="2633" y="5823"/>
                      <a:pt x="2435" y="5093"/>
                    </a:cubicBezTo>
                    <a:cubicBezTo>
                      <a:pt x="2106" y="3719"/>
                      <a:pt x="1972" y="2360"/>
                      <a:pt x="2031" y="941"/>
                    </a:cubicBezTo>
                    <a:cubicBezTo>
                      <a:pt x="2061" y="314"/>
                      <a:pt x="1583" y="0"/>
                      <a:pt x="1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2"/>
              <p:cNvSpPr/>
              <p:nvPr/>
            </p:nvSpPr>
            <p:spPr>
              <a:xfrm rot="1840256">
                <a:off x="3344041" y="3444989"/>
                <a:ext cx="32028" cy="157609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6304" extrusionOk="0">
                    <a:moveTo>
                      <a:pt x="1092" y="0"/>
                    </a:moveTo>
                    <a:cubicBezTo>
                      <a:pt x="601" y="0"/>
                      <a:pt x="97" y="314"/>
                      <a:pt x="75" y="941"/>
                    </a:cubicBezTo>
                    <a:cubicBezTo>
                      <a:pt x="0" y="2510"/>
                      <a:pt x="164" y="4078"/>
                      <a:pt x="553" y="5616"/>
                    </a:cubicBezTo>
                    <a:cubicBezTo>
                      <a:pt x="677" y="6096"/>
                      <a:pt x="1051" y="6303"/>
                      <a:pt x="1435" y="6303"/>
                    </a:cubicBezTo>
                    <a:cubicBezTo>
                      <a:pt x="2021" y="6303"/>
                      <a:pt x="2633" y="5823"/>
                      <a:pt x="2435" y="5093"/>
                    </a:cubicBezTo>
                    <a:cubicBezTo>
                      <a:pt x="2106" y="3719"/>
                      <a:pt x="1972" y="2360"/>
                      <a:pt x="2031" y="941"/>
                    </a:cubicBezTo>
                    <a:cubicBezTo>
                      <a:pt x="2061" y="314"/>
                      <a:pt x="1583" y="0"/>
                      <a:pt x="1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9" name="Google Shape;2619;p62"/>
          <p:cNvGrpSpPr/>
          <p:nvPr/>
        </p:nvGrpSpPr>
        <p:grpSpPr>
          <a:xfrm>
            <a:off x="5738150" y="3374578"/>
            <a:ext cx="1380584" cy="258501"/>
            <a:chOff x="5738150" y="3374578"/>
            <a:chExt cx="1380584" cy="258501"/>
          </a:xfrm>
        </p:grpSpPr>
        <p:sp>
          <p:nvSpPr>
            <p:cNvPr id="2620" name="Google Shape;2620;p62"/>
            <p:cNvSpPr/>
            <p:nvPr/>
          </p:nvSpPr>
          <p:spPr>
            <a:xfrm>
              <a:off x="5738150" y="3402775"/>
              <a:ext cx="1380575" cy="129775"/>
            </a:xfrm>
            <a:custGeom>
              <a:avLst/>
              <a:gdLst/>
              <a:ahLst/>
              <a:cxnLst/>
              <a:rect l="l" t="t" r="r" b="b"/>
              <a:pathLst>
                <a:path w="55223" h="5191" extrusionOk="0">
                  <a:moveTo>
                    <a:pt x="35269" y="1"/>
                  </a:moveTo>
                  <a:cubicBezTo>
                    <a:pt x="34449" y="1"/>
                    <a:pt x="33609" y="314"/>
                    <a:pt x="32814" y="915"/>
                  </a:cubicBezTo>
                  <a:cubicBezTo>
                    <a:pt x="31579" y="1861"/>
                    <a:pt x="29818" y="4220"/>
                    <a:pt x="28232" y="4220"/>
                  </a:cubicBezTo>
                  <a:cubicBezTo>
                    <a:pt x="27613" y="4220"/>
                    <a:pt x="27021" y="3860"/>
                    <a:pt x="26497" y="2917"/>
                  </a:cubicBezTo>
                  <a:cubicBezTo>
                    <a:pt x="25670" y="1444"/>
                    <a:pt x="24263" y="452"/>
                    <a:pt x="22622" y="452"/>
                  </a:cubicBezTo>
                  <a:cubicBezTo>
                    <a:pt x="22366" y="452"/>
                    <a:pt x="22103" y="476"/>
                    <a:pt x="21837" y="527"/>
                  </a:cubicBezTo>
                  <a:cubicBezTo>
                    <a:pt x="20836" y="706"/>
                    <a:pt x="20044" y="1333"/>
                    <a:pt x="19298" y="1961"/>
                  </a:cubicBezTo>
                  <a:cubicBezTo>
                    <a:pt x="18495" y="2649"/>
                    <a:pt x="17499" y="3601"/>
                    <a:pt x="16424" y="3601"/>
                  </a:cubicBezTo>
                  <a:cubicBezTo>
                    <a:pt x="16099" y="3601"/>
                    <a:pt x="15766" y="3513"/>
                    <a:pt x="15429" y="3305"/>
                  </a:cubicBezTo>
                  <a:cubicBezTo>
                    <a:pt x="14243" y="2560"/>
                    <a:pt x="13377" y="963"/>
                    <a:pt x="11947" y="963"/>
                  </a:cubicBezTo>
                  <a:cubicBezTo>
                    <a:pt x="11685" y="963"/>
                    <a:pt x="11404" y="1017"/>
                    <a:pt x="11098" y="1139"/>
                  </a:cubicBezTo>
                  <a:cubicBezTo>
                    <a:pt x="10157" y="1513"/>
                    <a:pt x="9604" y="2409"/>
                    <a:pt x="8902" y="3081"/>
                  </a:cubicBezTo>
                  <a:cubicBezTo>
                    <a:pt x="8372" y="3597"/>
                    <a:pt x="7864" y="3801"/>
                    <a:pt x="7375" y="3801"/>
                  </a:cubicBezTo>
                  <a:cubicBezTo>
                    <a:pt x="6390" y="3801"/>
                    <a:pt x="5479" y="2973"/>
                    <a:pt x="4601" y="2185"/>
                  </a:cubicBezTo>
                  <a:cubicBezTo>
                    <a:pt x="3897" y="1557"/>
                    <a:pt x="3039" y="952"/>
                    <a:pt x="2093" y="952"/>
                  </a:cubicBezTo>
                  <a:cubicBezTo>
                    <a:pt x="1935" y="952"/>
                    <a:pt x="1776" y="969"/>
                    <a:pt x="1614" y="1005"/>
                  </a:cubicBezTo>
                  <a:cubicBezTo>
                    <a:pt x="688" y="1214"/>
                    <a:pt x="1" y="1976"/>
                    <a:pt x="15" y="2932"/>
                  </a:cubicBezTo>
                  <a:cubicBezTo>
                    <a:pt x="15" y="3260"/>
                    <a:pt x="273" y="3425"/>
                    <a:pt x="529" y="3425"/>
                  </a:cubicBezTo>
                  <a:cubicBezTo>
                    <a:pt x="785" y="3425"/>
                    <a:pt x="1039" y="3260"/>
                    <a:pt x="1031" y="2932"/>
                  </a:cubicBezTo>
                  <a:cubicBezTo>
                    <a:pt x="1023" y="2242"/>
                    <a:pt x="1485" y="2006"/>
                    <a:pt x="2013" y="2006"/>
                  </a:cubicBezTo>
                  <a:cubicBezTo>
                    <a:pt x="2435" y="2006"/>
                    <a:pt x="2898" y="2157"/>
                    <a:pt x="3197" y="2349"/>
                  </a:cubicBezTo>
                  <a:cubicBezTo>
                    <a:pt x="3720" y="2693"/>
                    <a:pt x="4123" y="3156"/>
                    <a:pt x="4601" y="3559"/>
                  </a:cubicBezTo>
                  <a:cubicBezTo>
                    <a:pt x="5367" y="4270"/>
                    <a:pt x="6208" y="4843"/>
                    <a:pt x="7261" y="4843"/>
                  </a:cubicBezTo>
                  <a:cubicBezTo>
                    <a:pt x="7358" y="4843"/>
                    <a:pt x="7457" y="4839"/>
                    <a:pt x="7558" y="4828"/>
                  </a:cubicBezTo>
                  <a:cubicBezTo>
                    <a:pt x="8424" y="4754"/>
                    <a:pt x="9111" y="4291"/>
                    <a:pt x="9709" y="3693"/>
                  </a:cubicBezTo>
                  <a:cubicBezTo>
                    <a:pt x="10324" y="3078"/>
                    <a:pt x="10990" y="1961"/>
                    <a:pt x="11958" y="1961"/>
                  </a:cubicBezTo>
                  <a:cubicBezTo>
                    <a:pt x="12047" y="1961"/>
                    <a:pt x="12139" y="1971"/>
                    <a:pt x="12233" y="1991"/>
                  </a:cubicBezTo>
                  <a:cubicBezTo>
                    <a:pt x="13129" y="2185"/>
                    <a:pt x="13786" y="3230"/>
                    <a:pt x="14429" y="3783"/>
                  </a:cubicBezTo>
                  <a:cubicBezTo>
                    <a:pt x="15028" y="4280"/>
                    <a:pt x="15671" y="4604"/>
                    <a:pt x="16414" y="4604"/>
                  </a:cubicBezTo>
                  <a:cubicBezTo>
                    <a:pt x="16541" y="4604"/>
                    <a:pt x="16670" y="4594"/>
                    <a:pt x="16803" y="4575"/>
                  </a:cubicBezTo>
                  <a:cubicBezTo>
                    <a:pt x="19140" y="4282"/>
                    <a:pt x="20249" y="1434"/>
                    <a:pt x="22629" y="1434"/>
                  </a:cubicBezTo>
                  <a:cubicBezTo>
                    <a:pt x="22683" y="1434"/>
                    <a:pt x="22737" y="1435"/>
                    <a:pt x="22793" y="1438"/>
                  </a:cubicBezTo>
                  <a:cubicBezTo>
                    <a:pt x="24107" y="1513"/>
                    <a:pt x="25033" y="2274"/>
                    <a:pt x="25660" y="3380"/>
                  </a:cubicBezTo>
                  <a:cubicBezTo>
                    <a:pt x="26108" y="4186"/>
                    <a:pt x="26601" y="4873"/>
                    <a:pt x="27557" y="5097"/>
                  </a:cubicBezTo>
                  <a:cubicBezTo>
                    <a:pt x="27822" y="5161"/>
                    <a:pt x="28077" y="5190"/>
                    <a:pt x="28322" y="5190"/>
                  </a:cubicBezTo>
                  <a:cubicBezTo>
                    <a:pt x="30207" y="5190"/>
                    <a:pt x="31544" y="3457"/>
                    <a:pt x="32800" y="2215"/>
                  </a:cubicBezTo>
                  <a:cubicBezTo>
                    <a:pt x="33493" y="1566"/>
                    <a:pt x="34397" y="908"/>
                    <a:pt x="35340" y="908"/>
                  </a:cubicBezTo>
                  <a:cubicBezTo>
                    <a:pt x="35656" y="908"/>
                    <a:pt x="35976" y="982"/>
                    <a:pt x="36295" y="1154"/>
                  </a:cubicBezTo>
                  <a:cubicBezTo>
                    <a:pt x="37161" y="1617"/>
                    <a:pt x="37713" y="2543"/>
                    <a:pt x="38371" y="3245"/>
                  </a:cubicBezTo>
                  <a:cubicBezTo>
                    <a:pt x="39140" y="4059"/>
                    <a:pt x="40029" y="4523"/>
                    <a:pt x="40969" y="4523"/>
                  </a:cubicBezTo>
                  <a:cubicBezTo>
                    <a:pt x="41582" y="4523"/>
                    <a:pt x="42215" y="4326"/>
                    <a:pt x="42851" y="3902"/>
                  </a:cubicBezTo>
                  <a:cubicBezTo>
                    <a:pt x="44016" y="3111"/>
                    <a:pt x="44868" y="1722"/>
                    <a:pt x="46257" y="1274"/>
                  </a:cubicBezTo>
                  <a:cubicBezTo>
                    <a:pt x="46473" y="1202"/>
                    <a:pt x="46670" y="1170"/>
                    <a:pt x="46853" y="1170"/>
                  </a:cubicBezTo>
                  <a:cubicBezTo>
                    <a:pt x="48012" y="1170"/>
                    <a:pt x="48574" y="2458"/>
                    <a:pt x="49348" y="3245"/>
                  </a:cubicBezTo>
                  <a:cubicBezTo>
                    <a:pt x="50095" y="4014"/>
                    <a:pt x="51091" y="4388"/>
                    <a:pt x="52089" y="4388"/>
                  </a:cubicBezTo>
                  <a:cubicBezTo>
                    <a:pt x="53107" y="4388"/>
                    <a:pt x="54128" y="3999"/>
                    <a:pt x="54890" y="3245"/>
                  </a:cubicBezTo>
                  <a:cubicBezTo>
                    <a:pt x="55222" y="2947"/>
                    <a:pt x="54885" y="2446"/>
                    <a:pt x="54495" y="2446"/>
                  </a:cubicBezTo>
                  <a:cubicBezTo>
                    <a:pt x="54377" y="2446"/>
                    <a:pt x="54254" y="2492"/>
                    <a:pt x="54143" y="2603"/>
                  </a:cubicBezTo>
                  <a:cubicBezTo>
                    <a:pt x="53587" y="3149"/>
                    <a:pt x="52823" y="3455"/>
                    <a:pt x="52051" y="3455"/>
                  </a:cubicBezTo>
                  <a:cubicBezTo>
                    <a:pt x="51619" y="3455"/>
                    <a:pt x="51184" y="3359"/>
                    <a:pt x="50782" y="3156"/>
                  </a:cubicBezTo>
                  <a:cubicBezTo>
                    <a:pt x="49722" y="2633"/>
                    <a:pt x="49319" y="1408"/>
                    <a:pt x="48378" y="706"/>
                  </a:cubicBezTo>
                  <a:cubicBezTo>
                    <a:pt x="47873" y="343"/>
                    <a:pt x="47372" y="193"/>
                    <a:pt x="46883" y="193"/>
                  </a:cubicBezTo>
                  <a:cubicBezTo>
                    <a:pt x="45502" y="193"/>
                    <a:pt x="44213" y="1386"/>
                    <a:pt x="43210" y="2334"/>
                  </a:cubicBezTo>
                  <a:cubicBezTo>
                    <a:pt x="42530" y="2960"/>
                    <a:pt x="41709" y="3587"/>
                    <a:pt x="40844" y="3587"/>
                  </a:cubicBezTo>
                  <a:cubicBezTo>
                    <a:pt x="40512" y="3587"/>
                    <a:pt x="40174" y="3495"/>
                    <a:pt x="39834" y="3275"/>
                  </a:cubicBezTo>
                  <a:cubicBezTo>
                    <a:pt x="39013" y="2723"/>
                    <a:pt x="38490" y="1826"/>
                    <a:pt x="37788" y="1139"/>
                  </a:cubicBezTo>
                  <a:cubicBezTo>
                    <a:pt x="37026" y="370"/>
                    <a:pt x="36159" y="1"/>
                    <a:pt x="35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1" name="Google Shape;2621;p62"/>
            <p:cNvGrpSpPr/>
            <p:nvPr/>
          </p:nvGrpSpPr>
          <p:grpSpPr>
            <a:xfrm>
              <a:off x="6976764" y="3374578"/>
              <a:ext cx="141971" cy="258501"/>
              <a:chOff x="3272039" y="3341253"/>
              <a:chExt cx="141971" cy="258501"/>
            </a:xfrm>
          </p:grpSpPr>
          <p:sp>
            <p:nvSpPr>
              <p:cNvPr id="2622" name="Google Shape;2622;p62"/>
              <p:cNvSpPr/>
              <p:nvPr/>
            </p:nvSpPr>
            <p:spPr>
              <a:xfrm rot="-2922529">
                <a:off x="3325819" y="3326462"/>
                <a:ext cx="32020" cy="15760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6304" extrusionOk="0">
                    <a:moveTo>
                      <a:pt x="1092" y="0"/>
                    </a:moveTo>
                    <a:cubicBezTo>
                      <a:pt x="601" y="0"/>
                      <a:pt x="97" y="314"/>
                      <a:pt x="75" y="941"/>
                    </a:cubicBezTo>
                    <a:cubicBezTo>
                      <a:pt x="0" y="2510"/>
                      <a:pt x="164" y="4078"/>
                      <a:pt x="553" y="5616"/>
                    </a:cubicBezTo>
                    <a:cubicBezTo>
                      <a:pt x="677" y="6096"/>
                      <a:pt x="1051" y="6303"/>
                      <a:pt x="1435" y="6303"/>
                    </a:cubicBezTo>
                    <a:cubicBezTo>
                      <a:pt x="2021" y="6303"/>
                      <a:pt x="2633" y="5823"/>
                      <a:pt x="2435" y="5093"/>
                    </a:cubicBezTo>
                    <a:cubicBezTo>
                      <a:pt x="2106" y="3719"/>
                      <a:pt x="1972" y="2360"/>
                      <a:pt x="2031" y="941"/>
                    </a:cubicBezTo>
                    <a:cubicBezTo>
                      <a:pt x="2061" y="314"/>
                      <a:pt x="1583" y="0"/>
                      <a:pt x="1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2"/>
              <p:cNvSpPr/>
              <p:nvPr/>
            </p:nvSpPr>
            <p:spPr>
              <a:xfrm rot="1840256">
                <a:off x="3344041" y="3444989"/>
                <a:ext cx="32028" cy="157609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6304" extrusionOk="0">
                    <a:moveTo>
                      <a:pt x="1092" y="0"/>
                    </a:moveTo>
                    <a:cubicBezTo>
                      <a:pt x="601" y="0"/>
                      <a:pt x="97" y="314"/>
                      <a:pt x="75" y="941"/>
                    </a:cubicBezTo>
                    <a:cubicBezTo>
                      <a:pt x="0" y="2510"/>
                      <a:pt x="164" y="4078"/>
                      <a:pt x="553" y="5616"/>
                    </a:cubicBezTo>
                    <a:cubicBezTo>
                      <a:pt x="677" y="6096"/>
                      <a:pt x="1051" y="6303"/>
                      <a:pt x="1435" y="6303"/>
                    </a:cubicBezTo>
                    <a:cubicBezTo>
                      <a:pt x="2021" y="6303"/>
                      <a:pt x="2633" y="5823"/>
                      <a:pt x="2435" y="5093"/>
                    </a:cubicBezTo>
                    <a:cubicBezTo>
                      <a:pt x="2106" y="3719"/>
                      <a:pt x="1972" y="2360"/>
                      <a:pt x="2031" y="941"/>
                    </a:cubicBezTo>
                    <a:cubicBezTo>
                      <a:pt x="2061" y="314"/>
                      <a:pt x="1583" y="0"/>
                      <a:pt x="1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24" name="Google Shape;2624;p62"/>
          <p:cNvGrpSpPr/>
          <p:nvPr/>
        </p:nvGrpSpPr>
        <p:grpSpPr>
          <a:xfrm rot="-4417210">
            <a:off x="7584046" y="3705690"/>
            <a:ext cx="659641" cy="557617"/>
            <a:chOff x="4035175" y="4721000"/>
            <a:chExt cx="659650" cy="557625"/>
          </a:xfrm>
        </p:grpSpPr>
        <p:sp>
          <p:nvSpPr>
            <p:cNvPr id="2625" name="Google Shape;2625;p62"/>
            <p:cNvSpPr/>
            <p:nvPr/>
          </p:nvSpPr>
          <p:spPr>
            <a:xfrm>
              <a:off x="4088525" y="4794750"/>
              <a:ext cx="488075" cy="451975"/>
            </a:xfrm>
            <a:custGeom>
              <a:avLst/>
              <a:gdLst/>
              <a:ahLst/>
              <a:cxnLst/>
              <a:rect l="l" t="t" r="r" b="b"/>
              <a:pathLst>
                <a:path w="19523" h="18079" fill="none" extrusionOk="0">
                  <a:moveTo>
                    <a:pt x="817" y="15254"/>
                  </a:moveTo>
                  <a:cubicBezTo>
                    <a:pt x="2826" y="11927"/>
                    <a:pt x="7199" y="9291"/>
                    <a:pt x="9856" y="6424"/>
                  </a:cubicBezTo>
                  <a:cubicBezTo>
                    <a:pt x="11948" y="4164"/>
                    <a:pt x="14020" y="1654"/>
                    <a:pt x="16551" y="1"/>
                  </a:cubicBezTo>
                  <a:cubicBezTo>
                    <a:pt x="17388" y="1089"/>
                    <a:pt x="18267" y="1570"/>
                    <a:pt x="19523" y="2072"/>
                  </a:cubicBezTo>
                  <a:cubicBezTo>
                    <a:pt x="18623" y="3537"/>
                    <a:pt x="16238" y="4667"/>
                    <a:pt x="14815" y="5734"/>
                  </a:cubicBezTo>
                  <a:cubicBezTo>
                    <a:pt x="13057" y="7010"/>
                    <a:pt x="11676" y="8621"/>
                    <a:pt x="10065" y="10086"/>
                  </a:cubicBezTo>
                  <a:cubicBezTo>
                    <a:pt x="7282" y="12659"/>
                    <a:pt x="4730" y="15651"/>
                    <a:pt x="1863" y="18079"/>
                  </a:cubicBezTo>
                  <a:cubicBezTo>
                    <a:pt x="942" y="17472"/>
                    <a:pt x="712" y="16530"/>
                    <a:pt x="1" y="15777"/>
                  </a:cubicBezTo>
                  <a:cubicBezTo>
                    <a:pt x="231" y="15568"/>
                    <a:pt x="545" y="15107"/>
                    <a:pt x="817" y="149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2"/>
            <p:cNvSpPr/>
            <p:nvPr/>
          </p:nvSpPr>
          <p:spPr>
            <a:xfrm>
              <a:off x="4493400" y="4721000"/>
              <a:ext cx="198800" cy="73250"/>
            </a:xfrm>
            <a:custGeom>
              <a:avLst/>
              <a:gdLst/>
              <a:ahLst/>
              <a:cxnLst/>
              <a:rect l="l" t="t" r="r" b="b"/>
              <a:pathLst>
                <a:path w="7952" h="2930" fill="none" extrusionOk="0">
                  <a:moveTo>
                    <a:pt x="1" y="2930"/>
                  </a:moveTo>
                  <a:cubicBezTo>
                    <a:pt x="2595" y="2009"/>
                    <a:pt x="5148" y="1005"/>
                    <a:pt x="7722" y="0"/>
                  </a:cubicBezTo>
                  <a:cubicBezTo>
                    <a:pt x="7952" y="105"/>
                    <a:pt x="7575" y="84"/>
                    <a:pt x="7512" y="12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2"/>
            <p:cNvSpPr/>
            <p:nvPr/>
          </p:nvSpPr>
          <p:spPr>
            <a:xfrm>
              <a:off x="4549900" y="4725175"/>
              <a:ext cx="144925" cy="151725"/>
            </a:xfrm>
            <a:custGeom>
              <a:avLst/>
              <a:gdLst/>
              <a:ahLst/>
              <a:cxnLst/>
              <a:rect l="l" t="t" r="r" b="b"/>
              <a:pathLst>
                <a:path w="5797" h="6069" fill="none" extrusionOk="0">
                  <a:moveTo>
                    <a:pt x="0" y="6069"/>
                  </a:moveTo>
                  <a:cubicBezTo>
                    <a:pt x="2051" y="4206"/>
                    <a:pt x="3767" y="1884"/>
                    <a:pt x="5796" y="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2"/>
            <p:cNvSpPr/>
            <p:nvPr/>
          </p:nvSpPr>
          <p:spPr>
            <a:xfrm>
              <a:off x="4603775" y="4751850"/>
              <a:ext cx="26175" cy="47100"/>
            </a:xfrm>
            <a:custGeom>
              <a:avLst/>
              <a:gdLst/>
              <a:ahLst/>
              <a:cxnLst/>
              <a:rect l="l" t="t" r="r" b="b"/>
              <a:pathLst>
                <a:path w="1047" h="1884" fill="none" extrusionOk="0">
                  <a:moveTo>
                    <a:pt x="126" y="1"/>
                  </a:moveTo>
                  <a:cubicBezTo>
                    <a:pt x="126" y="838"/>
                    <a:pt x="1" y="1570"/>
                    <a:pt x="921" y="1884"/>
                  </a:cubicBezTo>
                  <a:cubicBezTo>
                    <a:pt x="1047" y="1884"/>
                    <a:pt x="921" y="1821"/>
                    <a:pt x="921" y="17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2"/>
            <p:cNvSpPr/>
            <p:nvPr/>
          </p:nvSpPr>
          <p:spPr>
            <a:xfrm>
              <a:off x="4103700" y="4809400"/>
              <a:ext cx="428450" cy="396000"/>
            </a:xfrm>
            <a:custGeom>
              <a:avLst/>
              <a:gdLst/>
              <a:ahLst/>
              <a:cxnLst/>
              <a:rect l="l" t="t" r="r" b="b"/>
              <a:pathLst>
                <a:path w="17138" h="15840" fill="none" extrusionOk="0">
                  <a:moveTo>
                    <a:pt x="1" y="15840"/>
                  </a:moveTo>
                  <a:cubicBezTo>
                    <a:pt x="838" y="14417"/>
                    <a:pt x="2742" y="13475"/>
                    <a:pt x="3997" y="12366"/>
                  </a:cubicBezTo>
                  <a:cubicBezTo>
                    <a:pt x="5211" y="11320"/>
                    <a:pt x="6278" y="10169"/>
                    <a:pt x="7366" y="8998"/>
                  </a:cubicBezTo>
                  <a:cubicBezTo>
                    <a:pt x="8977" y="7303"/>
                    <a:pt x="10714" y="5754"/>
                    <a:pt x="12429" y="4164"/>
                  </a:cubicBezTo>
                  <a:cubicBezTo>
                    <a:pt x="13915" y="2762"/>
                    <a:pt x="15484" y="1340"/>
                    <a:pt x="17053" y="42"/>
                  </a:cubicBezTo>
                  <a:cubicBezTo>
                    <a:pt x="17137" y="0"/>
                    <a:pt x="16865" y="84"/>
                    <a:pt x="16928" y="8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2"/>
            <p:cNvSpPr/>
            <p:nvPr/>
          </p:nvSpPr>
          <p:spPr>
            <a:xfrm>
              <a:off x="4116775" y="4831375"/>
              <a:ext cx="435250" cy="392325"/>
            </a:xfrm>
            <a:custGeom>
              <a:avLst/>
              <a:gdLst/>
              <a:ahLst/>
              <a:cxnLst/>
              <a:rect l="l" t="t" r="r" b="b"/>
              <a:pathLst>
                <a:path w="17410" h="15693" fill="none" extrusionOk="0">
                  <a:moveTo>
                    <a:pt x="1" y="15693"/>
                  </a:moveTo>
                  <a:cubicBezTo>
                    <a:pt x="733" y="15254"/>
                    <a:pt x="1340" y="14396"/>
                    <a:pt x="1988" y="13810"/>
                  </a:cubicBezTo>
                  <a:cubicBezTo>
                    <a:pt x="2763" y="13098"/>
                    <a:pt x="3453" y="12324"/>
                    <a:pt x="4290" y="11676"/>
                  </a:cubicBezTo>
                  <a:cubicBezTo>
                    <a:pt x="5838" y="10441"/>
                    <a:pt x="7261" y="9102"/>
                    <a:pt x="8726" y="7784"/>
                  </a:cubicBezTo>
                  <a:cubicBezTo>
                    <a:pt x="11634" y="5189"/>
                    <a:pt x="14459" y="2469"/>
                    <a:pt x="17409" y="0"/>
                  </a:cubicBezTo>
                  <a:cubicBezTo>
                    <a:pt x="17284" y="63"/>
                    <a:pt x="17179" y="21"/>
                    <a:pt x="17053" y="8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2"/>
            <p:cNvSpPr/>
            <p:nvPr/>
          </p:nvSpPr>
          <p:spPr>
            <a:xfrm>
              <a:off x="4035175" y="5184450"/>
              <a:ext cx="105700" cy="94175"/>
            </a:xfrm>
            <a:custGeom>
              <a:avLst/>
              <a:gdLst/>
              <a:ahLst/>
              <a:cxnLst/>
              <a:rect l="l" t="t" r="r" b="b"/>
              <a:pathLst>
                <a:path w="4228" h="3767" fill="none" extrusionOk="0">
                  <a:moveTo>
                    <a:pt x="1905" y="273"/>
                  </a:moveTo>
                  <a:cubicBezTo>
                    <a:pt x="1423" y="1"/>
                    <a:pt x="482" y="628"/>
                    <a:pt x="273" y="1110"/>
                  </a:cubicBezTo>
                  <a:cubicBezTo>
                    <a:pt x="1" y="1758"/>
                    <a:pt x="482" y="2512"/>
                    <a:pt x="984" y="2930"/>
                  </a:cubicBezTo>
                  <a:cubicBezTo>
                    <a:pt x="1528" y="3390"/>
                    <a:pt x="2302" y="3767"/>
                    <a:pt x="3035" y="3725"/>
                  </a:cubicBezTo>
                  <a:cubicBezTo>
                    <a:pt x="3411" y="3704"/>
                    <a:pt x="4227" y="3328"/>
                    <a:pt x="3683" y="293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4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x-none" dirty="0">
                <a:solidFill>
                  <a:srgbClr val="92D050"/>
                </a:solidFill>
                <a:latin typeface="Ink Free" panose="03080402000500000000" pitchFamily="66" charset="0"/>
              </a:rPr>
              <a:t>By : </a:t>
            </a:r>
            <a:r>
              <a:rPr lang="en-US" altLang="x-none" dirty="0" err="1">
                <a:solidFill>
                  <a:srgbClr val="92D050"/>
                </a:solidFill>
                <a:latin typeface="Ink Free" panose="03080402000500000000" pitchFamily="66" charset="0"/>
              </a:rPr>
              <a:t>Kelompok</a:t>
            </a:r>
            <a:r>
              <a:rPr lang="en-US" altLang="x-none" dirty="0">
                <a:solidFill>
                  <a:srgbClr val="92D050"/>
                </a:solidFill>
                <a:latin typeface="Ink Free" panose="03080402000500000000" pitchFamily="66" charset="0"/>
              </a:rPr>
              <a:t> 3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977" name="Google Shape;1977;p48"/>
          <p:cNvSpPr/>
          <p:nvPr/>
        </p:nvSpPr>
        <p:spPr>
          <a:xfrm>
            <a:off x="1060825" y="1589764"/>
            <a:ext cx="1926290" cy="1740080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8"/>
          <p:cNvSpPr/>
          <p:nvPr/>
        </p:nvSpPr>
        <p:spPr>
          <a:xfrm rot="-2875111" flipH="1">
            <a:off x="3622618" y="1353956"/>
            <a:ext cx="1898733" cy="1906923"/>
          </a:xfrm>
          <a:custGeom>
            <a:avLst/>
            <a:gdLst/>
            <a:ahLst/>
            <a:cxnLst/>
            <a:rect l="l" t="t" r="r" b="b"/>
            <a:pathLst>
              <a:path w="39007" h="34971" extrusionOk="0">
                <a:moveTo>
                  <a:pt x="27002" y="4173"/>
                </a:moveTo>
                <a:cubicBezTo>
                  <a:pt x="28109" y="4173"/>
                  <a:pt x="29216" y="4347"/>
                  <a:pt x="30307" y="4725"/>
                </a:cubicBezTo>
                <a:cubicBezTo>
                  <a:pt x="32267" y="5414"/>
                  <a:pt x="33740" y="6784"/>
                  <a:pt x="34692" y="8467"/>
                </a:cubicBezTo>
                <a:lnTo>
                  <a:pt x="34692" y="8467"/>
                </a:lnTo>
                <a:cubicBezTo>
                  <a:pt x="32334" y="6513"/>
                  <a:pt x="29020" y="5680"/>
                  <a:pt x="25801" y="5680"/>
                </a:cubicBezTo>
                <a:cubicBezTo>
                  <a:pt x="24435" y="5680"/>
                  <a:pt x="23087" y="5830"/>
                  <a:pt x="21837" y="6108"/>
                </a:cubicBezTo>
                <a:cubicBezTo>
                  <a:pt x="20899" y="6306"/>
                  <a:pt x="19961" y="6559"/>
                  <a:pt x="19028" y="6865"/>
                </a:cubicBezTo>
                <a:lnTo>
                  <a:pt x="19028" y="6865"/>
                </a:lnTo>
                <a:cubicBezTo>
                  <a:pt x="21541" y="5226"/>
                  <a:pt x="24273" y="4173"/>
                  <a:pt x="27002" y="4173"/>
                </a:cubicBezTo>
                <a:close/>
                <a:moveTo>
                  <a:pt x="24007" y="1252"/>
                </a:moveTo>
                <a:cubicBezTo>
                  <a:pt x="26899" y="1252"/>
                  <a:pt x="29656" y="2274"/>
                  <a:pt x="31833" y="4131"/>
                </a:cubicBezTo>
                <a:lnTo>
                  <a:pt x="31833" y="4131"/>
                </a:lnTo>
                <a:cubicBezTo>
                  <a:pt x="30436" y="3458"/>
                  <a:pt x="28874" y="3147"/>
                  <a:pt x="27272" y="3147"/>
                </a:cubicBezTo>
                <a:cubicBezTo>
                  <a:pt x="25371" y="3147"/>
                  <a:pt x="23414" y="3585"/>
                  <a:pt x="21607" y="4379"/>
                </a:cubicBezTo>
                <a:cubicBezTo>
                  <a:pt x="19452" y="5327"/>
                  <a:pt x="17345" y="6687"/>
                  <a:pt x="15420" y="8318"/>
                </a:cubicBezTo>
                <a:lnTo>
                  <a:pt x="15420" y="8318"/>
                </a:lnTo>
                <a:cubicBezTo>
                  <a:pt x="11855" y="10028"/>
                  <a:pt x="8541" y="12455"/>
                  <a:pt x="5927" y="15338"/>
                </a:cubicBezTo>
                <a:lnTo>
                  <a:pt x="5927" y="15338"/>
                </a:lnTo>
                <a:cubicBezTo>
                  <a:pt x="8905" y="9391"/>
                  <a:pt x="14357" y="3254"/>
                  <a:pt x="21031" y="1614"/>
                </a:cubicBezTo>
                <a:cubicBezTo>
                  <a:pt x="22026" y="1370"/>
                  <a:pt x="23025" y="1252"/>
                  <a:pt x="24007" y="1252"/>
                </a:cubicBezTo>
                <a:close/>
                <a:moveTo>
                  <a:pt x="25624" y="29682"/>
                </a:moveTo>
                <a:lnTo>
                  <a:pt x="25624" y="29682"/>
                </a:lnTo>
                <a:cubicBezTo>
                  <a:pt x="23667" y="31098"/>
                  <a:pt x="21529" y="32241"/>
                  <a:pt x="19290" y="32945"/>
                </a:cubicBezTo>
                <a:lnTo>
                  <a:pt x="19290" y="32945"/>
                </a:lnTo>
                <a:cubicBezTo>
                  <a:pt x="21579" y="31983"/>
                  <a:pt x="23743" y="30802"/>
                  <a:pt x="25624" y="29682"/>
                </a:cubicBezTo>
                <a:close/>
                <a:moveTo>
                  <a:pt x="26131" y="6878"/>
                </a:moveTo>
                <a:cubicBezTo>
                  <a:pt x="28066" y="6878"/>
                  <a:pt x="29973" y="7251"/>
                  <a:pt x="31690" y="8182"/>
                </a:cubicBezTo>
                <a:cubicBezTo>
                  <a:pt x="33720" y="9282"/>
                  <a:pt x="35157" y="10892"/>
                  <a:pt x="35953" y="12777"/>
                </a:cubicBezTo>
                <a:lnTo>
                  <a:pt x="35953" y="12777"/>
                </a:lnTo>
                <a:cubicBezTo>
                  <a:pt x="36002" y="13554"/>
                  <a:pt x="35965" y="14334"/>
                  <a:pt x="35838" y="15096"/>
                </a:cubicBezTo>
                <a:cubicBezTo>
                  <a:pt x="35314" y="18480"/>
                  <a:pt x="33488" y="21588"/>
                  <a:pt x="31340" y="24225"/>
                </a:cubicBezTo>
                <a:lnTo>
                  <a:pt x="31340" y="24225"/>
                </a:lnTo>
                <a:cubicBezTo>
                  <a:pt x="29832" y="25627"/>
                  <a:pt x="28095" y="26837"/>
                  <a:pt x="26504" y="27944"/>
                </a:cubicBezTo>
                <a:cubicBezTo>
                  <a:pt x="23162" y="30134"/>
                  <a:pt x="19533" y="31977"/>
                  <a:pt x="15615" y="33015"/>
                </a:cubicBezTo>
                <a:cubicBezTo>
                  <a:pt x="15146" y="33157"/>
                  <a:pt x="14665" y="33291"/>
                  <a:pt x="14176" y="33410"/>
                </a:cubicBezTo>
                <a:lnTo>
                  <a:pt x="14176" y="33410"/>
                </a:lnTo>
                <a:cubicBezTo>
                  <a:pt x="11643" y="32354"/>
                  <a:pt x="10247" y="29956"/>
                  <a:pt x="10487" y="27080"/>
                </a:cubicBezTo>
                <a:cubicBezTo>
                  <a:pt x="10775" y="23393"/>
                  <a:pt x="13540" y="20166"/>
                  <a:pt x="16536" y="18438"/>
                </a:cubicBezTo>
                <a:cubicBezTo>
                  <a:pt x="17343" y="17977"/>
                  <a:pt x="18150" y="17631"/>
                  <a:pt x="19014" y="17401"/>
                </a:cubicBezTo>
                <a:cubicBezTo>
                  <a:pt x="19760" y="16921"/>
                  <a:pt x="19570" y="15999"/>
                  <a:pt x="18991" y="15999"/>
                </a:cubicBezTo>
                <a:cubicBezTo>
                  <a:pt x="18943" y="15999"/>
                  <a:pt x="18893" y="16005"/>
                  <a:pt x="18841" y="16018"/>
                </a:cubicBezTo>
                <a:cubicBezTo>
                  <a:pt x="13310" y="17919"/>
                  <a:pt x="8067" y="23738"/>
                  <a:pt x="9853" y="29961"/>
                </a:cubicBezTo>
                <a:cubicBezTo>
                  <a:pt x="10336" y="31631"/>
                  <a:pt x="11259" y="32806"/>
                  <a:pt x="12449" y="33590"/>
                </a:cubicBezTo>
                <a:lnTo>
                  <a:pt x="12449" y="33590"/>
                </a:lnTo>
                <a:cubicBezTo>
                  <a:pt x="11029" y="33397"/>
                  <a:pt x="9601" y="32987"/>
                  <a:pt x="8182" y="32323"/>
                </a:cubicBezTo>
                <a:cubicBezTo>
                  <a:pt x="2586" y="29647"/>
                  <a:pt x="2867" y="23435"/>
                  <a:pt x="4652" y="18340"/>
                </a:cubicBezTo>
                <a:lnTo>
                  <a:pt x="4652" y="18340"/>
                </a:lnTo>
                <a:cubicBezTo>
                  <a:pt x="6545" y="15650"/>
                  <a:pt x="9236" y="13354"/>
                  <a:pt x="12162" y="11538"/>
                </a:cubicBezTo>
                <a:lnTo>
                  <a:pt x="12162" y="11538"/>
                </a:lnTo>
                <a:cubicBezTo>
                  <a:pt x="10386" y="13582"/>
                  <a:pt x="8909" y="15843"/>
                  <a:pt x="7894" y="18150"/>
                </a:cubicBezTo>
                <a:cubicBezTo>
                  <a:pt x="7694" y="18589"/>
                  <a:pt x="8104" y="19001"/>
                  <a:pt x="8470" y="19001"/>
                </a:cubicBezTo>
                <a:cubicBezTo>
                  <a:pt x="8632" y="19001"/>
                  <a:pt x="8785" y="18920"/>
                  <a:pt x="8874" y="18726"/>
                </a:cubicBezTo>
                <a:cubicBezTo>
                  <a:pt x="10153" y="15841"/>
                  <a:pt x="12484" y="12515"/>
                  <a:pt x="15379" y="9771"/>
                </a:cubicBezTo>
                <a:lnTo>
                  <a:pt x="15379" y="9771"/>
                </a:lnTo>
                <a:cubicBezTo>
                  <a:pt x="17114" y="8933"/>
                  <a:pt x="18861" y="8264"/>
                  <a:pt x="20512" y="7779"/>
                </a:cubicBezTo>
                <a:cubicBezTo>
                  <a:pt x="22309" y="7237"/>
                  <a:pt x="24233" y="6878"/>
                  <a:pt x="26131" y="6878"/>
                </a:cubicBezTo>
                <a:close/>
                <a:moveTo>
                  <a:pt x="36580" y="17928"/>
                </a:moveTo>
                <a:cubicBezTo>
                  <a:pt x="36516" y="18383"/>
                  <a:pt x="36423" y="18842"/>
                  <a:pt x="36299" y="19302"/>
                </a:cubicBezTo>
                <a:cubicBezTo>
                  <a:pt x="34457" y="26135"/>
                  <a:pt x="27356" y="32724"/>
                  <a:pt x="20004" y="33856"/>
                </a:cubicBezTo>
                <a:lnTo>
                  <a:pt x="20004" y="33856"/>
                </a:lnTo>
                <a:cubicBezTo>
                  <a:pt x="25003" y="32188"/>
                  <a:pt x="30994" y="27633"/>
                  <a:pt x="34427" y="22150"/>
                </a:cubicBezTo>
                <a:lnTo>
                  <a:pt x="34427" y="22150"/>
                </a:lnTo>
                <a:cubicBezTo>
                  <a:pt x="35340" y="20865"/>
                  <a:pt x="36076" y="19465"/>
                  <a:pt x="36580" y="17928"/>
                </a:cubicBezTo>
                <a:close/>
                <a:moveTo>
                  <a:pt x="2471" y="22694"/>
                </a:moveTo>
                <a:cubicBezTo>
                  <a:pt x="2283" y="24850"/>
                  <a:pt x="2556" y="26999"/>
                  <a:pt x="3515" y="28981"/>
                </a:cubicBezTo>
                <a:cubicBezTo>
                  <a:pt x="4706" y="31490"/>
                  <a:pt x="6989" y="33096"/>
                  <a:pt x="9628" y="33951"/>
                </a:cubicBezTo>
                <a:lnTo>
                  <a:pt x="9628" y="33951"/>
                </a:lnTo>
                <a:cubicBezTo>
                  <a:pt x="8185" y="33901"/>
                  <a:pt x="6770" y="33595"/>
                  <a:pt x="5474" y="32899"/>
                </a:cubicBezTo>
                <a:cubicBezTo>
                  <a:pt x="2248" y="31171"/>
                  <a:pt x="1441" y="26850"/>
                  <a:pt x="2248" y="23508"/>
                </a:cubicBezTo>
                <a:cubicBezTo>
                  <a:pt x="2314" y="23234"/>
                  <a:pt x="2388" y="22963"/>
                  <a:pt x="2471" y="22694"/>
                </a:cubicBezTo>
                <a:close/>
                <a:moveTo>
                  <a:pt x="23705" y="0"/>
                </a:moveTo>
                <a:cubicBezTo>
                  <a:pt x="22956" y="0"/>
                  <a:pt x="22197" y="57"/>
                  <a:pt x="21434" y="173"/>
                </a:cubicBezTo>
                <a:cubicBezTo>
                  <a:pt x="15038" y="1268"/>
                  <a:pt x="9623" y="7087"/>
                  <a:pt x="6338" y="12388"/>
                </a:cubicBezTo>
                <a:cubicBezTo>
                  <a:pt x="5118" y="14289"/>
                  <a:pt x="3993" y="16505"/>
                  <a:pt x="3264" y="18827"/>
                </a:cubicBezTo>
                <a:lnTo>
                  <a:pt x="3264" y="18827"/>
                </a:lnTo>
                <a:cubicBezTo>
                  <a:pt x="3213" y="18908"/>
                  <a:pt x="3162" y="18990"/>
                  <a:pt x="3112" y="19071"/>
                </a:cubicBezTo>
                <a:cubicBezTo>
                  <a:pt x="116" y="23796"/>
                  <a:pt x="1" y="31805"/>
                  <a:pt x="6108" y="34167"/>
                </a:cubicBezTo>
                <a:cubicBezTo>
                  <a:pt x="7547" y="34729"/>
                  <a:pt x="9059" y="34971"/>
                  <a:pt x="10602" y="34971"/>
                </a:cubicBezTo>
                <a:cubicBezTo>
                  <a:pt x="11609" y="34971"/>
                  <a:pt x="12629" y="34868"/>
                  <a:pt x="13650" y="34684"/>
                </a:cubicBezTo>
                <a:lnTo>
                  <a:pt x="13650" y="34684"/>
                </a:lnTo>
                <a:cubicBezTo>
                  <a:pt x="13989" y="34703"/>
                  <a:pt x="14328" y="34713"/>
                  <a:pt x="14665" y="34713"/>
                </a:cubicBezTo>
                <a:cubicBezTo>
                  <a:pt x="14873" y="34713"/>
                  <a:pt x="15081" y="34709"/>
                  <a:pt x="15287" y="34702"/>
                </a:cubicBezTo>
                <a:lnTo>
                  <a:pt x="15287" y="34702"/>
                </a:lnTo>
                <a:cubicBezTo>
                  <a:pt x="16027" y="34846"/>
                  <a:pt x="16803" y="34912"/>
                  <a:pt x="17593" y="34912"/>
                </a:cubicBezTo>
                <a:cubicBezTo>
                  <a:pt x="20706" y="34912"/>
                  <a:pt x="24042" y="33893"/>
                  <a:pt x="26274" y="32669"/>
                </a:cubicBezTo>
                <a:cubicBezTo>
                  <a:pt x="32554" y="29212"/>
                  <a:pt x="39007" y="21779"/>
                  <a:pt x="37854" y="14174"/>
                </a:cubicBezTo>
                <a:cubicBezTo>
                  <a:pt x="37741" y="13421"/>
                  <a:pt x="37555" y="12724"/>
                  <a:pt x="37307" y="12082"/>
                </a:cubicBezTo>
                <a:lnTo>
                  <a:pt x="37307" y="12082"/>
                </a:lnTo>
                <a:cubicBezTo>
                  <a:pt x="36799" y="4906"/>
                  <a:pt x="30676" y="0"/>
                  <a:pt x="237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9" name="Google Shape;1979;p48"/>
          <p:cNvGrpSpPr/>
          <p:nvPr/>
        </p:nvGrpSpPr>
        <p:grpSpPr>
          <a:xfrm rot="1535242">
            <a:off x="7692026" y="590146"/>
            <a:ext cx="802122" cy="572705"/>
            <a:chOff x="3301275" y="1275300"/>
            <a:chExt cx="552425" cy="394425"/>
          </a:xfrm>
        </p:grpSpPr>
        <p:sp>
          <p:nvSpPr>
            <p:cNvPr id="1980" name="Google Shape;1980;p48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48"/>
          <p:cNvGrpSpPr/>
          <p:nvPr/>
        </p:nvGrpSpPr>
        <p:grpSpPr>
          <a:xfrm>
            <a:off x="8134963" y="4436775"/>
            <a:ext cx="342125" cy="362875"/>
            <a:chOff x="2638525" y="4006350"/>
            <a:chExt cx="342125" cy="362875"/>
          </a:xfrm>
        </p:grpSpPr>
        <p:sp>
          <p:nvSpPr>
            <p:cNvPr id="2000" name="Google Shape;2000;p48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8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5" name="Google Shape;2005;p48"/>
          <p:cNvSpPr/>
          <p:nvPr/>
        </p:nvSpPr>
        <p:spPr>
          <a:xfrm>
            <a:off x="7925175" y="1126625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48"/>
          <p:cNvSpPr/>
          <p:nvPr/>
        </p:nvSpPr>
        <p:spPr>
          <a:xfrm>
            <a:off x="6242037" y="1728217"/>
            <a:ext cx="1541654" cy="1463175"/>
          </a:xfrm>
          <a:custGeom>
            <a:avLst/>
            <a:gdLst/>
            <a:ahLst/>
            <a:cxnLst/>
            <a:rect l="l" t="t" r="r" b="b"/>
            <a:pathLst>
              <a:path w="49920" h="33444" extrusionOk="0">
                <a:moveTo>
                  <a:pt x="38504" y="2709"/>
                </a:moveTo>
                <a:lnTo>
                  <a:pt x="38504" y="2709"/>
                </a:lnTo>
                <a:cubicBezTo>
                  <a:pt x="43323" y="4176"/>
                  <a:pt x="47913" y="7185"/>
                  <a:pt x="48283" y="12363"/>
                </a:cubicBezTo>
                <a:cubicBezTo>
                  <a:pt x="48360" y="13431"/>
                  <a:pt x="48217" y="14488"/>
                  <a:pt x="47915" y="15511"/>
                </a:cubicBezTo>
                <a:lnTo>
                  <a:pt x="47915" y="15511"/>
                </a:lnTo>
                <a:cubicBezTo>
                  <a:pt x="47904" y="15418"/>
                  <a:pt x="47893" y="15326"/>
                  <a:pt x="47881" y="15233"/>
                </a:cubicBezTo>
                <a:lnTo>
                  <a:pt x="47881" y="15233"/>
                </a:lnTo>
                <a:cubicBezTo>
                  <a:pt x="47850" y="11186"/>
                  <a:pt x="45711" y="7777"/>
                  <a:pt x="42579" y="5218"/>
                </a:cubicBezTo>
                <a:cubicBezTo>
                  <a:pt x="41285" y="4174"/>
                  <a:pt x="39920" y="3345"/>
                  <a:pt x="38504" y="2709"/>
                </a:cubicBezTo>
                <a:close/>
                <a:moveTo>
                  <a:pt x="45312" y="22720"/>
                </a:moveTo>
                <a:cubicBezTo>
                  <a:pt x="42983" y="26711"/>
                  <a:pt x="38190" y="29134"/>
                  <a:pt x="33637" y="30417"/>
                </a:cubicBezTo>
                <a:lnTo>
                  <a:pt x="33637" y="30417"/>
                </a:lnTo>
                <a:cubicBezTo>
                  <a:pt x="36390" y="29327"/>
                  <a:pt x="39050" y="28017"/>
                  <a:pt x="41484" y="26306"/>
                </a:cubicBezTo>
                <a:cubicBezTo>
                  <a:pt x="42934" y="25306"/>
                  <a:pt x="44254" y="24100"/>
                  <a:pt x="45312" y="22720"/>
                </a:cubicBezTo>
                <a:close/>
                <a:moveTo>
                  <a:pt x="23918" y="1345"/>
                </a:moveTo>
                <a:cubicBezTo>
                  <a:pt x="21697" y="1973"/>
                  <a:pt x="19603" y="2924"/>
                  <a:pt x="17748" y="4206"/>
                </a:cubicBezTo>
                <a:lnTo>
                  <a:pt x="17748" y="4206"/>
                </a:lnTo>
                <a:cubicBezTo>
                  <a:pt x="12112" y="7042"/>
                  <a:pt x="7040" y="11876"/>
                  <a:pt x="6281" y="18355"/>
                </a:cubicBezTo>
                <a:cubicBezTo>
                  <a:pt x="5688" y="23450"/>
                  <a:pt x="8236" y="28139"/>
                  <a:pt x="12199" y="30825"/>
                </a:cubicBezTo>
                <a:lnTo>
                  <a:pt x="12199" y="30825"/>
                </a:lnTo>
                <a:cubicBezTo>
                  <a:pt x="10702" y="30246"/>
                  <a:pt x="9272" y="29520"/>
                  <a:pt x="7951" y="28668"/>
                </a:cubicBezTo>
                <a:cubicBezTo>
                  <a:pt x="4552" y="26421"/>
                  <a:pt x="2075" y="22964"/>
                  <a:pt x="2075" y="18873"/>
                </a:cubicBezTo>
                <a:cubicBezTo>
                  <a:pt x="2075" y="14264"/>
                  <a:pt x="5474" y="10058"/>
                  <a:pt x="8816" y="7292"/>
                </a:cubicBezTo>
                <a:cubicBezTo>
                  <a:pt x="12958" y="3828"/>
                  <a:pt x="18405" y="1840"/>
                  <a:pt x="23918" y="1345"/>
                </a:cubicBezTo>
                <a:close/>
                <a:moveTo>
                  <a:pt x="29872" y="2229"/>
                </a:moveTo>
                <a:cubicBezTo>
                  <a:pt x="33007" y="2229"/>
                  <a:pt x="36104" y="2908"/>
                  <a:pt x="38954" y="4399"/>
                </a:cubicBezTo>
                <a:lnTo>
                  <a:pt x="38954" y="4399"/>
                </a:lnTo>
                <a:cubicBezTo>
                  <a:pt x="42895" y="6868"/>
                  <a:pt x="46002" y="10732"/>
                  <a:pt x="46658" y="15253"/>
                </a:cubicBezTo>
                <a:lnTo>
                  <a:pt x="46658" y="15253"/>
                </a:lnTo>
                <a:cubicBezTo>
                  <a:pt x="46691" y="16694"/>
                  <a:pt x="46431" y="18162"/>
                  <a:pt x="45853" y="19598"/>
                </a:cubicBezTo>
                <a:lnTo>
                  <a:pt x="45853" y="19598"/>
                </a:lnTo>
                <a:cubicBezTo>
                  <a:pt x="45031" y="20763"/>
                  <a:pt x="44086" y="21823"/>
                  <a:pt x="43155" y="22734"/>
                </a:cubicBezTo>
                <a:cubicBezTo>
                  <a:pt x="40274" y="25614"/>
                  <a:pt x="36644" y="27804"/>
                  <a:pt x="32899" y="29475"/>
                </a:cubicBezTo>
                <a:cubicBezTo>
                  <a:pt x="31034" y="30312"/>
                  <a:pt x="28938" y="31051"/>
                  <a:pt x="26761" y="31562"/>
                </a:cubicBezTo>
                <a:lnTo>
                  <a:pt x="26761" y="31562"/>
                </a:lnTo>
                <a:cubicBezTo>
                  <a:pt x="26307" y="31584"/>
                  <a:pt x="25849" y="31595"/>
                  <a:pt x="25388" y="31595"/>
                </a:cubicBezTo>
                <a:cubicBezTo>
                  <a:pt x="18710" y="31595"/>
                  <a:pt x="11599" y="29226"/>
                  <a:pt x="10026" y="22100"/>
                </a:cubicBezTo>
                <a:cubicBezTo>
                  <a:pt x="9463" y="19398"/>
                  <a:pt x="9877" y="16655"/>
                  <a:pt x="10978" y="14207"/>
                </a:cubicBezTo>
                <a:lnTo>
                  <a:pt x="10978" y="14207"/>
                </a:lnTo>
                <a:cubicBezTo>
                  <a:pt x="11088" y="14323"/>
                  <a:pt x="11259" y="14389"/>
                  <a:pt x="11422" y="14389"/>
                </a:cubicBezTo>
                <a:cubicBezTo>
                  <a:pt x="11629" y="14389"/>
                  <a:pt x="11824" y="14282"/>
                  <a:pt x="11869" y="14034"/>
                </a:cubicBezTo>
                <a:cubicBezTo>
                  <a:pt x="12222" y="12802"/>
                  <a:pt x="12687" y="11670"/>
                  <a:pt x="13247" y="10633"/>
                </a:cubicBezTo>
                <a:lnTo>
                  <a:pt x="13247" y="10633"/>
                </a:lnTo>
                <a:cubicBezTo>
                  <a:pt x="15757" y="7690"/>
                  <a:pt x="19373" y="5721"/>
                  <a:pt x="23233" y="5721"/>
                </a:cubicBezTo>
                <a:cubicBezTo>
                  <a:pt x="23801" y="5721"/>
                  <a:pt x="24373" y="5764"/>
                  <a:pt x="24948" y="5852"/>
                </a:cubicBezTo>
                <a:cubicBezTo>
                  <a:pt x="25812" y="5852"/>
                  <a:pt x="26101" y="4757"/>
                  <a:pt x="25352" y="4700"/>
                </a:cubicBezTo>
                <a:cubicBezTo>
                  <a:pt x="24681" y="4598"/>
                  <a:pt x="24021" y="4549"/>
                  <a:pt x="23375" y="4549"/>
                </a:cubicBezTo>
                <a:cubicBezTo>
                  <a:pt x="20730" y="4549"/>
                  <a:pt x="18308" y="5367"/>
                  <a:pt x="16239" y="6723"/>
                </a:cubicBezTo>
                <a:lnTo>
                  <a:pt x="16239" y="6723"/>
                </a:lnTo>
                <a:cubicBezTo>
                  <a:pt x="16686" y="6298"/>
                  <a:pt x="17155" y="5901"/>
                  <a:pt x="17645" y="5532"/>
                </a:cubicBezTo>
                <a:lnTo>
                  <a:pt x="17645" y="5532"/>
                </a:lnTo>
                <a:cubicBezTo>
                  <a:pt x="21454" y="3435"/>
                  <a:pt x="25696" y="2229"/>
                  <a:pt x="29872" y="2229"/>
                </a:cubicBezTo>
                <a:close/>
                <a:moveTo>
                  <a:pt x="13484" y="8363"/>
                </a:moveTo>
                <a:cubicBezTo>
                  <a:pt x="12903" y="9169"/>
                  <a:pt x="12386" y="10039"/>
                  <a:pt x="11941" y="10971"/>
                </a:cubicBezTo>
                <a:lnTo>
                  <a:pt x="11941" y="10971"/>
                </a:lnTo>
                <a:cubicBezTo>
                  <a:pt x="7427" y="17528"/>
                  <a:pt x="7586" y="27257"/>
                  <a:pt x="16594" y="30973"/>
                </a:cubicBezTo>
                <a:cubicBezTo>
                  <a:pt x="18064" y="31582"/>
                  <a:pt x="19746" y="32018"/>
                  <a:pt x="21550" y="32279"/>
                </a:cubicBezTo>
                <a:lnTo>
                  <a:pt x="21550" y="32279"/>
                </a:lnTo>
                <a:cubicBezTo>
                  <a:pt x="21326" y="32286"/>
                  <a:pt x="21102" y="32289"/>
                  <a:pt x="20879" y="32289"/>
                </a:cubicBezTo>
                <a:cubicBezTo>
                  <a:pt x="16407" y="32289"/>
                  <a:pt x="12169" y="30857"/>
                  <a:pt x="9449" y="26882"/>
                </a:cubicBezTo>
                <a:cubicBezTo>
                  <a:pt x="4818" y="20032"/>
                  <a:pt x="8023" y="12979"/>
                  <a:pt x="13484" y="8363"/>
                </a:cubicBezTo>
                <a:close/>
                <a:moveTo>
                  <a:pt x="27088" y="0"/>
                </a:moveTo>
                <a:cubicBezTo>
                  <a:pt x="22183" y="0"/>
                  <a:pt x="17215" y="1275"/>
                  <a:pt x="12906" y="3375"/>
                </a:cubicBezTo>
                <a:cubicBezTo>
                  <a:pt x="6511" y="6543"/>
                  <a:pt x="0" y="13400"/>
                  <a:pt x="1326" y="21005"/>
                </a:cubicBezTo>
                <a:cubicBezTo>
                  <a:pt x="2536" y="28438"/>
                  <a:pt x="11120" y="32240"/>
                  <a:pt x="17631" y="33220"/>
                </a:cubicBezTo>
                <a:cubicBezTo>
                  <a:pt x="18695" y="33372"/>
                  <a:pt x="19748" y="33444"/>
                  <a:pt x="20790" y="33444"/>
                </a:cubicBezTo>
                <a:cubicBezTo>
                  <a:pt x="23048" y="33444"/>
                  <a:pt x="25260" y="33107"/>
                  <a:pt x="27446" y="32519"/>
                </a:cubicBezTo>
                <a:lnTo>
                  <a:pt x="27446" y="32519"/>
                </a:lnTo>
                <a:cubicBezTo>
                  <a:pt x="36915" y="32006"/>
                  <a:pt x="47088" y="27330"/>
                  <a:pt x="47938" y="18165"/>
                </a:cubicBezTo>
                <a:lnTo>
                  <a:pt x="47938" y="18165"/>
                </a:lnTo>
                <a:cubicBezTo>
                  <a:pt x="49345" y="15463"/>
                  <a:pt x="49920" y="12478"/>
                  <a:pt x="48859" y="9482"/>
                </a:cubicBezTo>
                <a:cubicBezTo>
                  <a:pt x="46727" y="3720"/>
                  <a:pt x="39698" y="1358"/>
                  <a:pt x="34224" y="667"/>
                </a:cubicBezTo>
                <a:cubicBezTo>
                  <a:pt x="33508" y="570"/>
                  <a:pt x="32789" y="503"/>
                  <a:pt x="32069" y="466"/>
                </a:cubicBezTo>
                <a:lnTo>
                  <a:pt x="32069" y="466"/>
                </a:lnTo>
                <a:cubicBezTo>
                  <a:pt x="30435" y="149"/>
                  <a:pt x="28765" y="0"/>
                  <a:pt x="270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48"/>
          <p:cNvSpPr txBox="1">
            <a:spLocks noGrp="1"/>
          </p:cNvSpPr>
          <p:nvPr>
            <p:ph type="ctrTitle" idx="2"/>
          </p:nvPr>
        </p:nvSpPr>
        <p:spPr>
          <a:xfrm flipH="1">
            <a:off x="1058575" y="3125000"/>
            <a:ext cx="1930800" cy="958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US" sz="2000" dirty="0">
                <a:latin typeface="Ink Free" panose="03080402000500000000" pitchFamily="66" charset="0"/>
              </a:rPr>
              <a:t>FITRI AISYAH 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2008" name="Google Shape;2008;p48"/>
          <p:cNvSpPr txBox="1">
            <a:spLocks noGrp="1"/>
          </p:cNvSpPr>
          <p:nvPr>
            <p:ph type="subTitle" idx="1"/>
          </p:nvPr>
        </p:nvSpPr>
        <p:spPr>
          <a:xfrm flipH="1">
            <a:off x="1058563" y="3795886"/>
            <a:ext cx="1930800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en-US" dirty="0">
                <a:solidFill>
                  <a:srgbClr val="00B050"/>
                </a:solidFill>
              </a:rPr>
              <a:t>2110126320010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009" name="Google Shape;2009;p48"/>
          <p:cNvSpPr txBox="1">
            <a:spLocks noGrp="1"/>
          </p:cNvSpPr>
          <p:nvPr>
            <p:ph type="ctrTitle" idx="3"/>
          </p:nvPr>
        </p:nvSpPr>
        <p:spPr>
          <a:xfrm flipH="1">
            <a:off x="3564500" y="3125000"/>
            <a:ext cx="1930800" cy="814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US" dirty="0">
                <a:latin typeface="Ink Free" panose="03080402000500000000" pitchFamily="66" charset="0"/>
              </a:rPr>
              <a:t>HAPIPAH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2010" name="Google Shape;2010;p48"/>
          <p:cNvSpPr txBox="1">
            <a:spLocks noGrp="1"/>
          </p:cNvSpPr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>
                <a:solidFill>
                  <a:srgbClr val="92D050"/>
                </a:solidFill>
              </a:rPr>
              <a:t>2110126220035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2011" name="Google Shape;2011;p48"/>
          <p:cNvSpPr txBox="1">
            <a:spLocks noGrp="1"/>
          </p:cNvSpPr>
          <p:nvPr>
            <p:ph type="ctrTitle" idx="5"/>
          </p:nvPr>
        </p:nvSpPr>
        <p:spPr>
          <a:xfrm flipH="1">
            <a:off x="6062525" y="3125000"/>
            <a:ext cx="1926300" cy="958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US" sz="1800" dirty="0">
                <a:latin typeface="Ink Free" panose="03080402000500000000" pitchFamily="66" charset="0"/>
              </a:rPr>
              <a:t>ISMIATI KHODIJAH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2012" name="Google Shape;2012;p48"/>
          <p:cNvSpPr txBox="1">
            <a:spLocks noGrp="1"/>
          </p:cNvSpPr>
          <p:nvPr>
            <p:ph type="subTitle" idx="6"/>
          </p:nvPr>
        </p:nvSpPr>
        <p:spPr>
          <a:xfrm flipH="1">
            <a:off x="6058013" y="3795887"/>
            <a:ext cx="1930800" cy="791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>
              <a:buClr>
                <a:srgbClr val="000000"/>
              </a:buClr>
            </a:pPr>
            <a:r>
              <a:rPr lang="en" dirty="0" smtClean="0">
                <a:solidFill>
                  <a:schemeClr val="accent5">
                    <a:lumMod val="75000"/>
                  </a:schemeClr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2110126220044</a:t>
            </a:r>
            <a:endParaRPr dirty="0">
              <a:solidFill>
                <a:schemeClr val="accent5">
                  <a:lumMod val="75000"/>
                </a:schemeClr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3" name="Google Shape;2013;p48"/>
          <p:cNvSpPr txBox="1">
            <a:spLocks noGrp="1"/>
          </p:cNvSpPr>
          <p:nvPr>
            <p:ph type="title" idx="7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7</a:t>
            </a:r>
            <a:endParaRPr dirty="0"/>
          </a:p>
        </p:txBody>
      </p:sp>
      <p:sp>
        <p:nvSpPr>
          <p:cNvPr id="2014" name="Google Shape;2014;p48"/>
          <p:cNvSpPr txBox="1">
            <a:spLocks noGrp="1"/>
          </p:cNvSpPr>
          <p:nvPr>
            <p:ph type="title" idx="8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8</a:t>
            </a:r>
            <a:endParaRPr dirty="0"/>
          </a:p>
        </p:txBody>
      </p:sp>
      <p:sp>
        <p:nvSpPr>
          <p:cNvPr id="2015" name="Google Shape;2015;p48"/>
          <p:cNvSpPr txBox="1">
            <a:spLocks noGrp="1"/>
          </p:cNvSpPr>
          <p:nvPr>
            <p:ph type="title" idx="9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altLang="x-none" dirty="0">
                <a:solidFill>
                  <a:srgbClr val="FFC000"/>
                </a:solidFill>
                <a:latin typeface="Ink Free" panose="03080402000500000000" pitchFamily="66" charset="0"/>
              </a:rPr>
              <a:t>POKOK PEMBAHASAN</a:t>
            </a:r>
            <a:endParaRPr dirty="0"/>
          </a:p>
        </p:txBody>
      </p:sp>
      <p:sp>
        <p:nvSpPr>
          <p:cNvPr id="646" name="Google Shape;646;p36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altLang="zh-CN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Studi</a:t>
            </a:r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altLang="zh-CN" sz="4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Kasus</a:t>
            </a:r>
            <a:r>
              <a:rPr lang="en-US" altLang="zh-CN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: </a:t>
            </a:r>
            <a:endParaRPr lang="en-US" altLang="zh-CN" sz="4000" dirty="0" smtClean="0">
              <a:solidFill>
                <a:schemeClr val="accent3">
                  <a:lumMod val="60000"/>
                  <a:lumOff val="40000"/>
                </a:schemeClr>
              </a:solidFill>
              <a:latin typeface="Ink Free" panose="03080402000500000000" pitchFamily="66" charset="0"/>
            </a:endParaRPr>
          </a:p>
          <a:p>
            <a:pPr lvl="0">
              <a:lnSpc>
                <a:spcPct val="100000"/>
              </a:lnSpc>
            </a:pP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Pengertian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dan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Konsep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Anak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Berkebutuhan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Khusus</a:t>
            </a:r>
            <a:endParaRPr lang="en-US" sz="1800" dirty="0" smtClean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lvl="0">
              <a:lnSpc>
                <a:spcPct val="100000"/>
              </a:lnSpc>
            </a:pP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Faktor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Penyebab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Anak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Berkebutuhan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Khusus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endParaRPr lang="en-US" sz="1800" dirty="0" smtClean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lvl="0">
              <a:lnSpc>
                <a:spcPct val="100000"/>
              </a:lnSpc>
            </a:pP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Tumbuh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Kembang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Anak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>
                <a:solidFill>
                  <a:srgbClr val="92D050"/>
                </a:solidFill>
                <a:latin typeface="Ink Free" panose="03080402000500000000" pitchFamily="66" charset="0"/>
              </a:rPr>
              <a:t>Berkebutuhan</a:t>
            </a:r>
            <a:r>
              <a:rPr lang="en-US" sz="1800" dirty="0">
                <a:solidFill>
                  <a:srgbClr val="92D050"/>
                </a:solidFill>
                <a:latin typeface="Ink Free" panose="03080402000500000000" pitchFamily="66" charset="0"/>
              </a:rPr>
              <a:t> </a:t>
            </a:r>
            <a:r>
              <a:rPr lang="en-US" sz="1800" dirty="0" err="1" smtClean="0">
                <a:solidFill>
                  <a:srgbClr val="92D050"/>
                </a:solidFill>
                <a:latin typeface="Ink Free" panose="03080402000500000000" pitchFamily="66" charset="0"/>
              </a:rPr>
              <a:t>Khusus</a:t>
            </a:r>
            <a:r>
              <a:rPr lang="en" sz="1800" dirty="0" smtClean="0">
                <a:solidFill>
                  <a:srgbClr val="92D050"/>
                </a:solidFill>
                <a:latin typeface="Ink Free" panose="03080402000500000000" pitchFamily="66" charset="0"/>
              </a:rPr>
              <a:t>.</a:t>
            </a:r>
            <a:endParaRPr sz="1800" dirty="0" smtClean="0">
              <a:solidFill>
                <a:srgbClr val="92D050"/>
              </a:solidFill>
              <a:latin typeface="Ink Free" panose="03080402000500000000" pitchFamily="66" charset="0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3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altLang="zh-CN" dirty="0">
                <a:solidFill>
                  <a:schemeClr val="accent3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YUK BELAJAR</a:t>
            </a:r>
            <a:endParaRPr dirty="0"/>
          </a:p>
        </p:txBody>
      </p:sp>
      <p:sp>
        <p:nvSpPr>
          <p:cNvPr id="880" name="Google Shape;880;p43"/>
          <p:cNvSpPr txBox="1">
            <a:spLocks noGrp="1"/>
          </p:cNvSpPr>
          <p:nvPr>
            <p:ph type="subTitle" idx="1"/>
          </p:nvPr>
        </p:nvSpPr>
        <p:spPr>
          <a:xfrm>
            <a:off x="2871000" y="3630374"/>
            <a:ext cx="3285900" cy="8819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Pengertian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dan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Konsep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Anak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Berkebutuhan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Khusus</a:t>
            </a:r>
            <a:endParaRPr lang="en-US" sz="1800" b="1" dirty="0">
              <a:solidFill>
                <a:schemeClr val="accent4">
                  <a:lumMod val="60000"/>
                  <a:lumOff val="40000"/>
                </a:schemeClr>
              </a:solidFill>
              <a:latin typeface="Ink Free" panose="030804020005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1" name="Google Shape;881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4" name="Google Shape;884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87" name="Google Shape;887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>
            <a:spLocks noGrp="1"/>
          </p:cNvSpPr>
          <p:nvPr>
            <p:ph type="ctrTitle"/>
          </p:nvPr>
        </p:nvSpPr>
        <p:spPr>
          <a:xfrm>
            <a:off x="4692225" y="1978654"/>
            <a:ext cx="3651600" cy="11114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Ink Free" panose="03080402000500000000" pitchFamily="66" charset="0"/>
              </a:rPr>
              <a:t>Pengertian</a:t>
            </a:r>
            <a:r>
              <a:rPr lang="en-US" sz="2000" dirty="0">
                <a:solidFill>
                  <a:srgbClr val="FFFF0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Ink Free" panose="03080402000500000000" pitchFamily="66" charset="0"/>
              </a:rPr>
              <a:t>dan</a:t>
            </a:r>
            <a:r>
              <a:rPr lang="en-US" sz="2000" dirty="0">
                <a:solidFill>
                  <a:srgbClr val="FFFF0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Ink Free" panose="03080402000500000000" pitchFamily="66" charset="0"/>
              </a:rPr>
              <a:t>Konsep</a:t>
            </a:r>
            <a:r>
              <a:rPr lang="en-US" sz="2000" dirty="0">
                <a:solidFill>
                  <a:srgbClr val="FFFF0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Ink Free" panose="03080402000500000000" pitchFamily="66" charset="0"/>
              </a:rPr>
              <a:t>Anak</a:t>
            </a:r>
            <a:r>
              <a:rPr lang="en-US" sz="2000" dirty="0">
                <a:solidFill>
                  <a:srgbClr val="FFFF0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Ink Free" panose="03080402000500000000" pitchFamily="66" charset="0"/>
              </a:rPr>
              <a:t>Berkebutuhan</a:t>
            </a:r>
            <a:r>
              <a:rPr lang="en-US" sz="2000" dirty="0">
                <a:solidFill>
                  <a:srgbClr val="FFFF00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Ink Free" panose="03080402000500000000" pitchFamily="66" charset="0"/>
              </a:rPr>
              <a:t>Khusus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/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</a:br>
            <a:endParaRPr sz="1600" dirty="0"/>
          </a:p>
        </p:txBody>
      </p:sp>
      <p:sp>
        <p:nvSpPr>
          <p:cNvPr id="669" name="Google Shape;669;p38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Ink Free" panose="03080402000500000000" pitchFamily="66" charset="0"/>
              </a:rPr>
              <a:t>Mari </a:t>
            </a:r>
            <a:r>
              <a:rPr lang="en-US" sz="2000" b="1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kita</a:t>
            </a:r>
            <a:r>
              <a:rPr lang="en-US" sz="2000" b="1" dirty="0" smtClean="0">
                <a:solidFill>
                  <a:schemeClr val="accent3"/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simak</a:t>
            </a:r>
            <a:r>
              <a:rPr lang="en-US" sz="2000" b="1" dirty="0" smtClean="0">
                <a:solidFill>
                  <a:schemeClr val="accent3"/>
                </a:solidFill>
                <a:latin typeface="Ink Free" panose="03080402000500000000" pitchFamily="66" charset="0"/>
              </a:rPr>
              <a:t>!!!!!</a:t>
            </a:r>
            <a:endParaRPr sz="2000" b="1" dirty="0">
              <a:solidFill>
                <a:schemeClr val="accent3"/>
              </a:solidFill>
              <a:latin typeface="Ink Free" panose="03080402000500000000" pitchFamily="66" charset="0"/>
            </a:endParaRPr>
          </a:p>
        </p:txBody>
      </p:sp>
      <p:sp>
        <p:nvSpPr>
          <p:cNvPr id="670" name="Google Shape;670;p38"/>
          <p:cNvSpPr txBox="1">
            <a:spLocks noGrp="1"/>
          </p:cNvSpPr>
          <p:nvPr>
            <p:ph type="title" idx="2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dirty="0"/>
          </a:p>
        </p:txBody>
      </p:sp>
      <p:pic>
        <p:nvPicPr>
          <p:cNvPr id="671" name="Google Shape;671;p38"/>
          <p:cNvPicPr preferRelativeResize="0"/>
          <p:nvPr/>
        </p:nvPicPr>
        <p:blipFill rotWithShape="1">
          <a:blip r:embed="rId3">
            <a:alphaModFix/>
          </a:blip>
          <a:srcRect l="20315" t="29735" r="17634"/>
          <a:stretch/>
        </p:blipFill>
        <p:spPr>
          <a:xfrm>
            <a:off x="1043801" y="1177575"/>
            <a:ext cx="2993100" cy="338953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72" name="Google Shape;672;p38"/>
          <p:cNvGrpSpPr/>
          <p:nvPr/>
        </p:nvGrpSpPr>
        <p:grpSpPr>
          <a:xfrm>
            <a:off x="918337" y="1018137"/>
            <a:ext cx="3222372" cy="3634228"/>
            <a:chOff x="918375" y="1018100"/>
            <a:chExt cx="3118525" cy="3513707"/>
          </a:xfrm>
        </p:grpSpPr>
        <p:sp>
          <p:nvSpPr>
            <p:cNvPr id="673" name="Google Shape;673;p38"/>
            <p:cNvSpPr/>
            <p:nvPr/>
          </p:nvSpPr>
          <p:spPr>
            <a:xfrm>
              <a:off x="918375" y="1018100"/>
              <a:ext cx="3061912" cy="210425"/>
            </a:xfrm>
            <a:custGeom>
              <a:avLst/>
              <a:gdLst/>
              <a:ahLst/>
              <a:cxnLst/>
              <a:rect l="l" t="t" r="r" b="b"/>
              <a:pathLst>
                <a:path w="130308" h="8417" extrusionOk="0">
                  <a:moveTo>
                    <a:pt x="64797" y="0"/>
                  </a:moveTo>
                  <a:cubicBezTo>
                    <a:pt x="64084" y="0"/>
                    <a:pt x="54126" y="29"/>
                    <a:pt x="52015" y="29"/>
                  </a:cubicBezTo>
                  <a:cubicBezTo>
                    <a:pt x="42675" y="98"/>
                    <a:pt x="35858" y="179"/>
                    <a:pt x="31919" y="179"/>
                  </a:cubicBezTo>
                  <a:cubicBezTo>
                    <a:pt x="29409" y="179"/>
                    <a:pt x="28068" y="146"/>
                    <a:pt x="27991" y="57"/>
                  </a:cubicBezTo>
                  <a:cubicBezTo>
                    <a:pt x="27962" y="24"/>
                    <a:pt x="27916" y="10"/>
                    <a:pt x="27858" y="10"/>
                  </a:cubicBezTo>
                  <a:cubicBezTo>
                    <a:pt x="27611" y="10"/>
                    <a:pt x="27145" y="254"/>
                    <a:pt x="26864" y="254"/>
                  </a:cubicBezTo>
                  <a:cubicBezTo>
                    <a:pt x="26815" y="254"/>
                    <a:pt x="26771" y="246"/>
                    <a:pt x="26735" y="228"/>
                  </a:cubicBezTo>
                  <a:cubicBezTo>
                    <a:pt x="22741" y="343"/>
                    <a:pt x="24767" y="285"/>
                    <a:pt x="16207" y="599"/>
                  </a:cubicBezTo>
                  <a:cubicBezTo>
                    <a:pt x="13553" y="713"/>
                    <a:pt x="10843" y="828"/>
                    <a:pt x="8646" y="885"/>
                  </a:cubicBezTo>
                  <a:cubicBezTo>
                    <a:pt x="7133" y="925"/>
                    <a:pt x="5891" y="965"/>
                    <a:pt x="5152" y="965"/>
                  </a:cubicBezTo>
                  <a:cubicBezTo>
                    <a:pt x="4846" y="965"/>
                    <a:pt x="4626" y="958"/>
                    <a:pt x="4509" y="942"/>
                  </a:cubicBezTo>
                  <a:cubicBezTo>
                    <a:pt x="4232" y="918"/>
                    <a:pt x="3997" y="905"/>
                    <a:pt x="3795" y="905"/>
                  </a:cubicBezTo>
                  <a:cubicBezTo>
                    <a:pt x="3266" y="905"/>
                    <a:pt x="2959" y="992"/>
                    <a:pt x="2711" y="1198"/>
                  </a:cubicBezTo>
                  <a:cubicBezTo>
                    <a:pt x="1655" y="1997"/>
                    <a:pt x="1" y="7048"/>
                    <a:pt x="1170" y="7304"/>
                  </a:cubicBezTo>
                  <a:cubicBezTo>
                    <a:pt x="1231" y="7311"/>
                    <a:pt x="1334" y="7314"/>
                    <a:pt x="1474" y="7314"/>
                  </a:cubicBezTo>
                  <a:cubicBezTo>
                    <a:pt x="3605" y="7314"/>
                    <a:pt x="14474" y="6575"/>
                    <a:pt x="20701" y="6575"/>
                  </a:cubicBezTo>
                  <a:cubicBezTo>
                    <a:pt x="22587" y="6575"/>
                    <a:pt x="24047" y="6643"/>
                    <a:pt x="24710" y="6819"/>
                  </a:cubicBezTo>
                  <a:cubicBezTo>
                    <a:pt x="25583" y="6777"/>
                    <a:pt x="35956" y="6161"/>
                    <a:pt x="43031" y="6161"/>
                  </a:cubicBezTo>
                  <a:cubicBezTo>
                    <a:pt x="45430" y="6161"/>
                    <a:pt x="47449" y="6232"/>
                    <a:pt x="48591" y="6420"/>
                  </a:cubicBezTo>
                  <a:cubicBezTo>
                    <a:pt x="49358" y="6190"/>
                    <a:pt x="51815" y="6112"/>
                    <a:pt x="54905" y="6112"/>
                  </a:cubicBezTo>
                  <a:cubicBezTo>
                    <a:pt x="61272" y="6112"/>
                    <a:pt x="70326" y="6441"/>
                    <a:pt x="72810" y="6441"/>
                  </a:cubicBezTo>
                  <a:cubicBezTo>
                    <a:pt x="73159" y="6441"/>
                    <a:pt x="73378" y="6435"/>
                    <a:pt x="73443" y="6420"/>
                  </a:cubicBezTo>
                  <a:cubicBezTo>
                    <a:pt x="73782" y="6340"/>
                    <a:pt x="74524" y="6305"/>
                    <a:pt x="75371" y="6305"/>
                  </a:cubicBezTo>
                  <a:cubicBezTo>
                    <a:pt x="76942" y="6305"/>
                    <a:pt x="78874" y="6424"/>
                    <a:pt x="79263" y="6591"/>
                  </a:cubicBezTo>
                  <a:cubicBezTo>
                    <a:pt x="79697" y="6777"/>
                    <a:pt x="80228" y="6834"/>
                    <a:pt x="80772" y="6834"/>
                  </a:cubicBezTo>
                  <a:cubicBezTo>
                    <a:pt x="81619" y="6834"/>
                    <a:pt x="82497" y="6696"/>
                    <a:pt x="83087" y="6696"/>
                  </a:cubicBezTo>
                  <a:cubicBezTo>
                    <a:pt x="83336" y="6696"/>
                    <a:pt x="83534" y="6721"/>
                    <a:pt x="83657" y="6791"/>
                  </a:cubicBezTo>
                  <a:cubicBezTo>
                    <a:pt x="86176" y="6703"/>
                    <a:pt x="87066" y="6603"/>
                    <a:pt x="88942" y="6603"/>
                  </a:cubicBezTo>
                  <a:cubicBezTo>
                    <a:pt x="91317" y="6603"/>
                    <a:pt x="95273" y="6762"/>
                    <a:pt x="106112" y="7304"/>
                  </a:cubicBezTo>
                  <a:cubicBezTo>
                    <a:pt x="110905" y="7561"/>
                    <a:pt x="109308" y="7476"/>
                    <a:pt x="114044" y="7732"/>
                  </a:cubicBezTo>
                  <a:cubicBezTo>
                    <a:pt x="114506" y="7708"/>
                    <a:pt x="114976" y="7698"/>
                    <a:pt x="115448" y="7698"/>
                  </a:cubicBezTo>
                  <a:cubicBezTo>
                    <a:pt x="119326" y="7698"/>
                    <a:pt x="123418" y="8417"/>
                    <a:pt x="125708" y="8417"/>
                  </a:cubicBezTo>
                  <a:cubicBezTo>
                    <a:pt x="126462" y="8417"/>
                    <a:pt x="127020" y="8339"/>
                    <a:pt x="127311" y="8132"/>
                  </a:cubicBezTo>
                  <a:cubicBezTo>
                    <a:pt x="128567" y="7219"/>
                    <a:pt x="130307" y="3424"/>
                    <a:pt x="129879" y="2454"/>
                  </a:cubicBezTo>
                  <a:cubicBezTo>
                    <a:pt x="129732" y="2136"/>
                    <a:pt x="122277" y="1859"/>
                    <a:pt x="119711" y="1859"/>
                  </a:cubicBezTo>
                  <a:cubicBezTo>
                    <a:pt x="119287" y="1859"/>
                    <a:pt x="118996" y="1867"/>
                    <a:pt x="118894" y="1883"/>
                  </a:cubicBezTo>
                  <a:cubicBezTo>
                    <a:pt x="118845" y="1888"/>
                    <a:pt x="118796" y="1891"/>
                    <a:pt x="118749" y="1891"/>
                  </a:cubicBezTo>
                  <a:cubicBezTo>
                    <a:pt x="118518" y="1891"/>
                    <a:pt x="118314" y="1835"/>
                    <a:pt x="118267" y="1741"/>
                  </a:cubicBezTo>
                  <a:cubicBezTo>
                    <a:pt x="118267" y="1712"/>
                    <a:pt x="118124" y="1712"/>
                    <a:pt x="117839" y="1655"/>
                  </a:cubicBezTo>
                  <a:cubicBezTo>
                    <a:pt x="117211" y="1598"/>
                    <a:pt x="115613" y="1455"/>
                    <a:pt x="113416" y="1313"/>
                  </a:cubicBezTo>
                  <a:cubicBezTo>
                    <a:pt x="109564" y="1027"/>
                    <a:pt x="110363" y="1084"/>
                    <a:pt x="108994" y="999"/>
                  </a:cubicBezTo>
                  <a:cubicBezTo>
                    <a:pt x="108708" y="942"/>
                    <a:pt x="108566" y="942"/>
                    <a:pt x="108566" y="942"/>
                  </a:cubicBezTo>
                  <a:cubicBezTo>
                    <a:pt x="108566" y="886"/>
                    <a:pt x="108445" y="842"/>
                    <a:pt x="108250" y="842"/>
                  </a:cubicBezTo>
                  <a:cubicBezTo>
                    <a:pt x="108146" y="842"/>
                    <a:pt x="108020" y="855"/>
                    <a:pt x="107881" y="885"/>
                  </a:cubicBezTo>
                  <a:cubicBezTo>
                    <a:pt x="107503" y="952"/>
                    <a:pt x="106457" y="981"/>
                    <a:pt x="105040" y="981"/>
                  </a:cubicBezTo>
                  <a:cubicBezTo>
                    <a:pt x="103458" y="981"/>
                    <a:pt x="101413" y="945"/>
                    <a:pt x="99321" y="885"/>
                  </a:cubicBezTo>
                  <a:cubicBezTo>
                    <a:pt x="88631" y="638"/>
                    <a:pt x="88919" y="284"/>
                    <a:pt x="86784" y="284"/>
                  </a:cubicBezTo>
                  <a:cubicBezTo>
                    <a:pt x="86207" y="284"/>
                    <a:pt x="85453" y="310"/>
                    <a:pt x="84256" y="371"/>
                  </a:cubicBezTo>
                  <a:cubicBezTo>
                    <a:pt x="83826" y="390"/>
                    <a:pt x="83289" y="398"/>
                    <a:pt x="82671" y="398"/>
                  </a:cubicBezTo>
                  <a:cubicBezTo>
                    <a:pt x="79306" y="398"/>
                    <a:pt x="73544" y="163"/>
                    <a:pt x="69511" y="163"/>
                  </a:cubicBezTo>
                  <a:cubicBezTo>
                    <a:pt x="68646" y="163"/>
                    <a:pt x="67860" y="174"/>
                    <a:pt x="67194" y="200"/>
                  </a:cubicBezTo>
                  <a:cubicBezTo>
                    <a:pt x="66926" y="211"/>
                    <a:pt x="66717" y="216"/>
                    <a:pt x="66552" y="216"/>
                  </a:cubicBezTo>
                  <a:cubicBezTo>
                    <a:pt x="65451" y="216"/>
                    <a:pt x="66311" y="0"/>
                    <a:pt x="64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 rot="5400000">
              <a:off x="2230781" y="2705744"/>
              <a:ext cx="3387264" cy="224975"/>
            </a:xfrm>
            <a:custGeom>
              <a:avLst/>
              <a:gdLst/>
              <a:ahLst/>
              <a:cxnLst/>
              <a:rect l="l" t="t" r="r" b="b"/>
              <a:pathLst>
                <a:path w="120265" h="8999" extrusionOk="0">
                  <a:moveTo>
                    <a:pt x="112174" y="1"/>
                  </a:moveTo>
                  <a:cubicBezTo>
                    <a:pt x="111404" y="1"/>
                    <a:pt x="110304" y="38"/>
                    <a:pt x="110021" y="125"/>
                  </a:cubicBezTo>
                  <a:cubicBezTo>
                    <a:pt x="109926" y="144"/>
                    <a:pt x="109831" y="154"/>
                    <a:pt x="109744" y="154"/>
                  </a:cubicBezTo>
                  <a:cubicBezTo>
                    <a:pt x="109571" y="154"/>
                    <a:pt x="109431" y="116"/>
                    <a:pt x="109393" y="40"/>
                  </a:cubicBezTo>
                  <a:cubicBezTo>
                    <a:pt x="109393" y="11"/>
                    <a:pt x="109194" y="11"/>
                    <a:pt x="108965" y="11"/>
                  </a:cubicBezTo>
                  <a:lnTo>
                    <a:pt x="107881" y="11"/>
                  </a:lnTo>
                  <a:cubicBezTo>
                    <a:pt x="105684" y="40"/>
                    <a:pt x="101290" y="382"/>
                    <a:pt x="100263" y="382"/>
                  </a:cubicBezTo>
                  <a:cubicBezTo>
                    <a:pt x="100263" y="302"/>
                    <a:pt x="100182" y="267"/>
                    <a:pt x="100044" y="267"/>
                  </a:cubicBezTo>
                  <a:cubicBezTo>
                    <a:pt x="99937" y="267"/>
                    <a:pt x="99797" y="288"/>
                    <a:pt x="99635" y="325"/>
                  </a:cubicBezTo>
                  <a:cubicBezTo>
                    <a:pt x="99264" y="439"/>
                    <a:pt x="98180" y="582"/>
                    <a:pt x="96725" y="724"/>
                  </a:cubicBezTo>
                  <a:cubicBezTo>
                    <a:pt x="88578" y="1584"/>
                    <a:pt x="85479" y="1734"/>
                    <a:pt x="83631" y="1734"/>
                  </a:cubicBezTo>
                  <a:cubicBezTo>
                    <a:pt x="82646" y="1734"/>
                    <a:pt x="82016" y="1691"/>
                    <a:pt x="81165" y="1691"/>
                  </a:cubicBezTo>
                  <a:cubicBezTo>
                    <a:pt x="80383" y="1691"/>
                    <a:pt x="79414" y="1727"/>
                    <a:pt x="77808" y="1866"/>
                  </a:cubicBezTo>
                  <a:cubicBezTo>
                    <a:pt x="77333" y="1911"/>
                    <a:pt x="76729" y="1929"/>
                    <a:pt x="76032" y="1929"/>
                  </a:cubicBezTo>
                  <a:cubicBezTo>
                    <a:pt x="72450" y="1929"/>
                    <a:pt x="66390" y="1435"/>
                    <a:pt x="62482" y="1435"/>
                  </a:cubicBezTo>
                  <a:cubicBezTo>
                    <a:pt x="62308" y="1435"/>
                    <a:pt x="62138" y="1436"/>
                    <a:pt x="61973" y="1438"/>
                  </a:cubicBezTo>
                  <a:cubicBezTo>
                    <a:pt x="60061" y="1438"/>
                    <a:pt x="61345" y="1238"/>
                    <a:pt x="59747" y="1152"/>
                  </a:cubicBezTo>
                  <a:cubicBezTo>
                    <a:pt x="59063" y="1124"/>
                    <a:pt x="56580" y="1038"/>
                    <a:pt x="53271" y="953"/>
                  </a:cubicBezTo>
                  <a:cubicBezTo>
                    <a:pt x="49961" y="810"/>
                    <a:pt x="45795" y="753"/>
                    <a:pt x="41658" y="753"/>
                  </a:cubicBezTo>
                  <a:cubicBezTo>
                    <a:pt x="37188" y="753"/>
                    <a:pt x="31450" y="842"/>
                    <a:pt x="28070" y="842"/>
                  </a:cubicBezTo>
                  <a:cubicBezTo>
                    <a:pt x="26381" y="842"/>
                    <a:pt x="25280" y="820"/>
                    <a:pt x="25223" y="753"/>
                  </a:cubicBezTo>
                  <a:cubicBezTo>
                    <a:pt x="25196" y="729"/>
                    <a:pt x="25157" y="719"/>
                    <a:pt x="25112" y="719"/>
                  </a:cubicBezTo>
                  <a:cubicBezTo>
                    <a:pt x="24866" y="719"/>
                    <a:pt x="24400" y="1005"/>
                    <a:pt x="24135" y="1005"/>
                  </a:cubicBezTo>
                  <a:cubicBezTo>
                    <a:pt x="24093" y="1005"/>
                    <a:pt x="24056" y="998"/>
                    <a:pt x="24025" y="981"/>
                  </a:cubicBezTo>
                  <a:cubicBezTo>
                    <a:pt x="13411" y="1523"/>
                    <a:pt x="11300" y="1295"/>
                    <a:pt x="6991" y="1723"/>
                  </a:cubicBezTo>
                  <a:cubicBezTo>
                    <a:pt x="6478" y="1780"/>
                    <a:pt x="2112" y="2265"/>
                    <a:pt x="1713" y="2379"/>
                  </a:cubicBezTo>
                  <a:cubicBezTo>
                    <a:pt x="1057" y="2579"/>
                    <a:pt x="743" y="3007"/>
                    <a:pt x="486" y="4148"/>
                  </a:cubicBezTo>
                  <a:cubicBezTo>
                    <a:pt x="1" y="6231"/>
                    <a:pt x="201" y="8999"/>
                    <a:pt x="971" y="8999"/>
                  </a:cubicBezTo>
                  <a:cubicBezTo>
                    <a:pt x="1285" y="8999"/>
                    <a:pt x="2455" y="8599"/>
                    <a:pt x="4195" y="8286"/>
                  </a:cubicBezTo>
                  <a:cubicBezTo>
                    <a:pt x="7794" y="7616"/>
                    <a:pt x="12992" y="7408"/>
                    <a:pt x="16889" y="7408"/>
                  </a:cubicBezTo>
                  <a:cubicBezTo>
                    <a:pt x="19635" y="7408"/>
                    <a:pt x="21734" y="7511"/>
                    <a:pt x="22170" y="7629"/>
                  </a:cubicBezTo>
                  <a:cubicBezTo>
                    <a:pt x="25329" y="7421"/>
                    <a:pt x="33408" y="6865"/>
                    <a:pt x="39240" y="6865"/>
                  </a:cubicBezTo>
                  <a:cubicBezTo>
                    <a:pt x="41414" y="6865"/>
                    <a:pt x="43276" y="6943"/>
                    <a:pt x="44454" y="7144"/>
                  </a:cubicBezTo>
                  <a:cubicBezTo>
                    <a:pt x="44985" y="6991"/>
                    <a:pt x="46301" y="6938"/>
                    <a:pt x="47881" y="6938"/>
                  </a:cubicBezTo>
                  <a:cubicBezTo>
                    <a:pt x="51312" y="6938"/>
                    <a:pt x="55985" y="7191"/>
                    <a:pt x="56552" y="7230"/>
                  </a:cubicBezTo>
                  <a:cubicBezTo>
                    <a:pt x="61380" y="7483"/>
                    <a:pt x="66073" y="7758"/>
                    <a:pt x="67359" y="7758"/>
                  </a:cubicBezTo>
                  <a:cubicBezTo>
                    <a:pt x="67525" y="7758"/>
                    <a:pt x="67634" y="7753"/>
                    <a:pt x="67679" y="7743"/>
                  </a:cubicBezTo>
                  <a:cubicBezTo>
                    <a:pt x="67928" y="7687"/>
                    <a:pt x="68422" y="7663"/>
                    <a:pt x="69016" y="7663"/>
                  </a:cubicBezTo>
                  <a:cubicBezTo>
                    <a:pt x="70536" y="7663"/>
                    <a:pt x="72711" y="7824"/>
                    <a:pt x="73100" y="8029"/>
                  </a:cubicBezTo>
                  <a:cubicBezTo>
                    <a:pt x="73534" y="8235"/>
                    <a:pt x="74071" y="8322"/>
                    <a:pt x="74713" y="8322"/>
                  </a:cubicBezTo>
                  <a:cubicBezTo>
                    <a:pt x="74959" y="8322"/>
                    <a:pt x="75221" y="8309"/>
                    <a:pt x="75497" y="8286"/>
                  </a:cubicBezTo>
                  <a:cubicBezTo>
                    <a:pt x="76000" y="8251"/>
                    <a:pt x="76471" y="8195"/>
                    <a:pt x="76827" y="8195"/>
                  </a:cubicBezTo>
                  <a:cubicBezTo>
                    <a:pt x="77058" y="8195"/>
                    <a:pt x="77240" y="8218"/>
                    <a:pt x="77352" y="8286"/>
                  </a:cubicBezTo>
                  <a:cubicBezTo>
                    <a:pt x="93216" y="7230"/>
                    <a:pt x="106055" y="6402"/>
                    <a:pt x="106055" y="6402"/>
                  </a:cubicBezTo>
                  <a:cubicBezTo>
                    <a:pt x="107282" y="6174"/>
                    <a:pt x="108566" y="6089"/>
                    <a:pt x="109821" y="6031"/>
                  </a:cubicBezTo>
                  <a:cubicBezTo>
                    <a:pt x="110449" y="6031"/>
                    <a:pt x="111048" y="6031"/>
                    <a:pt x="111619" y="6089"/>
                  </a:cubicBezTo>
                  <a:cubicBezTo>
                    <a:pt x="111904" y="6117"/>
                    <a:pt x="112190" y="6117"/>
                    <a:pt x="112475" y="6146"/>
                  </a:cubicBezTo>
                  <a:cubicBezTo>
                    <a:pt x="114044" y="6317"/>
                    <a:pt x="115128" y="6545"/>
                    <a:pt x="116298" y="6574"/>
                  </a:cubicBezTo>
                  <a:cubicBezTo>
                    <a:pt x="116481" y="6583"/>
                    <a:pt x="116652" y="6588"/>
                    <a:pt x="116813" y="6588"/>
                  </a:cubicBezTo>
                  <a:cubicBezTo>
                    <a:pt x="118110" y="6588"/>
                    <a:pt x="118739" y="6245"/>
                    <a:pt x="119323" y="4976"/>
                  </a:cubicBezTo>
                  <a:cubicBezTo>
                    <a:pt x="120264" y="3036"/>
                    <a:pt x="119751" y="896"/>
                    <a:pt x="119380" y="239"/>
                  </a:cubicBezTo>
                  <a:cubicBezTo>
                    <a:pt x="119362" y="212"/>
                    <a:pt x="119321" y="202"/>
                    <a:pt x="119254" y="202"/>
                  </a:cubicBezTo>
                  <a:cubicBezTo>
                    <a:pt x="119110" y="202"/>
                    <a:pt x="118847" y="248"/>
                    <a:pt x="118438" y="268"/>
                  </a:cubicBezTo>
                  <a:cubicBezTo>
                    <a:pt x="118297" y="275"/>
                    <a:pt x="118135" y="278"/>
                    <a:pt x="117954" y="278"/>
                  </a:cubicBezTo>
                  <a:cubicBezTo>
                    <a:pt x="117368" y="278"/>
                    <a:pt x="116586" y="241"/>
                    <a:pt x="115671" y="154"/>
                  </a:cubicBezTo>
                  <a:cubicBezTo>
                    <a:pt x="113730" y="11"/>
                    <a:pt x="113531" y="11"/>
                    <a:pt x="112760" y="11"/>
                  </a:cubicBezTo>
                  <a:cubicBezTo>
                    <a:pt x="112619" y="4"/>
                    <a:pt x="112412" y="1"/>
                    <a:pt x="112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 rot="5400000">
              <a:off x="-738690" y="2675168"/>
              <a:ext cx="3513705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918375" y="4322125"/>
              <a:ext cx="3118496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3512038" y="1807562"/>
            <a:ext cx="363939" cy="481288"/>
            <a:chOff x="3275661" y="2407037"/>
            <a:chExt cx="363939" cy="481288"/>
          </a:xfrm>
        </p:grpSpPr>
        <p:sp>
          <p:nvSpPr>
            <p:cNvPr id="678" name="Google Shape;678;p38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8"/>
          <p:cNvGrpSpPr/>
          <p:nvPr/>
        </p:nvGrpSpPr>
        <p:grpSpPr>
          <a:xfrm rot="1278911">
            <a:off x="1140495" y="1318523"/>
            <a:ext cx="654536" cy="655141"/>
            <a:chOff x="1194475" y="1437425"/>
            <a:chExt cx="654532" cy="655137"/>
          </a:xfrm>
        </p:grpSpPr>
        <p:grpSp>
          <p:nvGrpSpPr>
            <p:cNvPr id="682" name="Google Shape;682;p38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683" name="Google Shape;683;p38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38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58"/>
          <p:cNvSpPr/>
          <p:nvPr/>
        </p:nvSpPr>
        <p:spPr>
          <a:xfrm>
            <a:off x="6131942" y="1349731"/>
            <a:ext cx="3205173" cy="3159359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58"/>
          <p:cNvSpPr txBox="1">
            <a:spLocks noGrp="1"/>
          </p:cNvSpPr>
          <p:nvPr>
            <p:ph type="ctrTitle" idx="4294967295"/>
          </p:nvPr>
        </p:nvSpPr>
        <p:spPr>
          <a:xfrm>
            <a:off x="6516216" y="1419622"/>
            <a:ext cx="2251800" cy="25307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400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anak</a:t>
            </a:r>
            <a:r>
              <a:rPr lang="en-US" sz="1400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berkebutuhan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khusus</a:t>
            </a:r>
            <a:r>
              <a:rPr lang="en-US" sz="1400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anak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kelainan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mental,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fisik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tingkah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laku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(behavioral)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inderanya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kelainan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gangguan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sehingga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mengembangkan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kemampuannya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dibutuhkan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suatu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pendidikan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luar</a:t>
            </a:r>
            <a:r>
              <a:rPr lang="en-US" sz="1400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Ink Free" panose="03080402000500000000" pitchFamily="66" charset="0"/>
              </a:rPr>
              <a:t>biasa</a:t>
            </a:r>
            <a:endParaRPr sz="1400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grpSp>
        <p:nvGrpSpPr>
          <p:cNvPr id="2429" name="Google Shape;2429;p58"/>
          <p:cNvGrpSpPr/>
          <p:nvPr/>
        </p:nvGrpSpPr>
        <p:grpSpPr>
          <a:xfrm rot="-3110373" flipH="1">
            <a:off x="5703117" y="3495385"/>
            <a:ext cx="698551" cy="498247"/>
            <a:chOff x="5512625" y="3853075"/>
            <a:chExt cx="698625" cy="498300"/>
          </a:xfrm>
        </p:grpSpPr>
        <p:sp>
          <p:nvSpPr>
            <p:cNvPr id="2430" name="Google Shape;2430;p58"/>
            <p:cNvSpPr/>
            <p:nvPr/>
          </p:nvSpPr>
          <p:spPr>
            <a:xfrm>
              <a:off x="5514825" y="3896075"/>
              <a:ext cx="489925" cy="454125"/>
            </a:xfrm>
            <a:custGeom>
              <a:avLst/>
              <a:gdLst/>
              <a:ahLst/>
              <a:cxnLst/>
              <a:rect l="l" t="t" r="r" b="b"/>
              <a:pathLst>
                <a:path w="19597" h="18165" extrusionOk="0">
                  <a:moveTo>
                    <a:pt x="19290" y="1"/>
                  </a:moveTo>
                  <a:cubicBezTo>
                    <a:pt x="19246" y="1"/>
                    <a:pt x="19199" y="13"/>
                    <a:pt x="19153" y="43"/>
                  </a:cubicBezTo>
                  <a:cubicBezTo>
                    <a:pt x="12436" y="5567"/>
                    <a:pt x="6243" y="11655"/>
                    <a:pt x="133" y="17828"/>
                  </a:cubicBezTo>
                  <a:cubicBezTo>
                    <a:pt x="1" y="17977"/>
                    <a:pt x="143" y="18165"/>
                    <a:pt x="291" y="18165"/>
                  </a:cubicBezTo>
                  <a:cubicBezTo>
                    <a:pt x="330" y="18165"/>
                    <a:pt x="370" y="18151"/>
                    <a:pt x="405" y="18121"/>
                  </a:cubicBezTo>
                  <a:cubicBezTo>
                    <a:pt x="6536" y="11948"/>
                    <a:pt x="12729" y="5859"/>
                    <a:pt x="19446" y="336"/>
                  </a:cubicBezTo>
                  <a:cubicBezTo>
                    <a:pt x="19596" y="202"/>
                    <a:pt x="19466" y="1"/>
                    <a:pt x="1929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5520000" y="3894950"/>
              <a:ext cx="691250" cy="452750"/>
            </a:xfrm>
            <a:custGeom>
              <a:avLst/>
              <a:gdLst/>
              <a:ahLst/>
              <a:cxnLst/>
              <a:rect l="l" t="t" r="r" b="b"/>
              <a:pathLst>
                <a:path w="27650" h="18110" extrusionOk="0">
                  <a:moveTo>
                    <a:pt x="19186" y="0"/>
                  </a:moveTo>
                  <a:cubicBezTo>
                    <a:pt x="19034" y="0"/>
                    <a:pt x="18940" y="245"/>
                    <a:pt x="19092" y="381"/>
                  </a:cubicBezTo>
                  <a:cubicBezTo>
                    <a:pt x="21565" y="2221"/>
                    <a:pt x="23926" y="4154"/>
                    <a:pt x="26829" y="5226"/>
                  </a:cubicBezTo>
                  <a:lnTo>
                    <a:pt x="26829" y="5226"/>
                  </a:lnTo>
                  <a:cubicBezTo>
                    <a:pt x="17695" y="8843"/>
                    <a:pt x="8785" y="13044"/>
                    <a:pt x="177" y="17789"/>
                  </a:cubicBezTo>
                  <a:cubicBezTo>
                    <a:pt x="0" y="17860"/>
                    <a:pt x="122" y="18110"/>
                    <a:pt x="291" y="18110"/>
                  </a:cubicBezTo>
                  <a:cubicBezTo>
                    <a:pt x="322" y="18110"/>
                    <a:pt x="354" y="18101"/>
                    <a:pt x="386" y="18082"/>
                  </a:cubicBezTo>
                  <a:cubicBezTo>
                    <a:pt x="9132" y="13270"/>
                    <a:pt x="18171" y="9022"/>
                    <a:pt x="27462" y="5360"/>
                  </a:cubicBezTo>
                  <a:cubicBezTo>
                    <a:pt x="27650" y="5298"/>
                    <a:pt x="27650" y="5047"/>
                    <a:pt x="27462" y="5005"/>
                  </a:cubicBezTo>
                  <a:cubicBezTo>
                    <a:pt x="24344" y="4021"/>
                    <a:pt x="21896" y="1971"/>
                    <a:pt x="19301" y="46"/>
                  </a:cubicBezTo>
                  <a:cubicBezTo>
                    <a:pt x="19261" y="14"/>
                    <a:pt x="19222" y="0"/>
                    <a:pt x="1918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5512625" y="3853075"/>
              <a:ext cx="417200" cy="495900"/>
            </a:xfrm>
            <a:custGeom>
              <a:avLst/>
              <a:gdLst/>
              <a:ahLst/>
              <a:cxnLst/>
              <a:rect l="l" t="t" r="r" b="b"/>
              <a:pathLst>
                <a:path w="16688" h="19836" extrusionOk="0">
                  <a:moveTo>
                    <a:pt x="13526" y="0"/>
                  </a:moveTo>
                  <a:cubicBezTo>
                    <a:pt x="12919" y="0"/>
                    <a:pt x="12346" y="108"/>
                    <a:pt x="11896" y="403"/>
                  </a:cubicBezTo>
                  <a:cubicBezTo>
                    <a:pt x="11143" y="905"/>
                    <a:pt x="10599" y="1888"/>
                    <a:pt x="10076" y="2600"/>
                  </a:cubicBezTo>
                  <a:cubicBezTo>
                    <a:pt x="9281" y="3667"/>
                    <a:pt x="8549" y="4734"/>
                    <a:pt x="7816" y="5843"/>
                  </a:cubicBezTo>
                  <a:cubicBezTo>
                    <a:pt x="4950" y="10216"/>
                    <a:pt x="2460" y="14840"/>
                    <a:pt x="116" y="19527"/>
                  </a:cubicBezTo>
                  <a:cubicBezTo>
                    <a:pt x="0" y="19686"/>
                    <a:pt x="126" y="19836"/>
                    <a:pt x="262" y="19836"/>
                  </a:cubicBezTo>
                  <a:cubicBezTo>
                    <a:pt x="323" y="19836"/>
                    <a:pt x="385" y="19807"/>
                    <a:pt x="430" y="19736"/>
                  </a:cubicBezTo>
                  <a:cubicBezTo>
                    <a:pt x="2418" y="15761"/>
                    <a:pt x="4531" y="11827"/>
                    <a:pt x="6875" y="8040"/>
                  </a:cubicBezTo>
                  <a:cubicBezTo>
                    <a:pt x="8026" y="6178"/>
                    <a:pt x="9239" y="4378"/>
                    <a:pt x="10536" y="2621"/>
                  </a:cubicBezTo>
                  <a:cubicBezTo>
                    <a:pt x="11352" y="1491"/>
                    <a:pt x="12001" y="445"/>
                    <a:pt x="13528" y="445"/>
                  </a:cubicBezTo>
                  <a:cubicBezTo>
                    <a:pt x="14470" y="445"/>
                    <a:pt x="15453" y="633"/>
                    <a:pt x="16374" y="926"/>
                  </a:cubicBezTo>
                  <a:cubicBezTo>
                    <a:pt x="16396" y="934"/>
                    <a:pt x="16416" y="937"/>
                    <a:pt x="16436" y="937"/>
                  </a:cubicBezTo>
                  <a:cubicBezTo>
                    <a:pt x="16621" y="937"/>
                    <a:pt x="16687" y="606"/>
                    <a:pt x="16479" y="549"/>
                  </a:cubicBezTo>
                  <a:cubicBezTo>
                    <a:pt x="15688" y="312"/>
                    <a:pt x="14558" y="0"/>
                    <a:pt x="135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5547800" y="3867500"/>
              <a:ext cx="407325" cy="444700"/>
            </a:xfrm>
            <a:custGeom>
              <a:avLst/>
              <a:gdLst/>
              <a:ahLst/>
              <a:cxnLst/>
              <a:rect l="l" t="t" r="r" b="b"/>
              <a:pathLst>
                <a:path w="16293" h="17788" extrusionOk="0">
                  <a:moveTo>
                    <a:pt x="14979" y="0"/>
                  </a:moveTo>
                  <a:cubicBezTo>
                    <a:pt x="14906" y="0"/>
                    <a:pt x="14839" y="41"/>
                    <a:pt x="14821" y="140"/>
                  </a:cubicBezTo>
                  <a:cubicBezTo>
                    <a:pt x="14817" y="156"/>
                    <a:pt x="14813" y="173"/>
                    <a:pt x="14809" y="190"/>
                  </a:cubicBezTo>
                  <a:lnTo>
                    <a:pt x="14809" y="190"/>
                  </a:lnTo>
                  <a:cubicBezTo>
                    <a:pt x="14799" y="187"/>
                    <a:pt x="14789" y="184"/>
                    <a:pt x="14779" y="181"/>
                  </a:cubicBezTo>
                  <a:lnTo>
                    <a:pt x="14779" y="181"/>
                  </a:lnTo>
                  <a:cubicBezTo>
                    <a:pt x="14782" y="212"/>
                    <a:pt x="14786" y="243"/>
                    <a:pt x="14789" y="274"/>
                  </a:cubicBezTo>
                  <a:lnTo>
                    <a:pt x="14789" y="274"/>
                  </a:lnTo>
                  <a:cubicBezTo>
                    <a:pt x="14329" y="2133"/>
                    <a:pt x="12803" y="3562"/>
                    <a:pt x="11536" y="4952"/>
                  </a:cubicBezTo>
                  <a:cubicBezTo>
                    <a:pt x="10259" y="6354"/>
                    <a:pt x="8962" y="7714"/>
                    <a:pt x="7644" y="9074"/>
                  </a:cubicBezTo>
                  <a:cubicBezTo>
                    <a:pt x="5049" y="11773"/>
                    <a:pt x="2434" y="14472"/>
                    <a:pt x="111" y="17422"/>
                  </a:cubicBezTo>
                  <a:cubicBezTo>
                    <a:pt x="0" y="17581"/>
                    <a:pt x="117" y="17787"/>
                    <a:pt x="254" y="17787"/>
                  </a:cubicBezTo>
                  <a:cubicBezTo>
                    <a:pt x="297" y="17787"/>
                    <a:pt x="343" y="17766"/>
                    <a:pt x="383" y="17715"/>
                  </a:cubicBezTo>
                  <a:cubicBezTo>
                    <a:pt x="2852" y="14514"/>
                    <a:pt x="5740" y="11647"/>
                    <a:pt x="8544" y="8718"/>
                  </a:cubicBezTo>
                  <a:cubicBezTo>
                    <a:pt x="9925" y="7274"/>
                    <a:pt x="11305" y="5810"/>
                    <a:pt x="12624" y="4324"/>
                  </a:cubicBezTo>
                  <a:cubicBezTo>
                    <a:pt x="13512" y="3297"/>
                    <a:pt x="14444" y="2283"/>
                    <a:pt x="14936" y="1031"/>
                  </a:cubicBezTo>
                  <a:lnTo>
                    <a:pt x="14936" y="1031"/>
                  </a:lnTo>
                  <a:cubicBezTo>
                    <a:pt x="15117" y="1700"/>
                    <a:pt x="15429" y="2327"/>
                    <a:pt x="15888" y="2860"/>
                  </a:cubicBezTo>
                  <a:cubicBezTo>
                    <a:pt x="15922" y="2904"/>
                    <a:pt x="15965" y="2923"/>
                    <a:pt x="16008" y="2923"/>
                  </a:cubicBezTo>
                  <a:cubicBezTo>
                    <a:pt x="16148" y="2923"/>
                    <a:pt x="16293" y="2726"/>
                    <a:pt x="16181" y="2567"/>
                  </a:cubicBezTo>
                  <a:cubicBezTo>
                    <a:pt x="15616" y="1918"/>
                    <a:pt x="15281" y="1060"/>
                    <a:pt x="15197" y="181"/>
                  </a:cubicBezTo>
                  <a:cubicBezTo>
                    <a:pt x="15185" y="74"/>
                    <a:pt x="15077" y="0"/>
                    <a:pt x="149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5519075" y="4106950"/>
              <a:ext cx="510675" cy="244425"/>
            </a:xfrm>
            <a:custGeom>
              <a:avLst/>
              <a:gdLst/>
              <a:ahLst/>
              <a:cxnLst/>
              <a:rect l="l" t="t" r="r" b="b"/>
              <a:pathLst>
                <a:path w="20427" h="9777" extrusionOk="0">
                  <a:moveTo>
                    <a:pt x="19589" y="1"/>
                  </a:moveTo>
                  <a:cubicBezTo>
                    <a:pt x="19512" y="1"/>
                    <a:pt x="19439" y="44"/>
                    <a:pt x="19422" y="145"/>
                  </a:cubicBezTo>
                  <a:cubicBezTo>
                    <a:pt x="19234" y="730"/>
                    <a:pt x="19568" y="940"/>
                    <a:pt x="19631" y="1525"/>
                  </a:cubicBezTo>
                  <a:cubicBezTo>
                    <a:pt x="19841" y="3116"/>
                    <a:pt x="17811" y="3534"/>
                    <a:pt x="16660" y="3974"/>
                  </a:cubicBezTo>
                  <a:cubicBezTo>
                    <a:pt x="14882" y="4664"/>
                    <a:pt x="13103" y="5313"/>
                    <a:pt x="11304" y="5940"/>
                  </a:cubicBezTo>
                  <a:cubicBezTo>
                    <a:pt x="7642" y="7196"/>
                    <a:pt x="3959" y="8347"/>
                    <a:pt x="214" y="9372"/>
                  </a:cubicBezTo>
                  <a:cubicBezTo>
                    <a:pt x="1" y="9430"/>
                    <a:pt x="75" y="9776"/>
                    <a:pt x="271" y="9776"/>
                  </a:cubicBezTo>
                  <a:cubicBezTo>
                    <a:pt x="286" y="9776"/>
                    <a:pt x="302" y="9774"/>
                    <a:pt x="319" y="9769"/>
                  </a:cubicBezTo>
                  <a:cubicBezTo>
                    <a:pt x="4629" y="8556"/>
                    <a:pt x="8918" y="7217"/>
                    <a:pt x="13166" y="5710"/>
                  </a:cubicBezTo>
                  <a:cubicBezTo>
                    <a:pt x="15049" y="5020"/>
                    <a:pt x="17016" y="4371"/>
                    <a:pt x="18815" y="3534"/>
                  </a:cubicBezTo>
                  <a:cubicBezTo>
                    <a:pt x="19255" y="3325"/>
                    <a:pt x="19799" y="3095"/>
                    <a:pt x="20050" y="2593"/>
                  </a:cubicBezTo>
                  <a:cubicBezTo>
                    <a:pt x="20426" y="1756"/>
                    <a:pt x="19527" y="1086"/>
                    <a:pt x="19778" y="249"/>
                  </a:cubicBezTo>
                  <a:cubicBezTo>
                    <a:pt x="19828" y="98"/>
                    <a:pt x="19705" y="1"/>
                    <a:pt x="195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5" name="Google Shape;2435;p58"/>
          <p:cNvSpPr/>
          <p:nvPr/>
        </p:nvSpPr>
        <p:spPr>
          <a:xfrm>
            <a:off x="535721" y="1808094"/>
            <a:ext cx="3930300" cy="2423950"/>
          </a:xfrm>
          <a:custGeom>
            <a:avLst/>
            <a:gdLst/>
            <a:ahLst/>
            <a:cxnLst/>
            <a:rect l="l" t="t" r="r" b="b"/>
            <a:pathLst>
              <a:path w="157212" h="96958" extrusionOk="0">
                <a:moveTo>
                  <a:pt x="0" y="31098"/>
                </a:moveTo>
                <a:cubicBezTo>
                  <a:pt x="8222" y="25951"/>
                  <a:pt x="37699" y="-1521"/>
                  <a:pt x="49329" y="217"/>
                </a:cubicBezTo>
                <a:cubicBezTo>
                  <a:pt x="60960" y="1955"/>
                  <a:pt x="69716" y="30296"/>
                  <a:pt x="69783" y="41525"/>
                </a:cubicBezTo>
                <a:cubicBezTo>
                  <a:pt x="69850" y="52754"/>
                  <a:pt x="56147" y="66657"/>
                  <a:pt x="49730" y="67593"/>
                </a:cubicBezTo>
                <a:cubicBezTo>
                  <a:pt x="43313" y="68529"/>
                  <a:pt x="28341" y="55027"/>
                  <a:pt x="31282" y="47140"/>
                </a:cubicBezTo>
                <a:cubicBezTo>
                  <a:pt x="34223" y="39253"/>
                  <a:pt x="55613" y="12649"/>
                  <a:pt x="67377" y="20269"/>
                </a:cubicBezTo>
                <a:cubicBezTo>
                  <a:pt x="79141" y="27889"/>
                  <a:pt x="86895" y="81631"/>
                  <a:pt x="101867" y="92860"/>
                </a:cubicBezTo>
                <a:cubicBezTo>
                  <a:pt x="116840" y="104090"/>
                  <a:pt x="147988" y="88515"/>
                  <a:pt x="157212" y="8764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36" name="Google Shape;2436;p58"/>
          <p:cNvSpPr/>
          <p:nvPr/>
        </p:nvSpPr>
        <p:spPr>
          <a:xfrm>
            <a:off x="4812625" y="3228779"/>
            <a:ext cx="972550" cy="795475"/>
          </a:xfrm>
          <a:custGeom>
            <a:avLst/>
            <a:gdLst/>
            <a:ahLst/>
            <a:cxnLst/>
            <a:rect l="l" t="t" r="r" b="b"/>
            <a:pathLst>
              <a:path w="38902" h="31819" extrusionOk="0">
                <a:moveTo>
                  <a:pt x="0" y="25655"/>
                </a:moveTo>
                <a:cubicBezTo>
                  <a:pt x="3543" y="23850"/>
                  <a:pt x="18917" y="18838"/>
                  <a:pt x="21256" y="14827"/>
                </a:cubicBezTo>
                <a:cubicBezTo>
                  <a:pt x="23596" y="10817"/>
                  <a:pt x="16377" y="3464"/>
                  <a:pt x="14037" y="1592"/>
                </a:cubicBezTo>
                <a:cubicBezTo>
                  <a:pt x="11698" y="-280"/>
                  <a:pt x="6751" y="-1282"/>
                  <a:pt x="7219" y="3597"/>
                </a:cubicBezTo>
                <a:cubicBezTo>
                  <a:pt x="7687" y="8477"/>
                  <a:pt x="11564" y="27260"/>
                  <a:pt x="16844" y="30869"/>
                </a:cubicBezTo>
                <a:cubicBezTo>
                  <a:pt x="22125" y="34479"/>
                  <a:pt x="35226" y="26190"/>
                  <a:pt x="38902" y="2525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37" name="Google Shape;2437;p58"/>
          <p:cNvSpPr/>
          <p:nvPr/>
        </p:nvSpPr>
        <p:spPr>
          <a:xfrm>
            <a:off x="8153472" y="43950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58"/>
          <p:cNvSpPr/>
          <p:nvPr/>
        </p:nvSpPr>
        <p:spPr>
          <a:xfrm>
            <a:off x="8382849" y="468659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9" name="Google Shape;2439;p58"/>
          <p:cNvGrpSpPr/>
          <p:nvPr/>
        </p:nvGrpSpPr>
        <p:grpSpPr>
          <a:xfrm rot="5884597">
            <a:off x="4481539" y="1909466"/>
            <a:ext cx="362736" cy="250970"/>
            <a:chOff x="5067580" y="1524485"/>
            <a:chExt cx="362729" cy="250965"/>
          </a:xfrm>
        </p:grpSpPr>
        <p:sp>
          <p:nvSpPr>
            <p:cNvPr id="2440" name="Google Shape;2440;p58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8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8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9"/>
          <p:cNvSpPr txBox="1">
            <a:spLocks noGrp="1"/>
          </p:cNvSpPr>
          <p:nvPr>
            <p:ph type="title"/>
          </p:nvPr>
        </p:nvSpPr>
        <p:spPr>
          <a:xfrm>
            <a:off x="1893455" y="3075806"/>
            <a:ext cx="2532600" cy="8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sz="2800" b="0" dirty="0" err="1">
                <a:solidFill>
                  <a:schemeClr val="accent3"/>
                </a:solidFill>
                <a:latin typeface="Ink Free" panose="03080402000500000000" pitchFamily="66" charset="0"/>
              </a:rPr>
              <a:t>permanen</a:t>
            </a:r>
            <a:endParaRPr sz="2800" b="0" dirty="0">
              <a:solidFill>
                <a:schemeClr val="accent3"/>
              </a:solidFill>
              <a:latin typeface="Ink Free" panose="03080402000500000000" pitchFamily="66" charset="0"/>
            </a:endParaRPr>
          </a:p>
        </p:txBody>
      </p:sp>
      <p:sp>
        <p:nvSpPr>
          <p:cNvPr id="691" name="Google Shape;691;p39"/>
          <p:cNvSpPr txBox="1">
            <a:spLocks noGrp="1"/>
          </p:cNvSpPr>
          <p:nvPr>
            <p:ph type="subTitle" idx="1"/>
          </p:nvPr>
        </p:nvSpPr>
        <p:spPr>
          <a:xfrm>
            <a:off x="1884551" y="3435846"/>
            <a:ext cx="2580000" cy="5972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2" name="Google Shape;692;p39"/>
          <p:cNvSpPr txBox="1">
            <a:spLocks noGrp="1"/>
          </p:cNvSpPr>
          <p:nvPr>
            <p:ph type="title" idx="2"/>
          </p:nvPr>
        </p:nvSpPr>
        <p:spPr>
          <a:xfrm>
            <a:off x="4679450" y="3075806"/>
            <a:ext cx="2580000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 b="0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Temporer</a:t>
            </a:r>
            <a:endParaRPr sz="2400" b="0" dirty="0">
              <a:solidFill>
                <a:schemeClr val="accent3"/>
              </a:solidFill>
              <a:latin typeface="Ink Free" panose="03080402000500000000" pitchFamily="66" charset="0"/>
            </a:endParaRPr>
          </a:p>
        </p:txBody>
      </p:sp>
      <p:sp>
        <p:nvSpPr>
          <p:cNvPr id="693" name="Google Shape;693;p39"/>
          <p:cNvSpPr txBox="1">
            <a:spLocks noGrp="1"/>
          </p:cNvSpPr>
          <p:nvPr>
            <p:ph type="subTitle" idx="3"/>
          </p:nvPr>
        </p:nvSpPr>
        <p:spPr>
          <a:xfrm>
            <a:off x="4679439" y="3435846"/>
            <a:ext cx="2580000" cy="5972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>
                <a:solidFill>
                  <a:schemeClr val="accent3"/>
                </a:solidFill>
                <a:latin typeface="Ink Free" panose="03080402000500000000" pitchFamily="66" charset="0"/>
              </a:rPr>
              <a:t>2 </a:t>
            </a:r>
            <a:r>
              <a:rPr lang="en-US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kategori</a:t>
            </a:r>
            <a:r>
              <a:rPr lang="en-US" dirty="0" smtClean="0">
                <a:solidFill>
                  <a:schemeClr val="accent3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anak</a:t>
            </a:r>
            <a:r>
              <a:rPr lang="en-US" dirty="0" smtClean="0">
                <a:solidFill>
                  <a:schemeClr val="accent3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berkebutuhan</a:t>
            </a:r>
            <a:r>
              <a:rPr lang="en-US" dirty="0" smtClean="0">
                <a:solidFill>
                  <a:schemeClr val="accent3"/>
                </a:solidFill>
                <a:latin typeface="Ink Free" panose="03080402000500000000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Ink Free" panose="03080402000500000000" pitchFamily="66" charset="0"/>
              </a:rPr>
              <a:t>khusus</a:t>
            </a:r>
            <a:endParaRPr dirty="0">
              <a:solidFill>
                <a:schemeClr val="accent3"/>
              </a:solidFill>
              <a:latin typeface="Ink Free" panose="03080402000500000000" pitchFamily="66" charset="0"/>
            </a:endParaRPr>
          </a:p>
        </p:txBody>
      </p:sp>
      <p:sp>
        <p:nvSpPr>
          <p:cNvPr id="695" name="Google Shape;695;p39"/>
          <p:cNvSpPr/>
          <p:nvPr/>
        </p:nvSpPr>
        <p:spPr>
          <a:xfrm rot="-8526139">
            <a:off x="5688372" y="2374135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2923330" y="2330076"/>
            <a:ext cx="502545" cy="468923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p63"/>
          <p:cNvSpPr/>
          <p:nvPr/>
        </p:nvSpPr>
        <p:spPr>
          <a:xfrm rot="10800000">
            <a:off x="1262084" y="115109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7" name="Google Shape;2637;p63"/>
          <p:cNvGrpSpPr/>
          <p:nvPr/>
        </p:nvGrpSpPr>
        <p:grpSpPr>
          <a:xfrm rot="2035751">
            <a:off x="1926167" y="1044368"/>
            <a:ext cx="268433" cy="285029"/>
            <a:chOff x="4730866" y="656100"/>
            <a:chExt cx="272916" cy="289789"/>
          </a:xfrm>
        </p:grpSpPr>
        <p:sp>
          <p:nvSpPr>
            <p:cNvPr id="2638" name="Google Shape;263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0" name="Google Shape;2640;p63"/>
          <p:cNvSpPr txBox="1">
            <a:spLocks noGrp="1"/>
          </p:cNvSpPr>
          <p:nvPr>
            <p:ph type="ctrTitle"/>
          </p:nvPr>
        </p:nvSpPr>
        <p:spPr>
          <a:xfrm flipH="1">
            <a:off x="5323922" y="1666500"/>
            <a:ext cx="3280523" cy="2417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Perbedaan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untuk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memahami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anak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berkebutuhan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khusus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dikenal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ada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dua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hal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yaitu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perbedaan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interindividual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dan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perbedaan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Ink Free" panose="03080402000500000000" pitchFamily="66" charset="0"/>
              </a:rPr>
              <a:t>intraindividual</a:t>
            </a:r>
            <a:r>
              <a:rPr lang="en-US" sz="2000" dirty="0" smtClean="0">
                <a:solidFill>
                  <a:schemeClr val="bg2"/>
                </a:solidFill>
                <a:latin typeface="Ink Free" panose="03080402000500000000" pitchFamily="66" charset="0"/>
              </a:rPr>
              <a:t>. </a:t>
            </a:r>
            <a:r>
              <a:rPr lang="en-ID" sz="1800" dirty="0" smtClean="0">
                <a:solidFill>
                  <a:schemeClr val="bg2"/>
                </a:solidFill>
                <a:latin typeface="Ink Free" panose="03080402000500000000" pitchFamily="66" charset="0"/>
              </a:rPr>
              <a:t/>
            </a:r>
            <a:br>
              <a:rPr lang="en-ID" sz="1800" dirty="0" smtClean="0">
                <a:solidFill>
                  <a:schemeClr val="bg2"/>
                </a:solidFill>
                <a:latin typeface="Ink Free" panose="03080402000500000000" pitchFamily="66" charset="0"/>
              </a:rPr>
            </a:br>
            <a:endParaRPr sz="1800" dirty="0">
              <a:solidFill>
                <a:schemeClr val="bg2"/>
              </a:solidFill>
              <a:latin typeface="Ink Free" panose="03080402000500000000" pitchFamily="66" charset="0"/>
            </a:endParaRPr>
          </a:p>
        </p:txBody>
      </p:sp>
      <p:sp>
        <p:nvSpPr>
          <p:cNvPr id="2641" name="Google Shape;2641;p63"/>
          <p:cNvSpPr txBox="1">
            <a:spLocks noGrp="1"/>
          </p:cNvSpPr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42" name="Google Shape;264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800" y="1643950"/>
            <a:ext cx="3366623" cy="1668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3" name="Google Shape;2643;p63"/>
          <p:cNvGrpSpPr/>
          <p:nvPr/>
        </p:nvGrpSpPr>
        <p:grpSpPr>
          <a:xfrm>
            <a:off x="966800" y="1493149"/>
            <a:ext cx="3902623" cy="2517722"/>
            <a:chOff x="814400" y="1493149"/>
            <a:chExt cx="3902623" cy="2517722"/>
          </a:xfrm>
        </p:grpSpPr>
        <p:grpSp>
          <p:nvGrpSpPr>
            <p:cNvPr id="2644" name="Google Shape;2644;p63"/>
            <p:cNvGrpSpPr/>
            <p:nvPr/>
          </p:nvGrpSpPr>
          <p:grpSpPr>
            <a:xfrm>
              <a:off x="814400" y="1493149"/>
              <a:ext cx="3902623" cy="2517722"/>
              <a:chOff x="3093675" y="852300"/>
              <a:chExt cx="1062025" cy="997750"/>
            </a:xfrm>
          </p:grpSpPr>
          <p:sp>
            <p:nvSpPr>
              <p:cNvPr id="2645" name="Google Shape;2645;p63"/>
              <p:cNvSpPr/>
              <p:nvPr/>
            </p:nvSpPr>
            <p:spPr>
              <a:xfrm>
                <a:off x="3093675" y="852300"/>
                <a:ext cx="1062025" cy="997750"/>
              </a:xfrm>
              <a:custGeom>
                <a:avLst/>
                <a:gdLst/>
                <a:ahLst/>
                <a:cxnLst/>
                <a:rect l="l" t="t" r="r" b="b"/>
                <a:pathLst>
                  <a:path w="42481" h="39910" extrusionOk="0">
                    <a:moveTo>
                      <a:pt x="14456" y="980"/>
                    </a:moveTo>
                    <a:cubicBezTo>
                      <a:pt x="13618" y="1078"/>
                      <a:pt x="12764" y="1128"/>
                      <a:pt x="11926" y="1128"/>
                    </a:cubicBezTo>
                    <a:cubicBezTo>
                      <a:pt x="11507" y="1128"/>
                      <a:pt x="11092" y="1115"/>
                      <a:pt x="10685" y="1091"/>
                    </a:cubicBezTo>
                    <a:cubicBezTo>
                      <a:pt x="11905" y="1054"/>
                      <a:pt x="13199" y="980"/>
                      <a:pt x="14456" y="980"/>
                    </a:cubicBezTo>
                    <a:close/>
                    <a:moveTo>
                      <a:pt x="41215" y="335"/>
                    </a:moveTo>
                    <a:cubicBezTo>
                      <a:pt x="41187" y="1446"/>
                      <a:pt x="41189" y="2506"/>
                      <a:pt x="41219" y="3621"/>
                    </a:cubicBezTo>
                    <a:lnTo>
                      <a:pt x="41219" y="3621"/>
                    </a:lnTo>
                    <a:cubicBezTo>
                      <a:pt x="41210" y="3440"/>
                      <a:pt x="41186" y="3251"/>
                      <a:pt x="41186" y="3013"/>
                    </a:cubicBezTo>
                    <a:cubicBezTo>
                      <a:pt x="41075" y="2126"/>
                      <a:pt x="40964" y="1276"/>
                      <a:pt x="40964" y="388"/>
                    </a:cubicBezTo>
                    <a:lnTo>
                      <a:pt x="41112" y="388"/>
                    </a:lnTo>
                    <a:cubicBezTo>
                      <a:pt x="41162" y="388"/>
                      <a:pt x="41196" y="367"/>
                      <a:pt x="41215" y="335"/>
                    </a:cubicBezTo>
                    <a:close/>
                    <a:moveTo>
                      <a:pt x="629" y="1867"/>
                    </a:moveTo>
                    <a:cubicBezTo>
                      <a:pt x="555" y="2052"/>
                      <a:pt x="444" y="2274"/>
                      <a:pt x="407" y="2533"/>
                    </a:cubicBezTo>
                    <a:cubicBezTo>
                      <a:pt x="223" y="3087"/>
                      <a:pt x="223" y="3642"/>
                      <a:pt x="149" y="4196"/>
                    </a:cubicBezTo>
                    <a:cubicBezTo>
                      <a:pt x="149" y="4788"/>
                      <a:pt x="75" y="5342"/>
                      <a:pt x="75" y="5934"/>
                    </a:cubicBezTo>
                    <a:lnTo>
                      <a:pt x="75" y="3827"/>
                    </a:lnTo>
                    <a:lnTo>
                      <a:pt x="75" y="2754"/>
                    </a:lnTo>
                    <a:lnTo>
                      <a:pt x="75" y="2200"/>
                    </a:lnTo>
                    <a:lnTo>
                      <a:pt x="75" y="2015"/>
                    </a:lnTo>
                    <a:lnTo>
                      <a:pt x="149" y="2015"/>
                    </a:lnTo>
                    <a:cubicBezTo>
                      <a:pt x="333" y="1978"/>
                      <a:pt x="518" y="1904"/>
                      <a:pt x="629" y="1867"/>
                    </a:cubicBezTo>
                    <a:close/>
                    <a:moveTo>
                      <a:pt x="333" y="11701"/>
                    </a:moveTo>
                    <a:lnTo>
                      <a:pt x="333" y="11701"/>
                    </a:lnTo>
                    <a:cubicBezTo>
                      <a:pt x="370" y="11997"/>
                      <a:pt x="407" y="12256"/>
                      <a:pt x="407" y="12552"/>
                    </a:cubicBezTo>
                    <a:cubicBezTo>
                      <a:pt x="777" y="15103"/>
                      <a:pt x="1073" y="17691"/>
                      <a:pt x="1073" y="20205"/>
                    </a:cubicBezTo>
                    <a:cubicBezTo>
                      <a:pt x="1110" y="21462"/>
                      <a:pt x="1073" y="22719"/>
                      <a:pt x="999" y="23976"/>
                    </a:cubicBezTo>
                    <a:cubicBezTo>
                      <a:pt x="888" y="21499"/>
                      <a:pt x="740" y="19021"/>
                      <a:pt x="592" y="16581"/>
                    </a:cubicBezTo>
                    <a:lnTo>
                      <a:pt x="333" y="11701"/>
                    </a:lnTo>
                    <a:close/>
                    <a:moveTo>
                      <a:pt x="1332" y="23791"/>
                    </a:moveTo>
                    <a:cubicBezTo>
                      <a:pt x="1332" y="24049"/>
                      <a:pt x="1332" y="24345"/>
                      <a:pt x="1369" y="24604"/>
                    </a:cubicBezTo>
                    <a:lnTo>
                      <a:pt x="1369" y="26009"/>
                    </a:lnTo>
                    <a:cubicBezTo>
                      <a:pt x="1369" y="25491"/>
                      <a:pt x="1332" y="24937"/>
                      <a:pt x="1332" y="24419"/>
                    </a:cubicBezTo>
                    <a:lnTo>
                      <a:pt x="1332" y="23791"/>
                    </a:lnTo>
                    <a:close/>
                    <a:moveTo>
                      <a:pt x="41741" y="31407"/>
                    </a:moveTo>
                    <a:cubicBezTo>
                      <a:pt x="41778" y="31444"/>
                      <a:pt x="41741" y="31481"/>
                      <a:pt x="41741" y="31555"/>
                    </a:cubicBezTo>
                    <a:cubicBezTo>
                      <a:pt x="41667" y="31481"/>
                      <a:pt x="41667" y="31481"/>
                      <a:pt x="41630" y="31481"/>
                    </a:cubicBezTo>
                    <a:lnTo>
                      <a:pt x="41297" y="31481"/>
                    </a:lnTo>
                    <a:cubicBezTo>
                      <a:pt x="41445" y="31481"/>
                      <a:pt x="41593" y="31444"/>
                      <a:pt x="41667" y="31407"/>
                    </a:cubicBezTo>
                    <a:close/>
                    <a:moveTo>
                      <a:pt x="40705" y="425"/>
                    </a:moveTo>
                    <a:cubicBezTo>
                      <a:pt x="40668" y="1349"/>
                      <a:pt x="40742" y="2274"/>
                      <a:pt x="40853" y="3198"/>
                    </a:cubicBezTo>
                    <a:cubicBezTo>
                      <a:pt x="40927" y="4307"/>
                      <a:pt x="41038" y="5416"/>
                      <a:pt x="41038" y="6525"/>
                    </a:cubicBezTo>
                    <a:cubicBezTo>
                      <a:pt x="41075" y="9113"/>
                      <a:pt x="41260" y="11664"/>
                      <a:pt x="41371" y="14252"/>
                    </a:cubicBezTo>
                    <a:cubicBezTo>
                      <a:pt x="41445" y="16840"/>
                      <a:pt x="41630" y="19428"/>
                      <a:pt x="41741" y="22016"/>
                    </a:cubicBezTo>
                    <a:cubicBezTo>
                      <a:pt x="41778" y="23088"/>
                      <a:pt x="41778" y="24086"/>
                      <a:pt x="41815" y="25159"/>
                    </a:cubicBezTo>
                    <a:cubicBezTo>
                      <a:pt x="41778" y="27118"/>
                      <a:pt x="41630" y="29041"/>
                      <a:pt x="41630" y="31000"/>
                    </a:cubicBezTo>
                    <a:lnTo>
                      <a:pt x="41630" y="31111"/>
                    </a:lnTo>
                    <a:cubicBezTo>
                      <a:pt x="41181" y="31249"/>
                      <a:pt x="40699" y="31282"/>
                      <a:pt x="40208" y="31282"/>
                    </a:cubicBezTo>
                    <a:cubicBezTo>
                      <a:pt x="39752" y="31282"/>
                      <a:pt x="39288" y="31254"/>
                      <a:pt x="38833" y="31254"/>
                    </a:cubicBezTo>
                    <a:cubicBezTo>
                      <a:pt x="38729" y="31254"/>
                      <a:pt x="38626" y="31255"/>
                      <a:pt x="38524" y="31259"/>
                    </a:cubicBezTo>
                    <a:cubicBezTo>
                      <a:pt x="37748" y="31296"/>
                      <a:pt x="36934" y="31407"/>
                      <a:pt x="36121" y="31444"/>
                    </a:cubicBezTo>
                    <a:cubicBezTo>
                      <a:pt x="33644" y="31444"/>
                      <a:pt x="31093" y="31444"/>
                      <a:pt x="28616" y="31407"/>
                    </a:cubicBezTo>
                    <a:lnTo>
                      <a:pt x="29725" y="31259"/>
                    </a:lnTo>
                    <a:cubicBezTo>
                      <a:pt x="29762" y="31259"/>
                      <a:pt x="29762" y="31185"/>
                      <a:pt x="29725" y="31185"/>
                    </a:cubicBezTo>
                    <a:cubicBezTo>
                      <a:pt x="28875" y="31222"/>
                      <a:pt x="28098" y="31296"/>
                      <a:pt x="27248" y="31370"/>
                    </a:cubicBezTo>
                    <a:lnTo>
                      <a:pt x="26028" y="31370"/>
                    </a:lnTo>
                    <a:cubicBezTo>
                      <a:pt x="20778" y="31259"/>
                      <a:pt x="15565" y="31074"/>
                      <a:pt x="10353" y="31074"/>
                    </a:cubicBezTo>
                    <a:cubicBezTo>
                      <a:pt x="8763" y="31074"/>
                      <a:pt x="7173" y="31074"/>
                      <a:pt x="5583" y="31296"/>
                    </a:cubicBezTo>
                    <a:cubicBezTo>
                      <a:pt x="4141" y="31481"/>
                      <a:pt x="2810" y="31961"/>
                      <a:pt x="1369" y="32035"/>
                    </a:cubicBezTo>
                    <a:lnTo>
                      <a:pt x="1369" y="31850"/>
                    </a:lnTo>
                    <a:cubicBezTo>
                      <a:pt x="1400" y="31871"/>
                      <a:pt x="1428" y="31880"/>
                      <a:pt x="1452" y="31880"/>
                    </a:cubicBezTo>
                    <a:cubicBezTo>
                      <a:pt x="1515" y="31880"/>
                      <a:pt x="1553" y="31819"/>
                      <a:pt x="1553" y="31739"/>
                    </a:cubicBezTo>
                    <a:cubicBezTo>
                      <a:pt x="1480" y="31000"/>
                      <a:pt x="1443" y="30187"/>
                      <a:pt x="1369" y="29447"/>
                    </a:cubicBezTo>
                    <a:cubicBezTo>
                      <a:pt x="1553" y="28042"/>
                      <a:pt x="1517" y="26600"/>
                      <a:pt x="1480" y="25196"/>
                    </a:cubicBezTo>
                    <a:cubicBezTo>
                      <a:pt x="1443" y="23865"/>
                      <a:pt x="1369" y="22571"/>
                      <a:pt x="1332" y="21240"/>
                    </a:cubicBezTo>
                    <a:lnTo>
                      <a:pt x="1332" y="18985"/>
                    </a:lnTo>
                    <a:cubicBezTo>
                      <a:pt x="1332" y="18652"/>
                      <a:pt x="1295" y="18319"/>
                      <a:pt x="1295" y="17949"/>
                    </a:cubicBezTo>
                    <a:cubicBezTo>
                      <a:pt x="1295" y="17136"/>
                      <a:pt x="1369" y="16397"/>
                      <a:pt x="1553" y="16397"/>
                    </a:cubicBezTo>
                    <a:cubicBezTo>
                      <a:pt x="1627" y="16397"/>
                      <a:pt x="1627" y="16323"/>
                      <a:pt x="1553" y="16323"/>
                    </a:cubicBezTo>
                    <a:cubicBezTo>
                      <a:pt x="1369" y="16323"/>
                      <a:pt x="1295" y="16692"/>
                      <a:pt x="1258" y="17210"/>
                    </a:cubicBezTo>
                    <a:cubicBezTo>
                      <a:pt x="1110" y="15213"/>
                      <a:pt x="777" y="13254"/>
                      <a:pt x="518" y="11258"/>
                    </a:cubicBezTo>
                    <a:lnTo>
                      <a:pt x="223" y="9039"/>
                    </a:lnTo>
                    <a:lnTo>
                      <a:pt x="223" y="8818"/>
                    </a:lnTo>
                    <a:cubicBezTo>
                      <a:pt x="186" y="7561"/>
                      <a:pt x="223" y="6304"/>
                      <a:pt x="333" y="5047"/>
                    </a:cubicBezTo>
                    <a:cubicBezTo>
                      <a:pt x="370" y="4011"/>
                      <a:pt x="407" y="2791"/>
                      <a:pt x="888" y="1830"/>
                    </a:cubicBezTo>
                    <a:cubicBezTo>
                      <a:pt x="1701" y="1645"/>
                      <a:pt x="2589" y="1608"/>
                      <a:pt x="3476" y="1534"/>
                    </a:cubicBezTo>
                    <a:cubicBezTo>
                      <a:pt x="4622" y="1460"/>
                      <a:pt x="5768" y="1313"/>
                      <a:pt x="6914" y="1239"/>
                    </a:cubicBezTo>
                    <a:cubicBezTo>
                      <a:pt x="8097" y="1128"/>
                      <a:pt x="9243" y="1091"/>
                      <a:pt x="10389" y="1091"/>
                    </a:cubicBezTo>
                    <a:cubicBezTo>
                      <a:pt x="10992" y="1182"/>
                      <a:pt x="11600" y="1218"/>
                      <a:pt x="12209" y="1218"/>
                    </a:cubicBezTo>
                    <a:cubicBezTo>
                      <a:pt x="13317" y="1218"/>
                      <a:pt x="14431" y="1099"/>
                      <a:pt x="15528" y="980"/>
                    </a:cubicBezTo>
                    <a:lnTo>
                      <a:pt x="17044" y="869"/>
                    </a:lnTo>
                    <a:lnTo>
                      <a:pt x="22331" y="721"/>
                    </a:lnTo>
                    <a:cubicBezTo>
                      <a:pt x="24919" y="684"/>
                      <a:pt x="27507" y="684"/>
                      <a:pt x="30021" y="610"/>
                    </a:cubicBezTo>
                    <a:cubicBezTo>
                      <a:pt x="33570" y="573"/>
                      <a:pt x="37156" y="425"/>
                      <a:pt x="40705" y="425"/>
                    </a:cubicBezTo>
                    <a:close/>
                    <a:moveTo>
                      <a:pt x="10912" y="31375"/>
                    </a:moveTo>
                    <a:cubicBezTo>
                      <a:pt x="12697" y="31375"/>
                      <a:pt x="14482" y="31418"/>
                      <a:pt x="16268" y="31444"/>
                    </a:cubicBezTo>
                    <a:cubicBezTo>
                      <a:pt x="18893" y="31481"/>
                      <a:pt x="21481" y="31592"/>
                      <a:pt x="24106" y="31628"/>
                    </a:cubicBezTo>
                    <a:lnTo>
                      <a:pt x="24808" y="31628"/>
                    </a:lnTo>
                    <a:cubicBezTo>
                      <a:pt x="23736" y="31702"/>
                      <a:pt x="22627" y="31813"/>
                      <a:pt x="21518" y="31850"/>
                    </a:cubicBezTo>
                    <a:cubicBezTo>
                      <a:pt x="21481" y="31850"/>
                      <a:pt x="21481" y="31961"/>
                      <a:pt x="21518" y="31961"/>
                    </a:cubicBezTo>
                    <a:cubicBezTo>
                      <a:pt x="21687" y="31965"/>
                      <a:pt x="21857" y="31967"/>
                      <a:pt x="22027" y="31967"/>
                    </a:cubicBezTo>
                    <a:cubicBezTo>
                      <a:pt x="23484" y="31967"/>
                      <a:pt x="24941" y="31831"/>
                      <a:pt x="26398" y="31665"/>
                    </a:cubicBezTo>
                    <a:cubicBezTo>
                      <a:pt x="28246" y="31665"/>
                      <a:pt x="30021" y="31665"/>
                      <a:pt x="31869" y="31702"/>
                    </a:cubicBezTo>
                    <a:lnTo>
                      <a:pt x="32424" y="31702"/>
                    </a:lnTo>
                    <a:cubicBezTo>
                      <a:pt x="30760" y="31813"/>
                      <a:pt x="29023" y="31813"/>
                      <a:pt x="27211" y="31850"/>
                    </a:cubicBezTo>
                    <a:cubicBezTo>
                      <a:pt x="24623" y="31887"/>
                      <a:pt x="22035" y="32109"/>
                      <a:pt x="19484" y="32146"/>
                    </a:cubicBezTo>
                    <a:lnTo>
                      <a:pt x="18819" y="32146"/>
                    </a:lnTo>
                    <a:cubicBezTo>
                      <a:pt x="18227" y="32155"/>
                      <a:pt x="17636" y="32160"/>
                      <a:pt x="17044" y="32160"/>
                    </a:cubicBezTo>
                    <a:cubicBezTo>
                      <a:pt x="15270" y="32160"/>
                      <a:pt x="13495" y="32118"/>
                      <a:pt x="11720" y="32035"/>
                    </a:cubicBezTo>
                    <a:cubicBezTo>
                      <a:pt x="10300" y="31988"/>
                      <a:pt x="8879" y="31925"/>
                      <a:pt x="7459" y="31925"/>
                    </a:cubicBezTo>
                    <a:cubicBezTo>
                      <a:pt x="6661" y="31925"/>
                      <a:pt x="5863" y="31945"/>
                      <a:pt x="5066" y="31998"/>
                    </a:cubicBezTo>
                    <a:lnTo>
                      <a:pt x="2847" y="32146"/>
                    </a:lnTo>
                    <a:lnTo>
                      <a:pt x="2367" y="32146"/>
                    </a:lnTo>
                    <a:cubicBezTo>
                      <a:pt x="3069" y="32035"/>
                      <a:pt x="3809" y="31887"/>
                      <a:pt x="4622" y="31702"/>
                    </a:cubicBezTo>
                    <a:cubicBezTo>
                      <a:pt x="5916" y="31444"/>
                      <a:pt x="7210" y="31407"/>
                      <a:pt x="8504" y="31407"/>
                    </a:cubicBezTo>
                    <a:cubicBezTo>
                      <a:pt x="9306" y="31384"/>
                      <a:pt x="10109" y="31375"/>
                      <a:pt x="10912" y="31375"/>
                    </a:cubicBezTo>
                    <a:close/>
                    <a:moveTo>
                      <a:pt x="21887" y="32368"/>
                    </a:moveTo>
                    <a:cubicBezTo>
                      <a:pt x="21776" y="32368"/>
                      <a:pt x="21666" y="32405"/>
                      <a:pt x="21518" y="32479"/>
                    </a:cubicBezTo>
                    <a:lnTo>
                      <a:pt x="21333" y="32479"/>
                    </a:lnTo>
                    <a:cubicBezTo>
                      <a:pt x="21296" y="32405"/>
                      <a:pt x="21259" y="32405"/>
                      <a:pt x="21222" y="32368"/>
                    </a:cubicBezTo>
                    <a:close/>
                    <a:moveTo>
                      <a:pt x="23107" y="32331"/>
                    </a:moveTo>
                    <a:cubicBezTo>
                      <a:pt x="23070" y="32331"/>
                      <a:pt x="22996" y="32405"/>
                      <a:pt x="22960" y="32479"/>
                    </a:cubicBezTo>
                    <a:cubicBezTo>
                      <a:pt x="22960" y="32405"/>
                      <a:pt x="22923" y="32368"/>
                      <a:pt x="22886" y="32368"/>
                    </a:cubicBezTo>
                    <a:cubicBezTo>
                      <a:pt x="22812" y="32368"/>
                      <a:pt x="22738" y="32368"/>
                      <a:pt x="22701" y="32405"/>
                    </a:cubicBezTo>
                    <a:lnTo>
                      <a:pt x="22701" y="32331"/>
                    </a:lnTo>
                    <a:close/>
                    <a:moveTo>
                      <a:pt x="18893" y="32368"/>
                    </a:moveTo>
                    <a:lnTo>
                      <a:pt x="18893" y="32368"/>
                    </a:lnTo>
                    <a:cubicBezTo>
                      <a:pt x="19004" y="32405"/>
                      <a:pt x="19078" y="32405"/>
                      <a:pt x="19189" y="32405"/>
                    </a:cubicBezTo>
                    <a:cubicBezTo>
                      <a:pt x="19115" y="32405"/>
                      <a:pt x="19078" y="32479"/>
                      <a:pt x="19041" y="32479"/>
                    </a:cubicBezTo>
                    <a:cubicBezTo>
                      <a:pt x="19004" y="32516"/>
                      <a:pt x="18930" y="32553"/>
                      <a:pt x="19004" y="32590"/>
                    </a:cubicBezTo>
                    <a:cubicBezTo>
                      <a:pt x="19004" y="32627"/>
                      <a:pt x="19004" y="32701"/>
                      <a:pt x="18930" y="32701"/>
                    </a:cubicBezTo>
                    <a:cubicBezTo>
                      <a:pt x="18930" y="32590"/>
                      <a:pt x="18893" y="32479"/>
                      <a:pt x="18893" y="32368"/>
                    </a:cubicBezTo>
                    <a:close/>
                    <a:moveTo>
                      <a:pt x="22960" y="32553"/>
                    </a:moveTo>
                    <a:cubicBezTo>
                      <a:pt x="22923" y="32701"/>
                      <a:pt x="22886" y="32849"/>
                      <a:pt x="22886" y="32922"/>
                    </a:cubicBezTo>
                    <a:lnTo>
                      <a:pt x="22886" y="33255"/>
                    </a:lnTo>
                    <a:cubicBezTo>
                      <a:pt x="22812" y="33218"/>
                      <a:pt x="22812" y="33144"/>
                      <a:pt x="22738" y="33107"/>
                    </a:cubicBezTo>
                    <a:cubicBezTo>
                      <a:pt x="22775" y="32959"/>
                      <a:pt x="22812" y="32849"/>
                      <a:pt x="22923" y="32701"/>
                    </a:cubicBezTo>
                    <a:lnTo>
                      <a:pt x="22923" y="32590"/>
                    </a:lnTo>
                    <a:lnTo>
                      <a:pt x="22960" y="32553"/>
                    </a:lnTo>
                    <a:close/>
                    <a:moveTo>
                      <a:pt x="19447" y="34401"/>
                    </a:moveTo>
                    <a:lnTo>
                      <a:pt x="19447" y="34401"/>
                    </a:lnTo>
                    <a:cubicBezTo>
                      <a:pt x="19595" y="34438"/>
                      <a:pt x="19743" y="34549"/>
                      <a:pt x="19928" y="34549"/>
                    </a:cubicBezTo>
                    <a:cubicBezTo>
                      <a:pt x="19854" y="34549"/>
                      <a:pt x="19817" y="34549"/>
                      <a:pt x="19780" y="34586"/>
                    </a:cubicBezTo>
                    <a:lnTo>
                      <a:pt x="19632" y="34586"/>
                    </a:lnTo>
                    <a:cubicBezTo>
                      <a:pt x="19558" y="34549"/>
                      <a:pt x="19484" y="34512"/>
                      <a:pt x="19447" y="34401"/>
                    </a:cubicBezTo>
                    <a:close/>
                    <a:moveTo>
                      <a:pt x="19793" y="34808"/>
                    </a:moveTo>
                    <a:cubicBezTo>
                      <a:pt x="19789" y="34808"/>
                      <a:pt x="19784" y="34808"/>
                      <a:pt x="19780" y="34808"/>
                    </a:cubicBezTo>
                    <a:cubicBezTo>
                      <a:pt x="19813" y="34821"/>
                      <a:pt x="19846" y="34833"/>
                      <a:pt x="19880" y="34844"/>
                    </a:cubicBezTo>
                    <a:lnTo>
                      <a:pt x="19880" y="34844"/>
                    </a:lnTo>
                    <a:cubicBezTo>
                      <a:pt x="19851" y="34833"/>
                      <a:pt x="19821" y="34821"/>
                      <a:pt x="19793" y="34808"/>
                    </a:cubicBezTo>
                    <a:close/>
                    <a:moveTo>
                      <a:pt x="22368" y="34364"/>
                    </a:moveTo>
                    <a:cubicBezTo>
                      <a:pt x="21887" y="34475"/>
                      <a:pt x="21481" y="34771"/>
                      <a:pt x="20963" y="34845"/>
                    </a:cubicBezTo>
                    <a:cubicBezTo>
                      <a:pt x="20774" y="34896"/>
                      <a:pt x="20586" y="34924"/>
                      <a:pt x="20401" y="34924"/>
                    </a:cubicBezTo>
                    <a:cubicBezTo>
                      <a:pt x="20222" y="34924"/>
                      <a:pt x="20048" y="34898"/>
                      <a:pt x="19880" y="34844"/>
                    </a:cubicBezTo>
                    <a:lnTo>
                      <a:pt x="19880" y="34844"/>
                    </a:lnTo>
                    <a:cubicBezTo>
                      <a:pt x="19971" y="34879"/>
                      <a:pt x="20063" y="34904"/>
                      <a:pt x="20150" y="34919"/>
                    </a:cubicBezTo>
                    <a:cubicBezTo>
                      <a:pt x="19928" y="34993"/>
                      <a:pt x="19632" y="35104"/>
                      <a:pt x="19410" y="35215"/>
                    </a:cubicBezTo>
                    <a:cubicBezTo>
                      <a:pt x="19225" y="35326"/>
                      <a:pt x="18930" y="35473"/>
                      <a:pt x="18930" y="35695"/>
                    </a:cubicBezTo>
                    <a:cubicBezTo>
                      <a:pt x="18930" y="35732"/>
                      <a:pt x="19004" y="35732"/>
                      <a:pt x="19041" y="35732"/>
                    </a:cubicBezTo>
                    <a:cubicBezTo>
                      <a:pt x="19410" y="35363"/>
                      <a:pt x="19965" y="35178"/>
                      <a:pt x="20372" y="34993"/>
                    </a:cubicBezTo>
                    <a:lnTo>
                      <a:pt x="20778" y="34993"/>
                    </a:lnTo>
                    <a:cubicBezTo>
                      <a:pt x="20519" y="35141"/>
                      <a:pt x="20298" y="35289"/>
                      <a:pt x="20113" y="35510"/>
                    </a:cubicBezTo>
                    <a:cubicBezTo>
                      <a:pt x="20039" y="35547"/>
                      <a:pt x="20113" y="35584"/>
                      <a:pt x="20150" y="35584"/>
                    </a:cubicBezTo>
                    <a:cubicBezTo>
                      <a:pt x="20409" y="35473"/>
                      <a:pt x="20704" y="35289"/>
                      <a:pt x="21037" y="35141"/>
                    </a:cubicBezTo>
                    <a:cubicBezTo>
                      <a:pt x="21296" y="34993"/>
                      <a:pt x="21592" y="34919"/>
                      <a:pt x="21850" y="34771"/>
                    </a:cubicBezTo>
                    <a:cubicBezTo>
                      <a:pt x="22072" y="34660"/>
                      <a:pt x="22257" y="34549"/>
                      <a:pt x="22405" y="34401"/>
                    </a:cubicBezTo>
                    <a:cubicBezTo>
                      <a:pt x="22442" y="34364"/>
                      <a:pt x="22405" y="34364"/>
                      <a:pt x="22368" y="34364"/>
                    </a:cubicBezTo>
                    <a:close/>
                    <a:moveTo>
                      <a:pt x="18634" y="36906"/>
                    </a:moveTo>
                    <a:cubicBezTo>
                      <a:pt x="18597" y="36906"/>
                      <a:pt x="18560" y="36934"/>
                      <a:pt x="18560" y="36989"/>
                    </a:cubicBezTo>
                    <a:cubicBezTo>
                      <a:pt x="18560" y="37210"/>
                      <a:pt x="18523" y="37504"/>
                      <a:pt x="18559" y="37726"/>
                    </a:cubicBezTo>
                    <a:lnTo>
                      <a:pt x="18559" y="37726"/>
                    </a:lnTo>
                    <a:cubicBezTo>
                      <a:pt x="18609" y="37711"/>
                      <a:pt x="18659" y="37695"/>
                      <a:pt x="18710" y="37680"/>
                    </a:cubicBezTo>
                    <a:lnTo>
                      <a:pt x="18710" y="37680"/>
                    </a:lnTo>
                    <a:cubicBezTo>
                      <a:pt x="18709" y="37684"/>
                      <a:pt x="18708" y="37688"/>
                      <a:pt x="18708" y="37692"/>
                    </a:cubicBezTo>
                    <a:cubicBezTo>
                      <a:pt x="18856" y="37618"/>
                      <a:pt x="19004" y="37618"/>
                      <a:pt x="19115" y="37581"/>
                    </a:cubicBezTo>
                    <a:cubicBezTo>
                      <a:pt x="19113" y="37575"/>
                      <a:pt x="19111" y="37570"/>
                      <a:pt x="19109" y="37564"/>
                    </a:cubicBezTo>
                    <a:lnTo>
                      <a:pt x="19109" y="37564"/>
                    </a:lnTo>
                    <a:cubicBezTo>
                      <a:pt x="18978" y="37599"/>
                      <a:pt x="18842" y="37640"/>
                      <a:pt x="18710" y="37680"/>
                    </a:cubicBezTo>
                    <a:lnTo>
                      <a:pt x="18710" y="37680"/>
                    </a:lnTo>
                    <a:cubicBezTo>
                      <a:pt x="18744" y="37426"/>
                      <a:pt x="18708" y="37208"/>
                      <a:pt x="18708" y="36989"/>
                    </a:cubicBezTo>
                    <a:cubicBezTo>
                      <a:pt x="18708" y="36934"/>
                      <a:pt x="18671" y="36906"/>
                      <a:pt x="18634" y="36906"/>
                    </a:cubicBezTo>
                    <a:close/>
                    <a:moveTo>
                      <a:pt x="18559" y="37726"/>
                    </a:moveTo>
                    <a:cubicBezTo>
                      <a:pt x="18469" y="37753"/>
                      <a:pt x="18381" y="37780"/>
                      <a:pt x="18301" y="37803"/>
                    </a:cubicBezTo>
                    <a:cubicBezTo>
                      <a:pt x="18266" y="37814"/>
                      <a:pt x="18230" y="37827"/>
                      <a:pt x="18195" y="37839"/>
                    </a:cubicBezTo>
                    <a:lnTo>
                      <a:pt x="18195" y="37839"/>
                    </a:lnTo>
                    <a:cubicBezTo>
                      <a:pt x="18194" y="37852"/>
                      <a:pt x="18192" y="37864"/>
                      <a:pt x="18190" y="37877"/>
                    </a:cubicBezTo>
                    <a:cubicBezTo>
                      <a:pt x="18338" y="37803"/>
                      <a:pt x="18412" y="37766"/>
                      <a:pt x="18560" y="37729"/>
                    </a:cubicBezTo>
                    <a:cubicBezTo>
                      <a:pt x="18560" y="37728"/>
                      <a:pt x="18560" y="37727"/>
                      <a:pt x="18559" y="37726"/>
                    </a:cubicBezTo>
                    <a:close/>
                    <a:moveTo>
                      <a:pt x="18116" y="37091"/>
                    </a:moveTo>
                    <a:cubicBezTo>
                      <a:pt x="18079" y="37091"/>
                      <a:pt x="18042" y="37119"/>
                      <a:pt x="18042" y="37174"/>
                    </a:cubicBezTo>
                    <a:cubicBezTo>
                      <a:pt x="18042" y="37381"/>
                      <a:pt x="18010" y="37653"/>
                      <a:pt x="18036" y="37899"/>
                    </a:cubicBezTo>
                    <a:lnTo>
                      <a:pt x="18036" y="37899"/>
                    </a:lnTo>
                    <a:cubicBezTo>
                      <a:pt x="18088" y="37878"/>
                      <a:pt x="18141" y="37858"/>
                      <a:pt x="18195" y="37839"/>
                    </a:cubicBezTo>
                    <a:lnTo>
                      <a:pt x="18195" y="37839"/>
                    </a:lnTo>
                    <a:cubicBezTo>
                      <a:pt x="18224" y="37593"/>
                      <a:pt x="18190" y="37350"/>
                      <a:pt x="18190" y="37174"/>
                    </a:cubicBezTo>
                    <a:cubicBezTo>
                      <a:pt x="18190" y="37119"/>
                      <a:pt x="18153" y="37091"/>
                      <a:pt x="18116" y="37091"/>
                    </a:cubicBezTo>
                    <a:close/>
                    <a:moveTo>
                      <a:pt x="18036" y="37899"/>
                    </a:moveTo>
                    <a:cubicBezTo>
                      <a:pt x="17950" y="37932"/>
                      <a:pt x="17866" y="37968"/>
                      <a:pt x="17783" y="38005"/>
                    </a:cubicBezTo>
                    <a:lnTo>
                      <a:pt x="17783" y="38005"/>
                    </a:lnTo>
                    <a:cubicBezTo>
                      <a:pt x="17783" y="38024"/>
                      <a:pt x="17784" y="38043"/>
                      <a:pt x="17784" y="38061"/>
                    </a:cubicBezTo>
                    <a:cubicBezTo>
                      <a:pt x="17858" y="38061"/>
                      <a:pt x="17968" y="37987"/>
                      <a:pt x="18042" y="37950"/>
                    </a:cubicBezTo>
                    <a:cubicBezTo>
                      <a:pt x="18040" y="37933"/>
                      <a:pt x="18038" y="37916"/>
                      <a:pt x="18036" y="37899"/>
                    </a:cubicBezTo>
                    <a:close/>
                    <a:moveTo>
                      <a:pt x="24882" y="37174"/>
                    </a:moveTo>
                    <a:lnTo>
                      <a:pt x="24882" y="37174"/>
                    </a:lnTo>
                    <a:cubicBezTo>
                      <a:pt x="24993" y="37285"/>
                      <a:pt x="25104" y="37359"/>
                      <a:pt x="25215" y="37396"/>
                    </a:cubicBezTo>
                    <a:cubicBezTo>
                      <a:pt x="25289" y="37396"/>
                      <a:pt x="25326" y="37433"/>
                      <a:pt x="25363" y="37433"/>
                    </a:cubicBezTo>
                    <a:lnTo>
                      <a:pt x="25363" y="37766"/>
                    </a:lnTo>
                    <a:cubicBezTo>
                      <a:pt x="25363" y="37877"/>
                      <a:pt x="25363" y="37987"/>
                      <a:pt x="25400" y="38098"/>
                    </a:cubicBezTo>
                    <a:cubicBezTo>
                      <a:pt x="25400" y="38106"/>
                      <a:pt x="25403" y="38112"/>
                      <a:pt x="25408" y="38116"/>
                    </a:cubicBezTo>
                    <a:lnTo>
                      <a:pt x="25408" y="38116"/>
                    </a:lnTo>
                    <a:cubicBezTo>
                      <a:pt x="25260" y="38058"/>
                      <a:pt x="25110" y="38002"/>
                      <a:pt x="24956" y="37950"/>
                    </a:cubicBezTo>
                    <a:cubicBezTo>
                      <a:pt x="24956" y="37692"/>
                      <a:pt x="24882" y="37433"/>
                      <a:pt x="24882" y="37174"/>
                    </a:cubicBezTo>
                    <a:close/>
                    <a:moveTo>
                      <a:pt x="17731" y="38028"/>
                    </a:moveTo>
                    <a:cubicBezTo>
                      <a:pt x="17623" y="38078"/>
                      <a:pt x="17517" y="38131"/>
                      <a:pt x="17414" y="38186"/>
                    </a:cubicBezTo>
                    <a:lnTo>
                      <a:pt x="17414" y="38186"/>
                    </a:lnTo>
                    <a:cubicBezTo>
                      <a:pt x="17414" y="38194"/>
                      <a:pt x="17414" y="38202"/>
                      <a:pt x="17414" y="38209"/>
                    </a:cubicBezTo>
                    <a:cubicBezTo>
                      <a:pt x="17562" y="38135"/>
                      <a:pt x="17636" y="38098"/>
                      <a:pt x="17747" y="38061"/>
                    </a:cubicBezTo>
                    <a:cubicBezTo>
                      <a:pt x="17741" y="38050"/>
                      <a:pt x="17736" y="38039"/>
                      <a:pt x="17731" y="38028"/>
                    </a:cubicBezTo>
                    <a:close/>
                    <a:moveTo>
                      <a:pt x="41297" y="0"/>
                    </a:moveTo>
                    <a:cubicBezTo>
                      <a:pt x="41260" y="0"/>
                      <a:pt x="41223" y="19"/>
                      <a:pt x="41223" y="55"/>
                    </a:cubicBezTo>
                    <a:cubicBezTo>
                      <a:pt x="41222" y="94"/>
                      <a:pt x="41221" y="133"/>
                      <a:pt x="41220" y="171"/>
                    </a:cubicBezTo>
                    <a:lnTo>
                      <a:pt x="41220" y="171"/>
                    </a:lnTo>
                    <a:cubicBezTo>
                      <a:pt x="41199" y="126"/>
                      <a:pt x="41162" y="92"/>
                      <a:pt x="41112" y="92"/>
                    </a:cubicBezTo>
                    <a:cubicBezTo>
                      <a:pt x="38154" y="92"/>
                      <a:pt x="35197" y="166"/>
                      <a:pt x="32239" y="240"/>
                    </a:cubicBezTo>
                    <a:cubicBezTo>
                      <a:pt x="32239" y="240"/>
                      <a:pt x="32239" y="203"/>
                      <a:pt x="32202" y="203"/>
                    </a:cubicBezTo>
                    <a:cubicBezTo>
                      <a:pt x="31422" y="180"/>
                      <a:pt x="30641" y="170"/>
                      <a:pt x="29858" y="170"/>
                    </a:cubicBezTo>
                    <a:cubicBezTo>
                      <a:pt x="26967" y="170"/>
                      <a:pt x="24057" y="309"/>
                      <a:pt x="21148" y="425"/>
                    </a:cubicBezTo>
                    <a:lnTo>
                      <a:pt x="21074" y="425"/>
                    </a:lnTo>
                    <a:cubicBezTo>
                      <a:pt x="17414" y="536"/>
                      <a:pt x="13754" y="647"/>
                      <a:pt x="10168" y="758"/>
                    </a:cubicBezTo>
                    <a:cubicBezTo>
                      <a:pt x="8356" y="795"/>
                      <a:pt x="6545" y="906"/>
                      <a:pt x="4770" y="1128"/>
                    </a:cubicBezTo>
                    <a:cubicBezTo>
                      <a:pt x="3291" y="1313"/>
                      <a:pt x="1701" y="1202"/>
                      <a:pt x="259" y="1719"/>
                    </a:cubicBezTo>
                    <a:cubicBezTo>
                      <a:pt x="259" y="1719"/>
                      <a:pt x="333" y="1682"/>
                      <a:pt x="259" y="1645"/>
                    </a:cubicBezTo>
                    <a:cubicBezTo>
                      <a:pt x="228" y="1603"/>
                      <a:pt x="201" y="1585"/>
                      <a:pt x="178" y="1585"/>
                    </a:cubicBezTo>
                    <a:cubicBezTo>
                      <a:pt x="38" y="1585"/>
                      <a:pt x="38" y="2247"/>
                      <a:pt x="38" y="2311"/>
                    </a:cubicBezTo>
                    <a:cubicBezTo>
                      <a:pt x="1" y="3198"/>
                      <a:pt x="1" y="4085"/>
                      <a:pt x="1" y="4973"/>
                    </a:cubicBezTo>
                    <a:cubicBezTo>
                      <a:pt x="1" y="6304"/>
                      <a:pt x="38" y="7634"/>
                      <a:pt x="186" y="8928"/>
                    </a:cubicBezTo>
                    <a:cubicBezTo>
                      <a:pt x="223" y="11073"/>
                      <a:pt x="370" y="13217"/>
                      <a:pt x="518" y="15361"/>
                    </a:cubicBezTo>
                    <a:cubicBezTo>
                      <a:pt x="629" y="17949"/>
                      <a:pt x="777" y="20574"/>
                      <a:pt x="925" y="23162"/>
                    </a:cubicBezTo>
                    <a:cubicBezTo>
                      <a:pt x="1073" y="25750"/>
                      <a:pt x="1110" y="28338"/>
                      <a:pt x="1258" y="30926"/>
                    </a:cubicBezTo>
                    <a:cubicBezTo>
                      <a:pt x="1258" y="31259"/>
                      <a:pt x="1295" y="31628"/>
                      <a:pt x="1295" y="31961"/>
                    </a:cubicBezTo>
                    <a:lnTo>
                      <a:pt x="1184" y="31961"/>
                    </a:lnTo>
                    <a:cubicBezTo>
                      <a:pt x="1110" y="31961"/>
                      <a:pt x="1110" y="32072"/>
                      <a:pt x="1184" y="32072"/>
                    </a:cubicBezTo>
                    <a:lnTo>
                      <a:pt x="1332" y="32072"/>
                    </a:lnTo>
                    <a:lnTo>
                      <a:pt x="1332" y="32146"/>
                    </a:lnTo>
                    <a:lnTo>
                      <a:pt x="1332" y="32183"/>
                    </a:lnTo>
                    <a:cubicBezTo>
                      <a:pt x="1369" y="32183"/>
                      <a:pt x="1443" y="32220"/>
                      <a:pt x="1480" y="32220"/>
                    </a:cubicBezTo>
                    <a:cubicBezTo>
                      <a:pt x="1670" y="32288"/>
                      <a:pt x="2016" y="32311"/>
                      <a:pt x="2386" y="32311"/>
                    </a:cubicBezTo>
                    <a:cubicBezTo>
                      <a:pt x="3022" y="32311"/>
                      <a:pt x="3729" y="32243"/>
                      <a:pt x="3846" y="32220"/>
                    </a:cubicBezTo>
                    <a:cubicBezTo>
                      <a:pt x="5230" y="32154"/>
                      <a:pt x="6645" y="32029"/>
                      <a:pt x="8062" y="32029"/>
                    </a:cubicBezTo>
                    <a:cubicBezTo>
                      <a:pt x="8234" y="32029"/>
                      <a:pt x="8406" y="32031"/>
                      <a:pt x="8578" y="32035"/>
                    </a:cubicBezTo>
                    <a:cubicBezTo>
                      <a:pt x="11166" y="32072"/>
                      <a:pt x="13754" y="32257"/>
                      <a:pt x="16342" y="32257"/>
                    </a:cubicBezTo>
                    <a:lnTo>
                      <a:pt x="18819" y="32257"/>
                    </a:lnTo>
                    <a:lnTo>
                      <a:pt x="18819" y="32812"/>
                    </a:lnTo>
                    <a:cubicBezTo>
                      <a:pt x="18819" y="32996"/>
                      <a:pt x="18819" y="33181"/>
                      <a:pt x="18856" y="33366"/>
                    </a:cubicBezTo>
                    <a:cubicBezTo>
                      <a:pt x="18847" y="33357"/>
                      <a:pt x="18830" y="33352"/>
                      <a:pt x="18812" y="33352"/>
                    </a:cubicBezTo>
                    <a:cubicBezTo>
                      <a:pt x="18756" y="33352"/>
                      <a:pt x="18680" y="33394"/>
                      <a:pt x="18708" y="33477"/>
                    </a:cubicBezTo>
                    <a:cubicBezTo>
                      <a:pt x="18745" y="33625"/>
                      <a:pt x="18819" y="33699"/>
                      <a:pt x="18893" y="33810"/>
                    </a:cubicBezTo>
                    <a:cubicBezTo>
                      <a:pt x="18893" y="33839"/>
                      <a:pt x="18898" y="33862"/>
                      <a:pt x="18910" y="33884"/>
                    </a:cubicBezTo>
                    <a:lnTo>
                      <a:pt x="18910" y="33884"/>
                    </a:lnTo>
                    <a:cubicBezTo>
                      <a:pt x="18905" y="33884"/>
                      <a:pt x="18900" y="33884"/>
                      <a:pt x="18893" y="33884"/>
                    </a:cubicBezTo>
                    <a:lnTo>
                      <a:pt x="18819" y="33810"/>
                    </a:lnTo>
                    <a:lnTo>
                      <a:pt x="18819" y="33884"/>
                    </a:lnTo>
                    <a:cubicBezTo>
                      <a:pt x="18761" y="33880"/>
                      <a:pt x="18703" y="33879"/>
                      <a:pt x="18646" y="33879"/>
                    </a:cubicBezTo>
                    <a:cubicBezTo>
                      <a:pt x="18044" y="33879"/>
                      <a:pt x="17470" y="34048"/>
                      <a:pt x="16896" y="34216"/>
                    </a:cubicBezTo>
                    <a:cubicBezTo>
                      <a:pt x="16083" y="34475"/>
                      <a:pt x="15307" y="34919"/>
                      <a:pt x="14567" y="35326"/>
                    </a:cubicBezTo>
                    <a:cubicBezTo>
                      <a:pt x="13828" y="35732"/>
                      <a:pt x="13088" y="36250"/>
                      <a:pt x="12386" y="36767"/>
                    </a:cubicBezTo>
                    <a:cubicBezTo>
                      <a:pt x="11831" y="37174"/>
                      <a:pt x="11240" y="37618"/>
                      <a:pt x="10759" y="38172"/>
                    </a:cubicBezTo>
                    <a:lnTo>
                      <a:pt x="10759" y="38237"/>
                    </a:lnTo>
                    <a:lnTo>
                      <a:pt x="10759" y="38237"/>
                    </a:lnTo>
                    <a:cubicBezTo>
                      <a:pt x="11890" y="37319"/>
                      <a:pt x="12994" y="36439"/>
                      <a:pt x="14234" y="35695"/>
                    </a:cubicBezTo>
                    <a:cubicBezTo>
                      <a:pt x="15307" y="35030"/>
                      <a:pt x="16453" y="34475"/>
                      <a:pt x="17636" y="34216"/>
                    </a:cubicBezTo>
                    <a:lnTo>
                      <a:pt x="17636" y="34216"/>
                    </a:lnTo>
                    <a:cubicBezTo>
                      <a:pt x="16896" y="34586"/>
                      <a:pt x="16046" y="34808"/>
                      <a:pt x="15344" y="35363"/>
                    </a:cubicBezTo>
                    <a:cubicBezTo>
                      <a:pt x="15318" y="35388"/>
                      <a:pt x="15328" y="35431"/>
                      <a:pt x="15348" y="35431"/>
                    </a:cubicBezTo>
                    <a:cubicBezTo>
                      <a:pt x="15358" y="35431"/>
                      <a:pt x="15369" y="35422"/>
                      <a:pt x="15381" y="35400"/>
                    </a:cubicBezTo>
                    <a:cubicBezTo>
                      <a:pt x="16120" y="34993"/>
                      <a:pt x="16896" y="34660"/>
                      <a:pt x="17710" y="34253"/>
                    </a:cubicBezTo>
                    <a:lnTo>
                      <a:pt x="17710" y="34216"/>
                    </a:lnTo>
                    <a:cubicBezTo>
                      <a:pt x="17968" y="34179"/>
                      <a:pt x="18301" y="34106"/>
                      <a:pt x="18560" y="34069"/>
                    </a:cubicBezTo>
                    <a:cubicBezTo>
                      <a:pt x="18708" y="34401"/>
                      <a:pt x="19189" y="34549"/>
                      <a:pt x="19484" y="34623"/>
                    </a:cubicBezTo>
                    <a:cubicBezTo>
                      <a:pt x="19574" y="34695"/>
                      <a:pt x="19681" y="34758"/>
                      <a:pt x="19793" y="34808"/>
                    </a:cubicBezTo>
                    <a:lnTo>
                      <a:pt x="19793" y="34808"/>
                    </a:lnTo>
                    <a:cubicBezTo>
                      <a:pt x="20120" y="34808"/>
                      <a:pt x="20413" y="34807"/>
                      <a:pt x="20741" y="34734"/>
                    </a:cubicBezTo>
                    <a:lnTo>
                      <a:pt x="20778" y="34734"/>
                    </a:lnTo>
                    <a:cubicBezTo>
                      <a:pt x="21222" y="34734"/>
                      <a:pt x="21629" y="34623"/>
                      <a:pt x="21998" y="34401"/>
                    </a:cubicBezTo>
                    <a:cubicBezTo>
                      <a:pt x="22026" y="34401"/>
                      <a:pt x="22012" y="34339"/>
                      <a:pt x="21988" y="34339"/>
                    </a:cubicBezTo>
                    <a:cubicBezTo>
                      <a:pt x="21980" y="34339"/>
                      <a:pt x="21971" y="34346"/>
                      <a:pt x="21961" y="34364"/>
                    </a:cubicBezTo>
                    <a:cubicBezTo>
                      <a:pt x="21666" y="34438"/>
                      <a:pt x="21407" y="34475"/>
                      <a:pt x="21111" y="34549"/>
                    </a:cubicBezTo>
                    <a:cubicBezTo>
                      <a:pt x="21111" y="34549"/>
                      <a:pt x="21111" y="34512"/>
                      <a:pt x="21074" y="34512"/>
                    </a:cubicBezTo>
                    <a:cubicBezTo>
                      <a:pt x="20926" y="34512"/>
                      <a:pt x="20852" y="34512"/>
                      <a:pt x="20704" y="34549"/>
                    </a:cubicBezTo>
                    <a:cubicBezTo>
                      <a:pt x="20704" y="34512"/>
                      <a:pt x="20704" y="34438"/>
                      <a:pt x="20667" y="34438"/>
                    </a:cubicBezTo>
                    <a:lnTo>
                      <a:pt x="20593" y="34438"/>
                    </a:lnTo>
                    <a:cubicBezTo>
                      <a:pt x="20667" y="34401"/>
                      <a:pt x="20593" y="34327"/>
                      <a:pt x="20556" y="34327"/>
                    </a:cubicBezTo>
                    <a:lnTo>
                      <a:pt x="19854" y="34327"/>
                    </a:lnTo>
                    <a:lnTo>
                      <a:pt x="19410" y="34209"/>
                    </a:lnTo>
                    <a:lnTo>
                      <a:pt x="19410" y="34209"/>
                    </a:lnTo>
                    <a:lnTo>
                      <a:pt x="19410" y="34216"/>
                    </a:lnTo>
                    <a:lnTo>
                      <a:pt x="19558" y="34364"/>
                    </a:lnTo>
                    <a:cubicBezTo>
                      <a:pt x="19447" y="34364"/>
                      <a:pt x="19410" y="34290"/>
                      <a:pt x="19299" y="34253"/>
                    </a:cubicBezTo>
                    <a:cubicBezTo>
                      <a:pt x="19115" y="34179"/>
                      <a:pt x="19041" y="34069"/>
                      <a:pt x="18930" y="33921"/>
                    </a:cubicBezTo>
                    <a:cubicBezTo>
                      <a:pt x="18930" y="33919"/>
                      <a:pt x="18930" y="33917"/>
                      <a:pt x="18930" y="33915"/>
                    </a:cubicBezTo>
                    <a:lnTo>
                      <a:pt x="18930" y="33915"/>
                    </a:lnTo>
                    <a:cubicBezTo>
                      <a:pt x="18948" y="33939"/>
                      <a:pt x="18972" y="33963"/>
                      <a:pt x="19004" y="33995"/>
                    </a:cubicBezTo>
                    <a:cubicBezTo>
                      <a:pt x="19022" y="34013"/>
                      <a:pt x="19041" y="34022"/>
                      <a:pt x="19054" y="34022"/>
                    </a:cubicBezTo>
                    <a:cubicBezTo>
                      <a:pt x="19068" y="34022"/>
                      <a:pt x="19078" y="34013"/>
                      <a:pt x="19078" y="33995"/>
                    </a:cubicBezTo>
                    <a:lnTo>
                      <a:pt x="19078" y="34032"/>
                    </a:lnTo>
                    <a:cubicBezTo>
                      <a:pt x="19078" y="34050"/>
                      <a:pt x="19087" y="34059"/>
                      <a:pt x="19105" y="34059"/>
                    </a:cubicBezTo>
                    <a:cubicBezTo>
                      <a:pt x="19119" y="34059"/>
                      <a:pt x="19139" y="34054"/>
                      <a:pt x="19163" y="34043"/>
                    </a:cubicBezTo>
                    <a:lnTo>
                      <a:pt x="19163" y="34043"/>
                    </a:lnTo>
                    <a:lnTo>
                      <a:pt x="19299" y="34179"/>
                    </a:lnTo>
                    <a:lnTo>
                      <a:pt x="19410" y="34209"/>
                    </a:lnTo>
                    <a:lnTo>
                      <a:pt x="19410" y="34209"/>
                    </a:lnTo>
                    <a:lnTo>
                      <a:pt x="19410" y="34179"/>
                    </a:lnTo>
                    <a:cubicBezTo>
                      <a:pt x="19299" y="34106"/>
                      <a:pt x="19262" y="34069"/>
                      <a:pt x="19189" y="34032"/>
                    </a:cubicBezTo>
                    <a:cubicBezTo>
                      <a:pt x="19180" y="34036"/>
                      <a:pt x="19171" y="34040"/>
                      <a:pt x="19163" y="34043"/>
                    </a:cubicBezTo>
                    <a:lnTo>
                      <a:pt x="19163" y="34043"/>
                    </a:lnTo>
                    <a:lnTo>
                      <a:pt x="19115" y="33995"/>
                    </a:lnTo>
                    <a:lnTo>
                      <a:pt x="19115" y="33884"/>
                    </a:lnTo>
                    <a:cubicBezTo>
                      <a:pt x="19447" y="34032"/>
                      <a:pt x="19780" y="34106"/>
                      <a:pt x="20150" y="34106"/>
                    </a:cubicBezTo>
                    <a:cubicBezTo>
                      <a:pt x="20335" y="34106"/>
                      <a:pt x="20556" y="34106"/>
                      <a:pt x="20741" y="34069"/>
                    </a:cubicBezTo>
                    <a:cubicBezTo>
                      <a:pt x="20778" y="34069"/>
                      <a:pt x="20778" y="34032"/>
                      <a:pt x="20778" y="34032"/>
                    </a:cubicBezTo>
                    <a:lnTo>
                      <a:pt x="20852" y="34032"/>
                    </a:lnTo>
                    <a:cubicBezTo>
                      <a:pt x="20889" y="33995"/>
                      <a:pt x="20889" y="33958"/>
                      <a:pt x="20852" y="33884"/>
                    </a:cubicBezTo>
                    <a:cubicBezTo>
                      <a:pt x="20630" y="33884"/>
                      <a:pt x="20409" y="33917"/>
                      <a:pt x="20187" y="33917"/>
                    </a:cubicBezTo>
                    <a:cubicBezTo>
                      <a:pt x="20076" y="33917"/>
                      <a:pt x="19965" y="33908"/>
                      <a:pt x="19854" y="33884"/>
                    </a:cubicBezTo>
                    <a:lnTo>
                      <a:pt x="19780" y="33884"/>
                    </a:lnTo>
                    <a:cubicBezTo>
                      <a:pt x="19558" y="33847"/>
                      <a:pt x="19373" y="33810"/>
                      <a:pt x="19189" y="33773"/>
                    </a:cubicBezTo>
                    <a:lnTo>
                      <a:pt x="19189" y="33625"/>
                    </a:lnTo>
                    <a:cubicBezTo>
                      <a:pt x="19490" y="33751"/>
                      <a:pt x="19843" y="33825"/>
                      <a:pt x="20165" y="33825"/>
                    </a:cubicBezTo>
                    <a:cubicBezTo>
                      <a:pt x="20317" y="33825"/>
                      <a:pt x="20463" y="33808"/>
                      <a:pt x="20593" y="33773"/>
                    </a:cubicBezTo>
                    <a:cubicBezTo>
                      <a:pt x="20667" y="33773"/>
                      <a:pt x="20667" y="33662"/>
                      <a:pt x="20593" y="33662"/>
                    </a:cubicBezTo>
                    <a:cubicBezTo>
                      <a:pt x="20372" y="33588"/>
                      <a:pt x="20113" y="33588"/>
                      <a:pt x="19817" y="33588"/>
                    </a:cubicBezTo>
                    <a:cubicBezTo>
                      <a:pt x="19632" y="33588"/>
                      <a:pt x="19447" y="33514"/>
                      <a:pt x="19299" y="33477"/>
                    </a:cubicBezTo>
                    <a:cubicBezTo>
                      <a:pt x="19410" y="33477"/>
                      <a:pt x="19447" y="33514"/>
                      <a:pt x="19558" y="33514"/>
                    </a:cubicBezTo>
                    <a:cubicBezTo>
                      <a:pt x="19737" y="33539"/>
                      <a:pt x="19933" y="33583"/>
                      <a:pt x="20122" y="33583"/>
                    </a:cubicBezTo>
                    <a:cubicBezTo>
                      <a:pt x="20208" y="33583"/>
                      <a:pt x="20291" y="33574"/>
                      <a:pt x="20372" y="33551"/>
                    </a:cubicBezTo>
                    <a:cubicBezTo>
                      <a:pt x="20409" y="33551"/>
                      <a:pt x="20482" y="33477"/>
                      <a:pt x="20409" y="33440"/>
                    </a:cubicBezTo>
                    <a:cubicBezTo>
                      <a:pt x="20113" y="33292"/>
                      <a:pt x="19743" y="33255"/>
                      <a:pt x="19299" y="33255"/>
                    </a:cubicBezTo>
                    <a:lnTo>
                      <a:pt x="19299" y="33181"/>
                    </a:lnTo>
                    <a:cubicBezTo>
                      <a:pt x="19484" y="33181"/>
                      <a:pt x="19669" y="33255"/>
                      <a:pt x="19854" y="33255"/>
                    </a:cubicBezTo>
                    <a:cubicBezTo>
                      <a:pt x="20063" y="33281"/>
                      <a:pt x="20254" y="33307"/>
                      <a:pt x="20452" y="33307"/>
                    </a:cubicBezTo>
                    <a:cubicBezTo>
                      <a:pt x="20534" y="33307"/>
                      <a:pt x="20618" y="33303"/>
                      <a:pt x="20704" y="33292"/>
                    </a:cubicBezTo>
                    <a:cubicBezTo>
                      <a:pt x="20741" y="33292"/>
                      <a:pt x="20778" y="33181"/>
                      <a:pt x="20741" y="33144"/>
                    </a:cubicBezTo>
                    <a:cubicBezTo>
                      <a:pt x="20556" y="33070"/>
                      <a:pt x="20335" y="33070"/>
                      <a:pt x="20113" y="32996"/>
                    </a:cubicBezTo>
                    <a:cubicBezTo>
                      <a:pt x="19965" y="32812"/>
                      <a:pt x="19595" y="32775"/>
                      <a:pt x="19299" y="32775"/>
                    </a:cubicBezTo>
                    <a:lnTo>
                      <a:pt x="19299" y="32701"/>
                    </a:lnTo>
                    <a:cubicBezTo>
                      <a:pt x="19373" y="32701"/>
                      <a:pt x="19447" y="32627"/>
                      <a:pt x="19558" y="32627"/>
                    </a:cubicBezTo>
                    <a:cubicBezTo>
                      <a:pt x="19928" y="32701"/>
                      <a:pt x="20298" y="32738"/>
                      <a:pt x="20704" y="32775"/>
                    </a:cubicBezTo>
                    <a:lnTo>
                      <a:pt x="21333" y="32775"/>
                    </a:lnTo>
                    <a:cubicBezTo>
                      <a:pt x="21703" y="32775"/>
                      <a:pt x="22072" y="32775"/>
                      <a:pt x="22405" y="32738"/>
                    </a:cubicBezTo>
                    <a:lnTo>
                      <a:pt x="22405" y="32738"/>
                    </a:lnTo>
                    <a:cubicBezTo>
                      <a:pt x="22331" y="32812"/>
                      <a:pt x="22257" y="32922"/>
                      <a:pt x="22183" y="32996"/>
                    </a:cubicBezTo>
                    <a:cubicBezTo>
                      <a:pt x="22093" y="33087"/>
                      <a:pt x="22174" y="33201"/>
                      <a:pt x="22267" y="33201"/>
                    </a:cubicBezTo>
                    <a:cubicBezTo>
                      <a:pt x="22288" y="33201"/>
                      <a:pt x="22310" y="33195"/>
                      <a:pt x="22331" y="33181"/>
                    </a:cubicBezTo>
                    <a:cubicBezTo>
                      <a:pt x="22331" y="33255"/>
                      <a:pt x="22331" y="33329"/>
                      <a:pt x="22368" y="33329"/>
                    </a:cubicBezTo>
                    <a:cubicBezTo>
                      <a:pt x="22553" y="33440"/>
                      <a:pt x="22516" y="33699"/>
                      <a:pt x="22553" y="33847"/>
                    </a:cubicBezTo>
                    <a:cubicBezTo>
                      <a:pt x="22571" y="33865"/>
                      <a:pt x="22590" y="33874"/>
                      <a:pt x="22613" y="33874"/>
                    </a:cubicBezTo>
                    <a:cubicBezTo>
                      <a:pt x="22636" y="33874"/>
                      <a:pt x="22664" y="33865"/>
                      <a:pt x="22701" y="33847"/>
                    </a:cubicBezTo>
                    <a:cubicBezTo>
                      <a:pt x="22701" y="33995"/>
                      <a:pt x="22738" y="34106"/>
                      <a:pt x="22775" y="34216"/>
                    </a:cubicBezTo>
                    <a:cubicBezTo>
                      <a:pt x="22775" y="34235"/>
                      <a:pt x="22802" y="34244"/>
                      <a:pt x="22830" y="34244"/>
                    </a:cubicBezTo>
                    <a:cubicBezTo>
                      <a:pt x="22858" y="34244"/>
                      <a:pt x="22886" y="34235"/>
                      <a:pt x="22886" y="34216"/>
                    </a:cubicBezTo>
                    <a:cubicBezTo>
                      <a:pt x="22996" y="33995"/>
                      <a:pt x="22886" y="33551"/>
                      <a:pt x="22886" y="33329"/>
                    </a:cubicBezTo>
                    <a:cubicBezTo>
                      <a:pt x="22886" y="33070"/>
                      <a:pt x="22886" y="32701"/>
                      <a:pt x="23070" y="32405"/>
                    </a:cubicBezTo>
                    <a:cubicBezTo>
                      <a:pt x="23329" y="32405"/>
                      <a:pt x="23551" y="32405"/>
                      <a:pt x="23847" y="32368"/>
                    </a:cubicBezTo>
                    <a:cubicBezTo>
                      <a:pt x="26989" y="32220"/>
                      <a:pt x="30132" y="32220"/>
                      <a:pt x="33237" y="32072"/>
                    </a:cubicBezTo>
                    <a:cubicBezTo>
                      <a:pt x="34162" y="32035"/>
                      <a:pt x="35012" y="31961"/>
                      <a:pt x="35936" y="31850"/>
                    </a:cubicBezTo>
                    <a:cubicBezTo>
                      <a:pt x="37785" y="31850"/>
                      <a:pt x="39633" y="31887"/>
                      <a:pt x="41445" y="31887"/>
                    </a:cubicBezTo>
                    <a:lnTo>
                      <a:pt x="41482" y="31887"/>
                    </a:lnTo>
                    <a:cubicBezTo>
                      <a:pt x="41482" y="31961"/>
                      <a:pt x="41482" y="31998"/>
                      <a:pt x="41445" y="32035"/>
                    </a:cubicBezTo>
                    <a:cubicBezTo>
                      <a:pt x="41424" y="32118"/>
                      <a:pt x="41485" y="32166"/>
                      <a:pt x="41549" y="32166"/>
                    </a:cubicBezTo>
                    <a:cubicBezTo>
                      <a:pt x="41599" y="32166"/>
                      <a:pt x="41650" y="32137"/>
                      <a:pt x="41667" y="32072"/>
                    </a:cubicBezTo>
                    <a:cubicBezTo>
                      <a:pt x="42480" y="29891"/>
                      <a:pt x="42221" y="27599"/>
                      <a:pt x="42147" y="25528"/>
                    </a:cubicBezTo>
                    <a:cubicBezTo>
                      <a:pt x="42147" y="24900"/>
                      <a:pt x="42184" y="24234"/>
                      <a:pt x="42184" y="23606"/>
                    </a:cubicBezTo>
                    <a:cubicBezTo>
                      <a:pt x="42184" y="21018"/>
                      <a:pt x="42036" y="18467"/>
                      <a:pt x="41925" y="15879"/>
                    </a:cubicBezTo>
                    <a:cubicBezTo>
                      <a:pt x="41852" y="14600"/>
                      <a:pt x="41779" y="13285"/>
                      <a:pt x="41742" y="12005"/>
                    </a:cubicBezTo>
                    <a:lnTo>
                      <a:pt x="41742" y="12005"/>
                    </a:lnTo>
                    <a:cubicBezTo>
                      <a:pt x="41746" y="12018"/>
                      <a:pt x="41762" y="12025"/>
                      <a:pt x="41778" y="12025"/>
                    </a:cubicBezTo>
                    <a:cubicBezTo>
                      <a:pt x="41796" y="12025"/>
                      <a:pt x="41815" y="12016"/>
                      <a:pt x="41815" y="11997"/>
                    </a:cubicBezTo>
                    <a:cubicBezTo>
                      <a:pt x="41741" y="10518"/>
                      <a:pt x="41667" y="8965"/>
                      <a:pt x="41556" y="7487"/>
                    </a:cubicBezTo>
                    <a:cubicBezTo>
                      <a:pt x="41445" y="5157"/>
                      <a:pt x="41445" y="2791"/>
                      <a:pt x="41371" y="388"/>
                    </a:cubicBezTo>
                    <a:lnTo>
                      <a:pt x="41371" y="55"/>
                    </a:lnTo>
                    <a:cubicBezTo>
                      <a:pt x="41371" y="19"/>
                      <a:pt x="41334" y="0"/>
                      <a:pt x="41297" y="0"/>
                    </a:cubicBezTo>
                    <a:close/>
                    <a:moveTo>
                      <a:pt x="10630" y="38029"/>
                    </a:moveTo>
                    <a:cubicBezTo>
                      <a:pt x="10620" y="38029"/>
                      <a:pt x="10611" y="38037"/>
                      <a:pt x="10611" y="38061"/>
                    </a:cubicBezTo>
                    <a:cubicBezTo>
                      <a:pt x="10537" y="38135"/>
                      <a:pt x="10574" y="38320"/>
                      <a:pt x="10537" y="38431"/>
                    </a:cubicBezTo>
                    <a:lnTo>
                      <a:pt x="10500" y="38431"/>
                    </a:lnTo>
                    <a:cubicBezTo>
                      <a:pt x="10426" y="38431"/>
                      <a:pt x="10426" y="38468"/>
                      <a:pt x="10426" y="38468"/>
                    </a:cubicBezTo>
                    <a:cubicBezTo>
                      <a:pt x="10426" y="38468"/>
                      <a:pt x="10500" y="38468"/>
                      <a:pt x="10500" y="38505"/>
                    </a:cubicBezTo>
                    <a:cubicBezTo>
                      <a:pt x="10500" y="38505"/>
                      <a:pt x="10500" y="38542"/>
                      <a:pt x="10426" y="38542"/>
                    </a:cubicBezTo>
                    <a:cubicBezTo>
                      <a:pt x="10399" y="38625"/>
                      <a:pt x="10475" y="38667"/>
                      <a:pt x="10530" y="38667"/>
                    </a:cubicBezTo>
                    <a:cubicBezTo>
                      <a:pt x="10549" y="38667"/>
                      <a:pt x="10565" y="38662"/>
                      <a:pt x="10574" y="38653"/>
                    </a:cubicBezTo>
                    <a:cubicBezTo>
                      <a:pt x="10574" y="38579"/>
                      <a:pt x="10611" y="38505"/>
                      <a:pt x="10611" y="38468"/>
                    </a:cubicBezTo>
                    <a:lnTo>
                      <a:pt x="10611" y="38357"/>
                    </a:lnTo>
                    <a:cubicBezTo>
                      <a:pt x="10648" y="38327"/>
                      <a:pt x="10685" y="38297"/>
                      <a:pt x="10722" y="38267"/>
                    </a:cubicBezTo>
                    <a:lnTo>
                      <a:pt x="10722" y="38267"/>
                    </a:lnTo>
                    <a:lnTo>
                      <a:pt x="10722" y="38283"/>
                    </a:lnTo>
                    <a:cubicBezTo>
                      <a:pt x="10759" y="38283"/>
                      <a:pt x="10759" y="38246"/>
                      <a:pt x="10759" y="38246"/>
                    </a:cubicBezTo>
                    <a:lnTo>
                      <a:pt x="10759" y="38237"/>
                    </a:lnTo>
                    <a:lnTo>
                      <a:pt x="10759" y="38237"/>
                    </a:lnTo>
                    <a:cubicBezTo>
                      <a:pt x="10747" y="38247"/>
                      <a:pt x="10735" y="38257"/>
                      <a:pt x="10722" y="38267"/>
                    </a:cubicBezTo>
                    <a:lnTo>
                      <a:pt x="10722" y="38267"/>
                    </a:lnTo>
                    <a:lnTo>
                      <a:pt x="10722" y="38098"/>
                    </a:lnTo>
                    <a:cubicBezTo>
                      <a:pt x="10722" y="38098"/>
                      <a:pt x="10722" y="38061"/>
                      <a:pt x="10685" y="38061"/>
                    </a:cubicBezTo>
                    <a:cubicBezTo>
                      <a:pt x="10685" y="38061"/>
                      <a:pt x="10652" y="38029"/>
                      <a:pt x="10630" y="38029"/>
                    </a:cubicBezTo>
                    <a:close/>
                    <a:moveTo>
                      <a:pt x="27654" y="38855"/>
                    </a:moveTo>
                    <a:lnTo>
                      <a:pt x="27803" y="39023"/>
                    </a:lnTo>
                    <a:lnTo>
                      <a:pt x="27655" y="39023"/>
                    </a:lnTo>
                    <a:lnTo>
                      <a:pt x="27655" y="38875"/>
                    </a:lnTo>
                    <a:cubicBezTo>
                      <a:pt x="27655" y="38868"/>
                      <a:pt x="27654" y="38861"/>
                      <a:pt x="27654" y="38855"/>
                    </a:cubicBezTo>
                    <a:close/>
                    <a:moveTo>
                      <a:pt x="25547" y="37507"/>
                    </a:moveTo>
                    <a:cubicBezTo>
                      <a:pt x="25954" y="37692"/>
                      <a:pt x="26398" y="37950"/>
                      <a:pt x="26804" y="38172"/>
                    </a:cubicBezTo>
                    <a:cubicBezTo>
                      <a:pt x="27026" y="38320"/>
                      <a:pt x="27248" y="38505"/>
                      <a:pt x="27507" y="38690"/>
                    </a:cubicBezTo>
                    <a:lnTo>
                      <a:pt x="27573" y="38765"/>
                    </a:lnTo>
                    <a:lnTo>
                      <a:pt x="27573" y="38765"/>
                    </a:lnTo>
                    <a:cubicBezTo>
                      <a:pt x="27570" y="38764"/>
                      <a:pt x="27566" y="38764"/>
                      <a:pt x="27562" y="38764"/>
                    </a:cubicBezTo>
                    <a:cubicBezTo>
                      <a:pt x="27516" y="38764"/>
                      <a:pt x="27470" y="38801"/>
                      <a:pt x="27470" y="38875"/>
                    </a:cubicBezTo>
                    <a:cubicBezTo>
                      <a:pt x="27461" y="38866"/>
                      <a:pt x="27449" y="38861"/>
                      <a:pt x="27437" y="38861"/>
                    </a:cubicBezTo>
                    <a:cubicBezTo>
                      <a:pt x="27401" y="38861"/>
                      <a:pt x="27359" y="38902"/>
                      <a:pt x="27359" y="38986"/>
                    </a:cubicBezTo>
                    <a:lnTo>
                      <a:pt x="27359" y="39060"/>
                    </a:lnTo>
                    <a:cubicBezTo>
                      <a:pt x="27026" y="38875"/>
                      <a:pt x="26694" y="38690"/>
                      <a:pt x="26361" y="38542"/>
                    </a:cubicBezTo>
                    <a:cubicBezTo>
                      <a:pt x="26361" y="38468"/>
                      <a:pt x="26361" y="38431"/>
                      <a:pt x="26324" y="38320"/>
                    </a:cubicBezTo>
                    <a:lnTo>
                      <a:pt x="26324" y="37987"/>
                    </a:lnTo>
                    <a:cubicBezTo>
                      <a:pt x="26324" y="37950"/>
                      <a:pt x="26287" y="37932"/>
                      <a:pt x="26250" y="37932"/>
                    </a:cubicBezTo>
                    <a:cubicBezTo>
                      <a:pt x="26213" y="37932"/>
                      <a:pt x="26176" y="37950"/>
                      <a:pt x="26176" y="37987"/>
                    </a:cubicBezTo>
                    <a:cubicBezTo>
                      <a:pt x="26176" y="38135"/>
                      <a:pt x="26176" y="38320"/>
                      <a:pt x="26250" y="38468"/>
                    </a:cubicBezTo>
                    <a:cubicBezTo>
                      <a:pt x="25968" y="38351"/>
                      <a:pt x="25701" y="38233"/>
                      <a:pt x="25431" y="38125"/>
                    </a:cubicBezTo>
                    <a:lnTo>
                      <a:pt x="25431" y="38125"/>
                    </a:lnTo>
                    <a:cubicBezTo>
                      <a:pt x="25434" y="38126"/>
                      <a:pt x="25437" y="38126"/>
                      <a:pt x="25441" y="38126"/>
                    </a:cubicBezTo>
                    <a:cubicBezTo>
                      <a:pt x="25464" y="38126"/>
                      <a:pt x="25492" y="38117"/>
                      <a:pt x="25510" y="38098"/>
                    </a:cubicBezTo>
                    <a:cubicBezTo>
                      <a:pt x="25547" y="37987"/>
                      <a:pt x="25547" y="37914"/>
                      <a:pt x="25547" y="37766"/>
                    </a:cubicBezTo>
                    <a:lnTo>
                      <a:pt x="25547" y="37507"/>
                    </a:lnTo>
                    <a:close/>
                    <a:moveTo>
                      <a:pt x="12423" y="39134"/>
                    </a:moveTo>
                    <a:cubicBezTo>
                      <a:pt x="12423" y="39140"/>
                      <a:pt x="12422" y="39145"/>
                      <a:pt x="12420" y="39149"/>
                    </a:cubicBezTo>
                    <a:lnTo>
                      <a:pt x="12420" y="39149"/>
                    </a:lnTo>
                    <a:cubicBezTo>
                      <a:pt x="12421" y="39144"/>
                      <a:pt x="12422" y="39139"/>
                      <a:pt x="12423" y="39134"/>
                    </a:cubicBezTo>
                    <a:close/>
                    <a:moveTo>
                      <a:pt x="15154" y="38836"/>
                    </a:moveTo>
                    <a:cubicBezTo>
                      <a:pt x="15135" y="38849"/>
                      <a:pt x="15122" y="38874"/>
                      <a:pt x="15122" y="38912"/>
                    </a:cubicBezTo>
                    <a:lnTo>
                      <a:pt x="15122" y="39281"/>
                    </a:lnTo>
                    <a:cubicBezTo>
                      <a:pt x="15048" y="39281"/>
                      <a:pt x="15011" y="39355"/>
                      <a:pt x="14937" y="39355"/>
                    </a:cubicBezTo>
                    <a:lnTo>
                      <a:pt x="14937" y="39207"/>
                    </a:lnTo>
                    <a:lnTo>
                      <a:pt x="14937" y="38838"/>
                    </a:lnTo>
                    <a:cubicBezTo>
                      <a:pt x="15009" y="38838"/>
                      <a:pt x="15082" y="38838"/>
                      <a:pt x="15154" y="38836"/>
                    </a:cubicBezTo>
                    <a:close/>
                    <a:moveTo>
                      <a:pt x="14824" y="39605"/>
                    </a:moveTo>
                    <a:cubicBezTo>
                      <a:pt x="14812" y="39608"/>
                      <a:pt x="14799" y="39611"/>
                      <a:pt x="14786" y="39614"/>
                    </a:cubicBezTo>
                    <a:lnTo>
                      <a:pt x="14826" y="39614"/>
                    </a:lnTo>
                    <a:cubicBezTo>
                      <a:pt x="14825" y="39611"/>
                      <a:pt x="14825" y="39608"/>
                      <a:pt x="14824" y="39605"/>
                    </a:cubicBezTo>
                    <a:close/>
                    <a:moveTo>
                      <a:pt x="14604" y="39651"/>
                    </a:moveTo>
                    <a:cubicBezTo>
                      <a:pt x="14604" y="39651"/>
                      <a:pt x="14603" y="39651"/>
                      <a:pt x="14603" y="39651"/>
                    </a:cubicBezTo>
                    <a:lnTo>
                      <a:pt x="14603" y="39651"/>
                    </a:lnTo>
                    <a:cubicBezTo>
                      <a:pt x="14603" y="39651"/>
                      <a:pt x="14604" y="39651"/>
                      <a:pt x="14604" y="39651"/>
                    </a:cubicBezTo>
                    <a:cubicBezTo>
                      <a:pt x="14604" y="39651"/>
                      <a:pt x="14604" y="39651"/>
                      <a:pt x="14604" y="39651"/>
                    </a:cubicBezTo>
                    <a:close/>
                    <a:moveTo>
                      <a:pt x="14603" y="39651"/>
                    </a:moveTo>
                    <a:lnTo>
                      <a:pt x="14603" y="39651"/>
                    </a:lnTo>
                    <a:cubicBezTo>
                      <a:pt x="14526" y="39651"/>
                      <a:pt x="14485" y="39651"/>
                      <a:pt x="14442" y="39676"/>
                    </a:cubicBezTo>
                    <a:lnTo>
                      <a:pt x="14442" y="39676"/>
                    </a:lnTo>
                    <a:cubicBezTo>
                      <a:pt x="14496" y="39669"/>
                      <a:pt x="14550" y="39661"/>
                      <a:pt x="14603" y="39651"/>
                    </a:cubicBezTo>
                    <a:close/>
                    <a:moveTo>
                      <a:pt x="14230" y="39700"/>
                    </a:moveTo>
                    <a:cubicBezTo>
                      <a:pt x="14198" y="39703"/>
                      <a:pt x="14166" y="39705"/>
                      <a:pt x="14134" y="39707"/>
                    </a:cubicBezTo>
                    <a:lnTo>
                      <a:pt x="14134" y="39707"/>
                    </a:lnTo>
                    <a:cubicBezTo>
                      <a:pt x="14130" y="39713"/>
                      <a:pt x="14127" y="39719"/>
                      <a:pt x="14124" y="39725"/>
                    </a:cubicBezTo>
                    <a:lnTo>
                      <a:pt x="14234" y="39725"/>
                    </a:lnTo>
                    <a:cubicBezTo>
                      <a:pt x="14233" y="39717"/>
                      <a:pt x="14231" y="39709"/>
                      <a:pt x="14230" y="39700"/>
                    </a:cubicBezTo>
                    <a:close/>
                    <a:moveTo>
                      <a:pt x="14334" y="39139"/>
                    </a:moveTo>
                    <a:cubicBezTo>
                      <a:pt x="14319" y="39139"/>
                      <a:pt x="14308" y="39148"/>
                      <a:pt x="14308" y="39171"/>
                    </a:cubicBezTo>
                    <a:cubicBezTo>
                      <a:pt x="14273" y="39277"/>
                      <a:pt x="14204" y="39518"/>
                      <a:pt x="14230" y="39700"/>
                    </a:cubicBezTo>
                    <a:lnTo>
                      <a:pt x="14230" y="39700"/>
                    </a:lnTo>
                    <a:cubicBezTo>
                      <a:pt x="14281" y="39696"/>
                      <a:pt x="14332" y="39690"/>
                      <a:pt x="14382" y="39684"/>
                    </a:cubicBezTo>
                    <a:lnTo>
                      <a:pt x="14382" y="39684"/>
                    </a:lnTo>
                    <a:lnTo>
                      <a:pt x="14382" y="39725"/>
                    </a:lnTo>
                    <a:cubicBezTo>
                      <a:pt x="14404" y="39703"/>
                      <a:pt x="14423" y="39687"/>
                      <a:pt x="14442" y="39676"/>
                    </a:cubicBezTo>
                    <a:lnTo>
                      <a:pt x="14442" y="39676"/>
                    </a:lnTo>
                    <a:cubicBezTo>
                      <a:pt x="14422" y="39679"/>
                      <a:pt x="14402" y="39682"/>
                      <a:pt x="14382" y="39684"/>
                    </a:cubicBezTo>
                    <a:lnTo>
                      <a:pt x="14382" y="39684"/>
                    </a:lnTo>
                    <a:lnTo>
                      <a:pt x="14382" y="39614"/>
                    </a:lnTo>
                    <a:cubicBezTo>
                      <a:pt x="14382" y="39466"/>
                      <a:pt x="14419" y="39355"/>
                      <a:pt x="14419" y="39207"/>
                    </a:cubicBezTo>
                    <a:cubicBezTo>
                      <a:pt x="14419" y="39182"/>
                      <a:pt x="14366" y="39139"/>
                      <a:pt x="14334" y="39139"/>
                    </a:cubicBezTo>
                    <a:close/>
                    <a:moveTo>
                      <a:pt x="27988" y="39281"/>
                    </a:moveTo>
                    <a:cubicBezTo>
                      <a:pt x="27951" y="39429"/>
                      <a:pt x="27988" y="39577"/>
                      <a:pt x="27988" y="39725"/>
                    </a:cubicBezTo>
                    <a:lnTo>
                      <a:pt x="27766" y="39725"/>
                    </a:lnTo>
                    <a:cubicBezTo>
                      <a:pt x="27729" y="39577"/>
                      <a:pt x="27692" y="39429"/>
                      <a:pt x="27618" y="39355"/>
                    </a:cubicBezTo>
                    <a:lnTo>
                      <a:pt x="27618" y="39281"/>
                    </a:lnTo>
                    <a:close/>
                    <a:moveTo>
                      <a:pt x="12793" y="39134"/>
                    </a:moveTo>
                    <a:cubicBezTo>
                      <a:pt x="12719" y="39207"/>
                      <a:pt x="12719" y="39318"/>
                      <a:pt x="12719" y="39355"/>
                    </a:cubicBezTo>
                    <a:cubicBezTo>
                      <a:pt x="12719" y="39429"/>
                      <a:pt x="12645" y="39577"/>
                      <a:pt x="12719" y="39688"/>
                    </a:cubicBezTo>
                    <a:lnTo>
                      <a:pt x="12571" y="39688"/>
                    </a:lnTo>
                    <a:cubicBezTo>
                      <a:pt x="12540" y="39688"/>
                      <a:pt x="12535" y="39740"/>
                      <a:pt x="12556" y="39757"/>
                    </a:cubicBezTo>
                    <a:lnTo>
                      <a:pt x="12556" y="39757"/>
                    </a:lnTo>
                    <a:cubicBezTo>
                      <a:pt x="12627" y="39749"/>
                      <a:pt x="12698" y="39739"/>
                      <a:pt x="12769" y="39728"/>
                    </a:cubicBezTo>
                    <a:lnTo>
                      <a:pt x="12769" y="39728"/>
                    </a:lnTo>
                    <a:cubicBezTo>
                      <a:pt x="12809" y="39582"/>
                      <a:pt x="12693" y="39381"/>
                      <a:pt x="12830" y="39244"/>
                    </a:cubicBezTo>
                    <a:cubicBezTo>
                      <a:pt x="12830" y="39171"/>
                      <a:pt x="12830" y="39171"/>
                      <a:pt x="12793" y="39134"/>
                    </a:cubicBezTo>
                    <a:close/>
                    <a:moveTo>
                      <a:pt x="29134" y="39559"/>
                    </a:moveTo>
                    <a:cubicBezTo>
                      <a:pt x="29097" y="39559"/>
                      <a:pt x="29060" y="39577"/>
                      <a:pt x="29060" y="39614"/>
                    </a:cubicBezTo>
                    <a:lnTo>
                      <a:pt x="29060" y="39762"/>
                    </a:lnTo>
                    <a:lnTo>
                      <a:pt x="28653" y="39762"/>
                    </a:lnTo>
                    <a:lnTo>
                      <a:pt x="28653" y="39614"/>
                    </a:lnTo>
                    <a:cubicBezTo>
                      <a:pt x="28653" y="39593"/>
                      <a:pt x="28616" y="39571"/>
                      <a:pt x="28578" y="39571"/>
                    </a:cubicBezTo>
                    <a:cubicBezTo>
                      <a:pt x="28550" y="39571"/>
                      <a:pt x="28521" y="39583"/>
                      <a:pt x="28505" y="39614"/>
                    </a:cubicBezTo>
                    <a:lnTo>
                      <a:pt x="28505" y="39762"/>
                    </a:lnTo>
                    <a:lnTo>
                      <a:pt x="28135" y="39762"/>
                    </a:lnTo>
                    <a:cubicBezTo>
                      <a:pt x="28394" y="39762"/>
                      <a:pt x="28662" y="39771"/>
                      <a:pt x="28930" y="39771"/>
                    </a:cubicBezTo>
                    <a:cubicBezTo>
                      <a:pt x="29032" y="39771"/>
                      <a:pt x="29133" y="39770"/>
                      <a:pt x="29234" y="39766"/>
                    </a:cubicBezTo>
                    <a:lnTo>
                      <a:pt x="29234" y="39766"/>
                    </a:lnTo>
                    <a:cubicBezTo>
                      <a:pt x="29225" y="39765"/>
                      <a:pt x="29216" y="39764"/>
                      <a:pt x="29208" y="39762"/>
                    </a:cubicBezTo>
                    <a:lnTo>
                      <a:pt x="29208" y="39614"/>
                    </a:lnTo>
                    <a:cubicBezTo>
                      <a:pt x="29208" y="39577"/>
                      <a:pt x="29171" y="39559"/>
                      <a:pt x="29134" y="39559"/>
                    </a:cubicBezTo>
                    <a:close/>
                    <a:moveTo>
                      <a:pt x="10884" y="39746"/>
                    </a:moveTo>
                    <a:cubicBezTo>
                      <a:pt x="10891" y="39775"/>
                      <a:pt x="10856" y="39799"/>
                      <a:pt x="10796" y="39799"/>
                    </a:cubicBezTo>
                    <a:lnTo>
                      <a:pt x="11055" y="39799"/>
                    </a:lnTo>
                    <a:cubicBezTo>
                      <a:pt x="11047" y="39787"/>
                      <a:pt x="11039" y="39775"/>
                      <a:pt x="11032" y="39763"/>
                    </a:cubicBezTo>
                    <a:lnTo>
                      <a:pt x="11032" y="39763"/>
                    </a:lnTo>
                    <a:cubicBezTo>
                      <a:pt x="10982" y="39758"/>
                      <a:pt x="10933" y="39752"/>
                      <a:pt x="10884" y="39746"/>
                    </a:cubicBezTo>
                    <a:close/>
                    <a:moveTo>
                      <a:pt x="11462" y="39794"/>
                    </a:moveTo>
                    <a:cubicBezTo>
                      <a:pt x="11462" y="39795"/>
                      <a:pt x="11462" y="39797"/>
                      <a:pt x="11462" y="39799"/>
                    </a:cubicBezTo>
                    <a:lnTo>
                      <a:pt x="11624" y="39799"/>
                    </a:lnTo>
                    <a:cubicBezTo>
                      <a:pt x="11570" y="39798"/>
                      <a:pt x="11516" y="39796"/>
                      <a:pt x="11462" y="39794"/>
                    </a:cubicBezTo>
                    <a:close/>
                    <a:moveTo>
                      <a:pt x="12382" y="39775"/>
                    </a:moveTo>
                    <a:lnTo>
                      <a:pt x="12382" y="39775"/>
                    </a:lnTo>
                    <a:cubicBezTo>
                      <a:pt x="12236" y="39788"/>
                      <a:pt x="12089" y="39796"/>
                      <a:pt x="11942" y="39799"/>
                    </a:cubicBezTo>
                    <a:lnTo>
                      <a:pt x="12386" y="39799"/>
                    </a:lnTo>
                    <a:cubicBezTo>
                      <a:pt x="12385" y="39791"/>
                      <a:pt x="12383" y="39783"/>
                      <a:pt x="12382" y="39775"/>
                    </a:cubicBezTo>
                    <a:close/>
                    <a:moveTo>
                      <a:pt x="30520" y="39530"/>
                    </a:moveTo>
                    <a:cubicBezTo>
                      <a:pt x="30469" y="39530"/>
                      <a:pt x="30413" y="39600"/>
                      <a:pt x="30465" y="39651"/>
                    </a:cubicBezTo>
                    <a:cubicBezTo>
                      <a:pt x="30465" y="39703"/>
                      <a:pt x="30483" y="39756"/>
                      <a:pt x="30507" y="39795"/>
                    </a:cubicBezTo>
                    <a:lnTo>
                      <a:pt x="30507" y="39795"/>
                    </a:lnTo>
                    <a:cubicBezTo>
                      <a:pt x="30381" y="39786"/>
                      <a:pt x="30257" y="39777"/>
                      <a:pt x="30132" y="39766"/>
                    </a:cubicBezTo>
                    <a:lnTo>
                      <a:pt x="30132" y="39766"/>
                    </a:lnTo>
                    <a:lnTo>
                      <a:pt x="30132" y="39799"/>
                    </a:lnTo>
                    <a:cubicBezTo>
                      <a:pt x="30280" y="39836"/>
                      <a:pt x="30391" y="39836"/>
                      <a:pt x="30539" y="39836"/>
                    </a:cubicBezTo>
                    <a:cubicBezTo>
                      <a:pt x="30528" y="39825"/>
                      <a:pt x="30517" y="39811"/>
                      <a:pt x="30507" y="39795"/>
                    </a:cubicBezTo>
                    <a:lnTo>
                      <a:pt x="30507" y="39795"/>
                    </a:lnTo>
                    <a:cubicBezTo>
                      <a:pt x="30554" y="39798"/>
                      <a:pt x="30602" y="39801"/>
                      <a:pt x="30649" y="39804"/>
                    </a:cubicBezTo>
                    <a:lnTo>
                      <a:pt x="30649" y="39804"/>
                    </a:lnTo>
                    <a:lnTo>
                      <a:pt x="30649" y="39725"/>
                    </a:lnTo>
                    <a:cubicBezTo>
                      <a:pt x="30649" y="39651"/>
                      <a:pt x="30575" y="39614"/>
                      <a:pt x="30575" y="39577"/>
                    </a:cubicBezTo>
                    <a:cubicBezTo>
                      <a:pt x="30564" y="39543"/>
                      <a:pt x="30543" y="39530"/>
                      <a:pt x="30520" y="39530"/>
                    </a:cubicBezTo>
                    <a:close/>
                    <a:moveTo>
                      <a:pt x="23565" y="33699"/>
                    </a:moveTo>
                    <a:cubicBezTo>
                      <a:pt x="23370" y="33699"/>
                      <a:pt x="23194" y="33748"/>
                      <a:pt x="23070" y="33884"/>
                    </a:cubicBezTo>
                    <a:cubicBezTo>
                      <a:pt x="22990" y="33964"/>
                      <a:pt x="23045" y="34024"/>
                      <a:pt x="23109" y="34024"/>
                    </a:cubicBezTo>
                    <a:cubicBezTo>
                      <a:pt x="23134" y="34024"/>
                      <a:pt x="23161" y="34015"/>
                      <a:pt x="23181" y="33995"/>
                    </a:cubicBezTo>
                    <a:cubicBezTo>
                      <a:pt x="23259" y="33932"/>
                      <a:pt x="23371" y="33909"/>
                      <a:pt x="23487" y="33909"/>
                    </a:cubicBezTo>
                    <a:cubicBezTo>
                      <a:pt x="23646" y="33909"/>
                      <a:pt x="23814" y="33952"/>
                      <a:pt x="23921" y="33995"/>
                    </a:cubicBezTo>
                    <a:cubicBezTo>
                      <a:pt x="24290" y="34069"/>
                      <a:pt x="24660" y="34179"/>
                      <a:pt x="25030" y="34290"/>
                    </a:cubicBezTo>
                    <a:cubicBezTo>
                      <a:pt x="25769" y="34586"/>
                      <a:pt x="26472" y="34919"/>
                      <a:pt x="27174" y="35289"/>
                    </a:cubicBezTo>
                    <a:cubicBezTo>
                      <a:pt x="28986" y="36213"/>
                      <a:pt x="30502" y="37396"/>
                      <a:pt x="31611" y="39060"/>
                    </a:cubicBezTo>
                    <a:cubicBezTo>
                      <a:pt x="30908" y="39060"/>
                      <a:pt x="30206" y="39023"/>
                      <a:pt x="29466" y="38986"/>
                    </a:cubicBezTo>
                    <a:lnTo>
                      <a:pt x="28098" y="38838"/>
                    </a:lnTo>
                    <a:cubicBezTo>
                      <a:pt x="27877" y="38468"/>
                      <a:pt x="27322" y="38135"/>
                      <a:pt x="26989" y="37877"/>
                    </a:cubicBezTo>
                    <a:cubicBezTo>
                      <a:pt x="26472" y="37507"/>
                      <a:pt x="25880" y="37211"/>
                      <a:pt x="25326" y="36952"/>
                    </a:cubicBezTo>
                    <a:cubicBezTo>
                      <a:pt x="24406" y="36540"/>
                      <a:pt x="23404" y="36182"/>
                      <a:pt x="22368" y="36182"/>
                    </a:cubicBezTo>
                    <a:cubicBezTo>
                      <a:pt x="22196" y="36182"/>
                      <a:pt x="22024" y="36192"/>
                      <a:pt x="21850" y="36213"/>
                    </a:cubicBezTo>
                    <a:cubicBezTo>
                      <a:pt x="21813" y="36213"/>
                      <a:pt x="21813" y="36287"/>
                      <a:pt x="21850" y="36287"/>
                    </a:cubicBezTo>
                    <a:cubicBezTo>
                      <a:pt x="22812" y="36287"/>
                      <a:pt x="23847" y="36583"/>
                      <a:pt x="24771" y="36952"/>
                    </a:cubicBezTo>
                    <a:lnTo>
                      <a:pt x="24771" y="36989"/>
                    </a:lnTo>
                    <a:cubicBezTo>
                      <a:pt x="24771" y="37211"/>
                      <a:pt x="24734" y="37507"/>
                      <a:pt x="24845" y="37729"/>
                    </a:cubicBezTo>
                    <a:cubicBezTo>
                      <a:pt x="24549" y="37618"/>
                      <a:pt x="24180" y="37507"/>
                      <a:pt x="23847" y="37433"/>
                    </a:cubicBezTo>
                    <a:lnTo>
                      <a:pt x="23847" y="37396"/>
                    </a:lnTo>
                    <a:cubicBezTo>
                      <a:pt x="23847" y="37248"/>
                      <a:pt x="23810" y="37063"/>
                      <a:pt x="23847" y="36952"/>
                    </a:cubicBezTo>
                    <a:cubicBezTo>
                      <a:pt x="23871" y="36881"/>
                      <a:pt x="23848" y="36840"/>
                      <a:pt x="23810" y="36840"/>
                    </a:cubicBezTo>
                    <a:cubicBezTo>
                      <a:pt x="23788" y="36840"/>
                      <a:pt x="23762" y="36852"/>
                      <a:pt x="23736" y="36878"/>
                    </a:cubicBezTo>
                    <a:cubicBezTo>
                      <a:pt x="23662" y="37063"/>
                      <a:pt x="23662" y="37248"/>
                      <a:pt x="23810" y="37433"/>
                    </a:cubicBezTo>
                    <a:cubicBezTo>
                      <a:pt x="23440" y="37359"/>
                      <a:pt x="22996" y="37248"/>
                      <a:pt x="22627" y="37211"/>
                    </a:cubicBezTo>
                    <a:cubicBezTo>
                      <a:pt x="22738" y="37026"/>
                      <a:pt x="22701" y="36767"/>
                      <a:pt x="22627" y="36583"/>
                    </a:cubicBezTo>
                    <a:cubicBezTo>
                      <a:pt x="22627" y="36546"/>
                      <a:pt x="22608" y="36527"/>
                      <a:pt x="22590" y="36527"/>
                    </a:cubicBezTo>
                    <a:cubicBezTo>
                      <a:pt x="22571" y="36527"/>
                      <a:pt x="22553" y="36546"/>
                      <a:pt x="22553" y="36583"/>
                    </a:cubicBezTo>
                    <a:cubicBezTo>
                      <a:pt x="22553" y="36804"/>
                      <a:pt x="22516" y="37026"/>
                      <a:pt x="22553" y="37211"/>
                    </a:cubicBezTo>
                    <a:cubicBezTo>
                      <a:pt x="22405" y="37211"/>
                      <a:pt x="22331" y="37174"/>
                      <a:pt x="22183" y="37174"/>
                    </a:cubicBezTo>
                    <a:lnTo>
                      <a:pt x="22183" y="37137"/>
                    </a:lnTo>
                    <a:cubicBezTo>
                      <a:pt x="22183" y="37026"/>
                      <a:pt x="22072" y="36989"/>
                      <a:pt x="22072" y="36878"/>
                    </a:cubicBezTo>
                    <a:cubicBezTo>
                      <a:pt x="22035" y="36804"/>
                      <a:pt x="22035" y="36657"/>
                      <a:pt x="22072" y="36583"/>
                    </a:cubicBezTo>
                    <a:cubicBezTo>
                      <a:pt x="22072" y="36512"/>
                      <a:pt x="22043" y="36487"/>
                      <a:pt x="22011" y="36487"/>
                    </a:cubicBezTo>
                    <a:cubicBezTo>
                      <a:pt x="21993" y="36487"/>
                      <a:pt x="21975" y="36495"/>
                      <a:pt x="21961" y="36509"/>
                    </a:cubicBezTo>
                    <a:cubicBezTo>
                      <a:pt x="21850" y="36693"/>
                      <a:pt x="21887" y="37026"/>
                      <a:pt x="22072" y="37174"/>
                    </a:cubicBezTo>
                    <a:cubicBezTo>
                      <a:pt x="21961" y="37174"/>
                      <a:pt x="21813" y="37137"/>
                      <a:pt x="21666" y="37137"/>
                    </a:cubicBezTo>
                    <a:cubicBezTo>
                      <a:pt x="21666" y="36878"/>
                      <a:pt x="21629" y="36693"/>
                      <a:pt x="21629" y="36472"/>
                    </a:cubicBezTo>
                    <a:cubicBezTo>
                      <a:pt x="21629" y="36453"/>
                      <a:pt x="21601" y="36444"/>
                      <a:pt x="21573" y="36444"/>
                    </a:cubicBezTo>
                    <a:cubicBezTo>
                      <a:pt x="21545" y="36444"/>
                      <a:pt x="21518" y="36453"/>
                      <a:pt x="21518" y="36472"/>
                    </a:cubicBezTo>
                    <a:cubicBezTo>
                      <a:pt x="21518" y="36657"/>
                      <a:pt x="21481" y="36952"/>
                      <a:pt x="21592" y="37137"/>
                    </a:cubicBezTo>
                    <a:lnTo>
                      <a:pt x="20519" y="37137"/>
                    </a:lnTo>
                    <a:cubicBezTo>
                      <a:pt x="20556" y="36952"/>
                      <a:pt x="20556" y="36767"/>
                      <a:pt x="20519" y="36583"/>
                    </a:cubicBezTo>
                    <a:cubicBezTo>
                      <a:pt x="20519" y="36542"/>
                      <a:pt x="20475" y="36513"/>
                      <a:pt x="20435" y="36513"/>
                    </a:cubicBezTo>
                    <a:cubicBezTo>
                      <a:pt x="20402" y="36513"/>
                      <a:pt x="20372" y="36532"/>
                      <a:pt x="20372" y="36583"/>
                    </a:cubicBezTo>
                    <a:cubicBezTo>
                      <a:pt x="20335" y="36767"/>
                      <a:pt x="20335" y="36989"/>
                      <a:pt x="20372" y="37174"/>
                    </a:cubicBezTo>
                    <a:cubicBezTo>
                      <a:pt x="20224" y="37174"/>
                      <a:pt x="20113" y="37211"/>
                      <a:pt x="19965" y="37211"/>
                    </a:cubicBezTo>
                    <a:cubicBezTo>
                      <a:pt x="20002" y="37063"/>
                      <a:pt x="19965" y="36915"/>
                      <a:pt x="19928" y="36767"/>
                    </a:cubicBezTo>
                    <a:cubicBezTo>
                      <a:pt x="19928" y="36657"/>
                      <a:pt x="19817" y="36583"/>
                      <a:pt x="19743" y="36583"/>
                    </a:cubicBezTo>
                    <a:cubicBezTo>
                      <a:pt x="19669" y="36583"/>
                      <a:pt x="19669" y="36620"/>
                      <a:pt x="19743" y="36620"/>
                    </a:cubicBezTo>
                    <a:cubicBezTo>
                      <a:pt x="19780" y="36620"/>
                      <a:pt x="19743" y="36620"/>
                      <a:pt x="19743" y="36657"/>
                    </a:cubicBezTo>
                    <a:cubicBezTo>
                      <a:pt x="19743" y="36693"/>
                      <a:pt x="19743" y="36804"/>
                      <a:pt x="19780" y="36841"/>
                    </a:cubicBezTo>
                    <a:cubicBezTo>
                      <a:pt x="19780" y="36989"/>
                      <a:pt x="19780" y="37137"/>
                      <a:pt x="19854" y="37211"/>
                    </a:cubicBezTo>
                    <a:lnTo>
                      <a:pt x="19189" y="37359"/>
                    </a:lnTo>
                    <a:cubicBezTo>
                      <a:pt x="19189" y="37137"/>
                      <a:pt x="19115" y="36841"/>
                      <a:pt x="19115" y="36620"/>
                    </a:cubicBezTo>
                    <a:cubicBezTo>
                      <a:pt x="19115" y="36583"/>
                      <a:pt x="19115" y="36583"/>
                      <a:pt x="19078" y="36583"/>
                    </a:cubicBezTo>
                    <a:cubicBezTo>
                      <a:pt x="19410" y="36546"/>
                      <a:pt x="19780" y="36435"/>
                      <a:pt x="20113" y="36398"/>
                    </a:cubicBezTo>
                    <a:cubicBezTo>
                      <a:pt x="20667" y="36287"/>
                      <a:pt x="21222" y="36361"/>
                      <a:pt x="21776" y="36250"/>
                    </a:cubicBezTo>
                    <a:cubicBezTo>
                      <a:pt x="21813" y="36250"/>
                      <a:pt x="21850" y="36176"/>
                      <a:pt x="21776" y="36176"/>
                    </a:cubicBezTo>
                    <a:cubicBezTo>
                      <a:pt x="21608" y="36142"/>
                      <a:pt x="21429" y="36129"/>
                      <a:pt x="21246" y="36129"/>
                    </a:cubicBezTo>
                    <a:cubicBezTo>
                      <a:pt x="20828" y="36129"/>
                      <a:pt x="20388" y="36198"/>
                      <a:pt x="20002" y="36250"/>
                    </a:cubicBezTo>
                    <a:cubicBezTo>
                      <a:pt x="19299" y="36324"/>
                      <a:pt x="18560" y="36472"/>
                      <a:pt x="17895" y="36730"/>
                    </a:cubicBezTo>
                    <a:cubicBezTo>
                      <a:pt x="17377" y="36915"/>
                      <a:pt x="16638" y="37174"/>
                      <a:pt x="16083" y="37581"/>
                    </a:cubicBezTo>
                    <a:lnTo>
                      <a:pt x="16046" y="37581"/>
                    </a:lnTo>
                    <a:cubicBezTo>
                      <a:pt x="15676" y="37914"/>
                      <a:pt x="15381" y="38283"/>
                      <a:pt x="15344" y="38764"/>
                    </a:cubicBezTo>
                    <a:cubicBezTo>
                      <a:pt x="15233" y="38727"/>
                      <a:pt x="15114" y="38715"/>
                      <a:pt x="14992" y="38715"/>
                    </a:cubicBezTo>
                    <a:cubicBezTo>
                      <a:pt x="14748" y="38715"/>
                      <a:pt x="14493" y="38764"/>
                      <a:pt x="14271" y="38764"/>
                    </a:cubicBezTo>
                    <a:cubicBezTo>
                      <a:pt x="14087" y="38764"/>
                      <a:pt x="13902" y="38764"/>
                      <a:pt x="13717" y="38801"/>
                    </a:cubicBezTo>
                    <a:lnTo>
                      <a:pt x="13643" y="38801"/>
                    </a:lnTo>
                    <a:cubicBezTo>
                      <a:pt x="13384" y="38801"/>
                      <a:pt x="13125" y="38801"/>
                      <a:pt x="12903" y="38838"/>
                    </a:cubicBezTo>
                    <a:cubicBezTo>
                      <a:pt x="12423" y="38838"/>
                      <a:pt x="11905" y="38838"/>
                      <a:pt x="11462" y="38801"/>
                    </a:cubicBezTo>
                    <a:cubicBezTo>
                      <a:pt x="11166" y="38764"/>
                      <a:pt x="10870" y="38690"/>
                      <a:pt x="10574" y="38653"/>
                    </a:cubicBezTo>
                    <a:lnTo>
                      <a:pt x="10574" y="38801"/>
                    </a:lnTo>
                    <a:lnTo>
                      <a:pt x="10574" y="38838"/>
                    </a:lnTo>
                    <a:lnTo>
                      <a:pt x="10574" y="38986"/>
                    </a:lnTo>
                    <a:cubicBezTo>
                      <a:pt x="10574" y="39097"/>
                      <a:pt x="10611" y="39207"/>
                      <a:pt x="10611" y="39355"/>
                    </a:cubicBezTo>
                    <a:lnTo>
                      <a:pt x="10611" y="39392"/>
                    </a:lnTo>
                    <a:lnTo>
                      <a:pt x="10611" y="39429"/>
                    </a:lnTo>
                    <a:lnTo>
                      <a:pt x="10611" y="39466"/>
                    </a:lnTo>
                    <a:cubicBezTo>
                      <a:pt x="10611" y="39540"/>
                      <a:pt x="10685" y="39577"/>
                      <a:pt x="10722" y="39577"/>
                    </a:cubicBezTo>
                    <a:cubicBezTo>
                      <a:pt x="10685" y="39577"/>
                      <a:pt x="10611" y="39651"/>
                      <a:pt x="10722" y="39725"/>
                    </a:cubicBezTo>
                    <a:cubicBezTo>
                      <a:pt x="10775" y="39733"/>
                      <a:pt x="10829" y="39740"/>
                      <a:pt x="10884" y="39746"/>
                    </a:cubicBezTo>
                    <a:lnTo>
                      <a:pt x="10884" y="39746"/>
                    </a:lnTo>
                    <a:cubicBezTo>
                      <a:pt x="10882" y="39739"/>
                      <a:pt x="10877" y="39732"/>
                      <a:pt x="10870" y="39725"/>
                    </a:cubicBezTo>
                    <a:cubicBezTo>
                      <a:pt x="10870" y="39688"/>
                      <a:pt x="10796" y="39577"/>
                      <a:pt x="10796" y="39540"/>
                    </a:cubicBezTo>
                    <a:lnTo>
                      <a:pt x="10796" y="39318"/>
                    </a:lnTo>
                    <a:lnTo>
                      <a:pt x="10796" y="39060"/>
                    </a:lnTo>
                    <a:cubicBezTo>
                      <a:pt x="10796" y="39023"/>
                      <a:pt x="10759" y="38986"/>
                      <a:pt x="10722" y="38986"/>
                    </a:cubicBezTo>
                    <a:lnTo>
                      <a:pt x="10685" y="38986"/>
                    </a:lnTo>
                    <a:lnTo>
                      <a:pt x="10685" y="38875"/>
                    </a:lnTo>
                    <a:cubicBezTo>
                      <a:pt x="10759" y="38949"/>
                      <a:pt x="10796" y="38986"/>
                      <a:pt x="10907" y="38986"/>
                    </a:cubicBezTo>
                    <a:cubicBezTo>
                      <a:pt x="10872" y="39266"/>
                      <a:pt x="10903" y="39546"/>
                      <a:pt x="11032" y="39763"/>
                    </a:cubicBezTo>
                    <a:lnTo>
                      <a:pt x="11032" y="39763"/>
                    </a:lnTo>
                    <a:cubicBezTo>
                      <a:pt x="11054" y="39765"/>
                      <a:pt x="11076" y="39767"/>
                      <a:pt x="11098" y="39769"/>
                    </a:cubicBezTo>
                    <a:lnTo>
                      <a:pt x="11098" y="39769"/>
                    </a:lnTo>
                    <a:cubicBezTo>
                      <a:pt x="11104" y="39527"/>
                      <a:pt x="10978" y="39263"/>
                      <a:pt x="10944" y="39060"/>
                    </a:cubicBezTo>
                    <a:cubicBezTo>
                      <a:pt x="10993" y="39047"/>
                      <a:pt x="11034" y="39043"/>
                      <a:pt x="11071" y="39043"/>
                    </a:cubicBezTo>
                    <a:cubicBezTo>
                      <a:pt x="11145" y="39043"/>
                      <a:pt x="11203" y="39060"/>
                      <a:pt x="11277" y="39060"/>
                    </a:cubicBezTo>
                    <a:cubicBezTo>
                      <a:pt x="11243" y="39264"/>
                      <a:pt x="11177" y="39563"/>
                      <a:pt x="11254" y="39782"/>
                    </a:cubicBezTo>
                    <a:lnTo>
                      <a:pt x="11254" y="39782"/>
                    </a:lnTo>
                    <a:cubicBezTo>
                      <a:pt x="11202" y="39778"/>
                      <a:pt x="11149" y="39774"/>
                      <a:pt x="11098" y="39769"/>
                    </a:cubicBezTo>
                    <a:lnTo>
                      <a:pt x="11098" y="39769"/>
                    </a:lnTo>
                    <a:cubicBezTo>
                      <a:pt x="11097" y="39792"/>
                      <a:pt x="11095" y="39814"/>
                      <a:pt x="11092" y="39836"/>
                    </a:cubicBezTo>
                    <a:lnTo>
                      <a:pt x="11277" y="39836"/>
                    </a:lnTo>
                    <a:cubicBezTo>
                      <a:pt x="11268" y="39819"/>
                      <a:pt x="11260" y="39800"/>
                      <a:pt x="11254" y="39782"/>
                    </a:cubicBezTo>
                    <a:lnTo>
                      <a:pt x="11254" y="39782"/>
                    </a:lnTo>
                    <a:cubicBezTo>
                      <a:pt x="11323" y="39787"/>
                      <a:pt x="11392" y="39791"/>
                      <a:pt x="11462" y="39794"/>
                    </a:cubicBezTo>
                    <a:lnTo>
                      <a:pt x="11462" y="39794"/>
                    </a:lnTo>
                    <a:cubicBezTo>
                      <a:pt x="11462" y="39720"/>
                      <a:pt x="11461" y="39612"/>
                      <a:pt x="11425" y="39540"/>
                    </a:cubicBezTo>
                    <a:cubicBezTo>
                      <a:pt x="11425" y="39392"/>
                      <a:pt x="11425" y="39244"/>
                      <a:pt x="11351" y="39060"/>
                    </a:cubicBezTo>
                    <a:lnTo>
                      <a:pt x="11351" y="39023"/>
                    </a:lnTo>
                    <a:cubicBezTo>
                      <a:pt x="11475" y="39064"/>
                      <a:pt x="11604" y="39095"/>
                      <a:pt x="11737" y="39116"/>
                    </a:cubicBezTo>
                    <a:lnTo>
                      <a:pt x="11737" y="39116"/>
                    </a:lnTo>
                    <a:cubicBezTo>
                      <a:pt x="11710" y="39126"/>
                      <a:pt x="11683" y="39153"/>
                      <a:pt x="11683" y="39171"/>
                    </a:cubicBezTo>
                    <a:cubicBezTo>
                      <a:pt x="11683" y="39392"/>
                      <a:pt x="11646" y="39614"/>
                      <a:pt x="11720" y="39799"/>
                    </a:cubicBezTo>
                    <a:lnTo>
                      <a:pt x="11624" y="39799"/>
                    </a:lnTo>
                    <a:cubicBezTo>
                      <a:pt x="11677" y="39800"/>
                      <a:pt x="11730" y="39801"/>
                      <a:pt x="11784" y="39801"/>
                    </a:cubicBezTo>
                    <a:cubicBezTo>
                      <a:pt x="11837" y="39801"/>
                      <a:pt x="11889" y="39800"/>
                      <a:pt x="11942" y="39799"/>
                    </a:cubicBezTo>
                    <a:lnTo>
                      <a:pt x="11831" y="39799"/>
                    </a:lnTo>
                    <a:cubicBezTo>
                      <a:pt x="11831" y="39577"/>
                      <a:pt x="11794" y="39355"/>
                      <a:pt x="11794" y="39171"/>
                    </a:cubicBezTo>
                    <a:cubicBezTo>
                      <a:pt x="11794" y="39147"/>
                      <a:pt x="11789" y="39131"/>
                      <a:pt x="11781" y="39122"/>
                    </a:cubicBezTo>
                    <a:lnTo>
                      <a:pt x="11781" y="39122"/>
                    </a:lnTo>
                    <a:cubicBezTo>
                      <a:pt x="11901" y="39139"/>
                      <a:pt x="12023" y="39147"/>
                      <a:pt x="12146" y="39147"/>
                    </a:cubicBezTo>
                    <a:cubicBezTo>
                      <a:pt x="12238" y="39147"/>
                      <a:pt x="12330" y="39143"/>
                      <a:pt x="12423" y="39134"/>
                    </a:cubicBezTo>
                    <a:lnTo>
                      <a:pt x="12423" y="39134"/>
                    </a:lnTo>
                    <a:cubicBezTo>
                      <a:pt x="12423" y="39134"/>
                      <a:pt x="12423" y="39134"/>
                      <a:pt x="12423" y="39134"/>
                    </a:cubicBezTo>
                    <a:lnTo>
                      <a:pt x="12423" y="39134"/>
                    </a:lnTo>
                    <a:cubicBezTo>
                      <a:pt x="12404" y="39152"/>
                      <a:pt x="12404" y="39161"/>
                      <a:pt x="12409" y="39161"/>
                    </a:cubicBezTo>
                    <a:cubicBezTo>
                      <a:pt x="12412" y="39161"/>
                      <a:pt x="12417" y="39157"/>
                      <a:pt x="12420" y="39149"/>
                    </a:cubicBezTo>
                    <a:lnTo>
                      <a:pt x="12420" y="39149"/>
                    </a:lnTo>
                    <a:cubicBezTo>
                      <a:pt x="12386" y="39358"/>
                      <a:pt x="12352" y="39566"/>
                      <a:pt x="12382" y="39775"/>
                    </a:cubicBezTo>
                    <a:lnTo>
                      <a:pt x="12382" y="39775"/>
                    </a:lnTo>
                    <a:cubicBezTo>
                      <a:pt x="12433" y="39770"/>
                      <a:pt x="12484" y="39765"/>
                      <a:pt x="12534" y="39760"/>
                    </a:cubicBezTo>
                    <a:lnTo>
                      <a:pt x="12534" y="39760"/>
                    </a:lnTo>
                    <a:cubicBezTo>
                      <a:pt x="12534" y="39760"/>
                      <a:pt x="12534" y="39761"/>
                      <a:pt x="12534" y="39762"/>
                    </a:cubicBezTo>
                    <a:lnTo>
                      <a:pt x="12571" y="39762"/>
                    </a:lnTo>
                    <a:cubicBezTo>
                      <a:pt x="12565" y="39762"/>
                      <a:pt x="12560" y="39760"/>
                      <a:pt x="12556" y="39757"/>
                    </a:cubicBezTo>
                    <a:lnTo>
                      <a:pt x="12556" y="39757"/>
                    </a:lnTo>
                    <a:cubicBezTo>
                      <a:pt x="12549" y="39758"/>
                      <a:pt x="12542" y="39759"/>
                      <a:pt x="12534" y="39760"/>
                    </a:cubicBezTo>
                    <a:lnTo>
                      <a:pt x="12534" y="39760"/>
                    </a:lnTo>
                    <a:cubicBezTo>
                      <a:pt x="12570" y="39576"/>
                      <a:pt x="12534" y="39357"/>
                      <a:pt x="12534" y="39101"/>
                    </a:cubicBezTo>
                    <a:lnTo>
                      <a:pt x="12534" y="39101"/>
                    </a:lnTo>
                    <a:cubicBezTo>
                      <a:pt x="12610" y="39134"/>
                      <a:pt x="12680" y="39134"/>
                      <a:pt x="12793" y="39134"/>
                    </a:cubicBezTo>
                    <a:lnTo>
                      <a:pt x="13014" y="39134"/>
                    </a:lnTo>
                    <a:cubicBezTo>
                      <a:pt x="13014" y="39308"/>
                      <a:pt x="13014" y="39516"/>
                      <a:pt x="13108" y="39664"/>
                    </a:cubicBezTo>
                    <a:lnTo>
                      <a:pt x="13108" y="39664"/>
                    </a:lnTo>
                    <a:cubicBezTo>
                      <a:pt x="13126" y="39660"/>
                      <a:pt x="13144" y="39655"/>
                      <a:pt x="13162" y="39651"/>
                    </a:cubicBezTo>
                    <a:lnTo>
                      <a:pt x="13162" y="39651"/>
                    </a:lnTo>
                    <a:cubicBezTo>
                      <a:pt x="13162" y="39664"/>
                      <a:pt x="13162" y="39676"/>
                      <a:pt x="13162" y="39688"/>
                    </a:cubicBezTo>
                    <a:cubicBezTo>
                      <a:pt x="13162" y="39688"/>
                      <a:pt x="13146" y="39705"/>
                      <a:pt x="13135" y="39705"/>
                    </a:cubicBezTo>
                    <a:cubicBezTo>
                      <a:pt x="13129" y="39705"/>
                      <a:pt x="13125" y="39700"/>
                      <a:pt x="13125" y="39688"/>
                    </a:cubicBezTo>
                    <a:cubicBezTo>
                      <a:pt x="13119" y="39680"/>
                      <a:pt x="13114" y="39672"/>
                      <a:pt x="13108" y="39664"/>
                    </a:cubicBezTo>
                    <a:lnTo>
                      <a:pt x="13108" y="39664"/>
                    </a:lnTo>
                    <a:cubicBezTo>
                      <a:pt x="12997" y="39689"/>
                      <a:pt x="12884" y="39710"/>
                      <a:pt x="12769" y="39728"/>
                    </a:cubicBezTo>
                    <a:lnTo>
                      <a:pt x="12769" y="39728"/>
                    </a:lnTo>
                    <a:cubicBezTo>
                      <a:pt x="12765" y="39740"/>
                      <a:pt x="12761" y="39751"/>
                      <a:pt x="12756" y="39762"/>
                    </a:cubicBezTo>
                    <a:lnTo>
                      <a:pt x="14087" y="39762"/>
                    </a:lnTo>
                    <a:cubicBezTo>
                      <a:pt x="14050" y="39762"/>
                      <a:pt x="14050" y="39725"/>
                      <a:pt x="14050" y="39725"/>
                    </a:cubicBezTo>
                    <a:cubicBezTo>
                      <a:pt x="14048" y="39721"/>
                      <a:pt x="14046" y="39716"/>
                      <a:pt x="14045" y="39712"/>
                    </a:cubicBezTo>
                    <a:lnTo>
                      <a:pt x="14045" y="39712"/>
                    </a:lnTo>
                    <a:cubicBezTo>
                      <a:pt x="13987" y="39714"/>
                      <a:pt x="13930" y="39716"/>
                      <a:pt x="13873" y="39716"/>
                    </a:cubicBezTo>
                    <a:cubicBezTo>
                      <a:pt x="13847" y="39716"/>
                      <a:pt x="13821" y="39715"/>
                      <a:pt x="13795" y="39715"/>
                    </a:cubicBezTo>
                    <a:lnTo>
                      <a:pt x="13795" y="39715"/>
                    </a:lnTo>
                    <a:cubicBezTo>
                      <a:pt x="13793" y="39718"/>
                      <a:pt x="13792" y="39722"/>
                      <a:pt x="13791" y="39725"/>
                    </a:cubicBezTo>
                    <a:cubicBezTo>
                      <a:pt x="13791" y="39744"/>
                      <a:pt x="13782" y="39753"/>
                      <a:pt x="13772" y="39753"/>
                    </a:cubicBezTo>
                    <a:cubicBezTo>
                      <a:pt x="13763" y="39753"/>
                      <a:pt x="13754" y="39744"/>
                      <a:pt x="13754" y="39725"/>
                    </a:cubicBezTo>
                    <a:cubicBezTo>
                      <a:pt x="13752" y="39721"/>
                      <a:pt x="13751" y="39718"/>
                      <a:pt x="13749" y="39714"/>
                    </a:cubicBezTo>
                    <a:lnTo>
                      <a:pt x="13749" y="39714"/>
                    </a:lnTo>
                    <a:cubicBezTo>
                      <a:pt x="13552" y="39708"/>
                      <a:pt x="13355" y="39687"/>
                      <a:pt x="13162" y="39651"/>
                    </a:cubicBezTo>
                    <a:cubicBezTo>
                      <a:pt x="13162" y="39651"/>
                      <a:pt x="13162" y="39651"/>
                      <a:pt x="13162" y="39651"/>
                    </a:cubicBezTo>
                    <a:lnTo>
                      <a:pt x="13162" y="39651"/>
                    </a:lnTo>
                    <a:cubicBezTo>
                      <a:pt x="13162" y="39546"/>
                      <a:pt x="13158" y="39421"/>
                      <a:pt x="13125" y="39355"/>
                    </a:cubicBezTo>
                    <a:lnTo>
                      <a:pt x="13125" y="39134"/>
                    </a:lnTo>
                    <a:lnTo>
                      <a:pt x="13347" y="39134"/>
                    </a:lnTo>
                    <a:cubicBezTo>
                      <a:pt x="13347" y="39318"/>
                      <a:pt x="13310" y="39503"/>
                      <a:pt x="13384" y="39614"/>
                    </a:cubicBezTo>
                    <a:cubicBezTo>
                      <a:pt x="13384" y="39651"/>
                      <a:pt x="13403" y="39670"/>
                      <a:pt x="13421" y="39670"/>
                    </a:cubicBezTo>
                    <a:cubicBezTo>
                      <a:pt x="13440" y="39670"/>
                      <a:pt x="13458" y="39651"/>
                      <a:pt x="13458" y="39614"/>
                    </a:cubicBezTo>
                    <a:cubicBezTo>
                      <a:pt x="13495" y="39503"/>
                      <a:pt x="13495" y="39318"/>
                      <a:pt x="13495" y="39134"/>
                    </a:cubicBezTo>
                    <a:lnTo>
                      <a:pt x="13717" y="39134"/>
                    </a:lnTo>
                    <a:cubicBezTo>
                      <a:pt x="13717" y="39315"/>
                      <a:pt x="13681" y="39531"/>
                      <a:pt x="13749" y="39714"/>
                    </a:cubicBezTo>
                    <a:lnTo>
                      <a:pt x="13749" y="39714"/>
                    </a:lnTo>
                    <a:cubicBezTo>
                      <a:pt x="13765" y="39714"/>
                      <a:pt x="13780" y="39715"/>
                      <a:pt x="13795" y="39715"/>
                    </a:cubicBezTo>
                    <a:lnTo>
                      <a:pt x="13795" y="39715"/>
                    </a:lnTo>
                    <a:cubicBezTo>
                      <a:pt x="13865" y="39533"/>
                      <a:pt x="13865" y="39351"/>
                      <a:pt x="13865" y="39134"/>
                    </a:cubicBezTo>
                    <a:lnTo>
                      <a:pt x="14050" y="39134"/>
                    </a:lnTo>
                    <a:cubicBezTo>
                      <a:pt x="14050" y="39314"/>
                      <a:pt x="13979" y="39530"/>
                      <a:pt x="14045" y="39712"/>
                    </a:cubicBezTo>
                    <a:lnTo>
                      <a:pt x="14045" y="39712"/>
                    </a:lnTo>
                    <a:cubicBezTo>
                      <a:pt x="14074" y="39711"/>
                      <a:pt x="14104" y="39709"/>
                      <a:pt x="14134" y="39707"/>
                    </a:cubicBezTo>
                    <a:lnTo>
                      <a:pt x="14134" y="39707"/>
                    </a:lnTo>
                    <a:cubicBezTo>
                      <a:pt x="14232" y="39524"/>
                      <a:pt x="14195" y="39276"/>
                      <a:pt x="14124" y="39097"/>
                    </a:cubicBezTo>
                    <a:lnTo>
                      <a:pt x="14604" y="39097"/>
                    </a:lnTo>
                    <a:cubicBezTo>
                      <a:pt x="14604" y="39281"/>
                      <a:pt x="14567" y="39503"/>
                      <a:pt x="14604" y="39651"/>
                    </a:cubicBezTo>
                    <a:lnTo>
                      <a:pt x="14604" y="39651"/>
                    </a:lnTo>
                    <a:cubicBezTo>
                      <a:pt x="14666" y="39640"/>
                      <a:pt x="14726" y="39628"/>
                      <a:pt x="14786" y="39614"/>
                    </a:cubicBezTo>
                    <a:lnTo>
                      <a:pt x="14752" y="39614"/>
                    </a:lnTo>
                    <a:lnTo>
                      <a:pt x="14752" y="39060"/>
                    </a:lnTo>
                    <a:lnTo>
                      <a:pt x="14826" y="39060"/>
                    </a:lnTo>
                    <a:cubicBezTo>
                      <a:pt x="14826" y="39242"/>
                      <a:pt x="14790" y="39424"/>
                      <a:pt x="14824" y="39605"/>
                    </a:cubicBezTo>
                    <a:lnTo>
                      <a:pt x="14824" y="39605"/>
                    </a:lnTo>
                    <a:cubicBezTo>
                      <a:pt x="14862" y="39597"/>
                      <a:pt x="14900" y="39587"/>
                      <a:pt x="14937" y="39577"/>
                    </a:cubicBezTo>
                    <a:cubicBezTo>
                      <a:pt x="14937" y="39590"/>
                      <a:pt x="14941" y="39594"/>
                      <a:pt x="14946" y="39594"/>
                    </a:cubicBezTo>
                    <a:cubicBezTo>
                      <a:pt x="14957" y="39594"/>
                      <a:pt x="14974" y="39577"/>
                      <a:pt x="14974" y="39577"/>
                    </a:cubicBezTo>
                    <a:cubicBezTo>
                      <a:pt x="15011" y="39577"/>
                      <a:pt x="15122" y="39540"/>
                      <a:pt x="15159" y="39540"/>
                    </a:cubicBezTo>
                    <a:cubicBezTo>
                      <a:pt x="15169" y="39550"/>
                      <a:pt x="15179" y="39555"/>
                      <a:pt x="15189" y="39555"/>
                    </a:cubicBezTo>
                    <a:cubicBezTo>
                      <a:pt x="15218" y="39555"/>
                      <a:pt x="15252" y="39520"/>
                      <a:pt x="15307" y="39466"/>
                    </a:cubicBezTo>
                    <a:cubicBezTo>
                      <a:pt x="15344" y="39466"/>
                      <a:pt x="15344" y="39466"/>
                      <a:pt x="15381" y="39429"/>
                    </a:cubicBezTo>
                    <a:cubicBezTo>
                      <a:pt x="15491" y="39392"/>
                      <a:pt x="15491" y="39281"/>
                      <a:pt x="15381" y="39244"/>
                    </a:cubicBezTo>
                    <a:lnTo>
                      <a:pt x="15344" y="39207"/>
                    </a:lnTo>
                    <a:cubicBezTo>
                      <a:pt x="15344" y="39097"/>
                      <a:pt x="15307" y="38986"/>
                      <a:pt x="15307" y="38875"/>
                    </a:cubicBezTo>
                    <a:cubicBezTo>
                      <a:pt x="15287" y="38855"/>
                      <a:pt x="15264" y="38840"/>
                      <a:pt x="15241" y="38832"/>
                    </a:cubicBezTo>
                    <a:lnTo>
                      <a:pt x="15241" y="38832"/>
                    </a:lnTo>
                    <a:cubicBezTo>
                      <a:pt x="15325" y="38827"/>
                      <a:pt x="15408" y="38817"/>
                      <a:pt x="15491" y="38801"/>
                    </a:cubicBezTo>
                    <a:lnTo>
                      <a:pt x="15491" y="38875"/>
                    </a:lnTo>
                    <a:cubicBezTo>
                      <a:pt x="15491" y="38893"/>
                      <a:pt x="15501" y="38902"/>
                      <a:pt x="15515" y="38902"/>
                    </a:cubicBezTo>
                    <a:cubicBezTo>
                      <a:pt x="15528" y="38902"/>
                      <a:pt x="15547" y="38893"/>
                      <a:pt x="15565" y="38875"/>
                    </a:cubicBezTo>
                    <a:cubicBezTo>
                      <a:pt x="15713" y="38468"/>
                      <a:pt x="15898" y="38098"/>
                      <a:pt x="16157" y="37803"/>
                    </a:cubicBezTo>
                    <a:cubicBezTo>
                      <a:pt x="16157" y="38098"/>
                      <a:pt x="16231" y="38320"/>
                      <a:pt x="16268" y="38616"/>
                    </a:cubicBezTo>
                    <a:cubicBezTo>
                      <a:pt x="16268" y="38634"/>
                      <a:pt x="16277" y="38644"/>
                      <a:pt x="16286" y="38644"/>
                    </a:cubicBezTo>
                    <a:cubicBezTo>
                      <a:pt x="16296" y="38644"/>
                      <a:pt x="16305" y="38634"/>
                      <a:pt x="16305" y="38616"/>
                    </a:cubicBezTo>
                    <a:cubicBezTo>
                      <a:pt x="16342" y="38283"/>
                      <a:pt x="16305" y="37987"/>
                      <a:pt x="16268" y="37692"/>
                    </a:cubicBezTo>
                    <a:lnTo>
                      <a:pt x="16416" y="37544"/>
                    </a:lnTo>
                    <a:cubicBezTo>
                      <a:pt x="16416" y="37544"/>
                      <a:pt x="16453" y="37544"/>
                      <a:pt x="16453" y="37507"/>
                    </a:cubicBezTo>
                    <a:lnTo>
                      <a:pt x="16453" y="37507"/>
                    </a:lnTo>
                    <a:cubicBezTo>
                      <a:pt x="16453" y="37766"/>
                      <a:pt x="16416" y="38061"/>
                      <a:pt x="16490" y="38283"/>
                    </a:cubicBezTo>
                    <a:cubicBezTo>
                      <a:pt x="16490" y="38302"/>
                      <a:pt x="16499" y="38311"/>
                      <a:pt x="16517" y="38311"/>
                    </a:cubicBezTo>
                    <a:cubicBezTo>
                      <a:pt x="16536" y="38311"/>
                      <a:pt x="16564" y="38302"/>
                      <a:pt x="16601" y="38283"/>
                    </a:cubicBezTo>
                    <a:cubicBezTo>
                      <a:pt x="16638" y="38061"/>
                      <a:pt x="16638" y="37729"/>
                      <a:pt x="16638" y="37507"/>
                    </a:cubicBezTo>
                    <a:cubicBezTo>
                      <a:pt x="16638" y="37433"/>
                      <a:pt x="16638" y="37433"/>
                      <a:pt x="16601" y="37433"/>
                    </a:cubicBezTo>
                    <a:lnTo>
                      <a:pt x="16859" y="37322"/>
                    </a:lnTo>
                    <a:lnTo>
                      <a:pt x="16859" y="37766"/>
                    </a:lnTo>
                    <a:cubicBezTo>
                      <a:pt x="16859" y="37914"/>
                      <a:pt x="16859" y="38061"/>
                      <a:pt x="16896" y="38172"/>
                    </a:cubicBezTo>
                    <a:cubicBezTo>
                      <a:pt x="16896" y="38209"/>
                      <a:pt x="16915" y="38228"/>
                      <a:pt x="16938" y="38228"/>
                    </a:cubicBezTo>
                    <a:cubicBezTo>
                      <a:pt x="16961" y="38228"/>
                      <a:pt x="16989" y="38209"/>
                      <a:pt x="17007" y="38172"/>
                    </a:cubicBezTo>
                    <a:cubicBezTo>
                      <a:pt x="17044" y="38098"/>
                      <a:pt x="17044" y="37950"/>
                      <a:pt x="17044" y="37803"/>
                    </a:cubicBezTo>
                    <a:lnTo>
                      <a:pt x="17044" y="37322"/>
                    </a:lnTo>
                    <a:cubicBezTo>
                      <a:pt x="17044" y="37248"/>
                      <a:pt x="17044" y="37248"/>
                      <a:pt x="17007" y="37248"/>
                    </a:cubicBezTo>
                    <a:lnTo>
                      <a:pt x="17266" y="37137"/>
                    </a:lnTo>
                    <a:lnTo>
                      <a:pt x="17266" y="37174"/>
                    </a:lnTo>
                    <a:cubicBezTo>
                      <a:pt x="17266" y="37433"/>
                      <a:pt x="17229" y="37766"/>
                      <a:pt x="17377" y="38061"/>
                    </a:cubicBezTo>
                    <a:cubicBezTo>
                      <a:pt x="16859" y="38283"/>
                      <a:pt x="16416" y="38616"/>
                      <a:pt x="15972" y="38986"/>
                    </a:cubicBezTo>
                    <a:cubicBezTo>
                      <a:pt x="16046" y="38690"/>
                      <a:pt x="15972" y="38468"/>
                      <a:pt x="15972" y="38172"/>
                    </a:cubicBezTo>
                    <a:cubicBezTo>
                      <a:pt x="15972" y="38154"/>
                      <a:pt x="15963" y="38145"/>
                      <a:pt x="15954" y="38145"/>
                    </a:cubicBezTo>
                    <a:cubicBezTo>
                      <a:pt x="15944" y="38145"/>
                      <a:pt x="15935" y="38154"/>
                      <a:pt x="15935" y="38172"/>
                    </a:cubicBezTo>
                    <a:cubicBezTo>
                      <a:pt x="15935" y="38468"/>
                      <a:pt x="15898" y="38727"/>
                      <a:pt x="15935" y="39023"/>
                    </a:cubicBezTo>
                    <a:cubicBezTo>
                      <a:pt x="15787" y="39171"/>
                      <a:pt x="15676" y="39281"/>
                      <a:pt x="15565" y="39429"/>
                    </a:cubicBezTo>
                    <a:cubicBezTo>
                      <a:pt x="15565" y="39455"/>
                      <a:pt x="15565" y="39498"/>
                      <a:pt x="15578" y="39498"/>
                    </a:cubicBezTo>
                    <a:cubicBezTo>
                      <a:pt x="15583" y="39498"/>
                      <a:pt x="15591" y="39489"/>
                      <a:pt x="15602" y="39466"/>
                    </a:cubicBezTo>
                    <a:cubicBezTo>
                      <a:pt x="16046" y="39207"/>
                      <a:pt x="16416" y="38838"/>
                      <a:pt x="16822" y="38542"/>
                    </a:cubicBezTo>
                    <a:cubicBezTo>
                      <a:pt x="17012" y="38416"/>
                      <a:pt x="17208" y="38296"/>
                      <a:pt x="17414" y="38186"/>
                    </a:cubicBezTo>
                    <a:lnTo>
                      <a:pt x="17414" y="38186"/>
                    </a:lnTo>
                    <a:cubicBezTo>
                      <a:pt x="17412" y="37900"/>
                      <a:pt x="17377" y="37647"/>
                      <a:pt x="17377" y="37359"/>
                    </a:cubicBezTo>
                    <a:cubicBezTo>
                      <a:pt x="17377" y="37322"/>
                      <a:pt x="17340" y="37322"/>
                      <a:pt x="17340" y="37322"/>
                    </a:cubicBezTo>
                    <a:cubicBezTo>
                      <a:pt x="17414" y="37285"/>
                      <a:pt x="17525" y="37211"/>
                      <a:pt x="17636" y="37174"/>
                    </a:cubicBezTo>
                    <a:lnTo>
                      <a:pt x="17636" y="37174"/>
                    </a:lnTo>
                    <a:cubicBezTo>
                      <a:pt x="17636" y="37423"/>
                      <a:pt x="17601" y="37741"/>
                      <a:pt x="17731" y="38028"/>
                    </a:cubicBezTo>
                    <a:lnTo>
                      <a:pt x="17731" y="38028"/>
                    </a:lnTo>
                    <a:cubicBezTo>
                      <a:pt x="17748" y="38020"/>
                      <a:pt x="17766" y="38013"/>
                      <a:pt x="17783" y="38005"/>
                    </a:cubicBezTo>
                    <a:lnTo>
                      <a:pt x="17783" y="38005"/>
                    </a:lnTo>
                    <a:cubicBezTo>
                      <a:pt x="17779" y="37724"/>
                      <a:pt x="17747" y="37416"/>
                      <a:pt x="17747" y="37174"/>
                    </a:cubicBezTo>
                    <a:cubicBezTo>
                      <a:pt x="17932" y="37100"/>
                      <a:pt x="18079" y="37026"/>
                      <a:pt x="18264" y="36989"/>
                    </a:cubicBezTo>
                    <a:cubicBezTo>
                      <a:pt x="18523" y="36915"/>
                      <a:pt x="18782" y="36841"/>
                      <a:pt x="19078" y="36767"/>
                    </a:cubicBezTo>
                    <a:lnTo>
                      <a:pt x="19078" y="36804"/>
                    </a:lnTo>
                    <a:cubicBezTo>
                      <a:pt x="19078" y="37021"/>
                      <a:pt x="19042" y="37343"/>
                      <a:pt x="19109" y="37564"/>
                    </a:cubicBezTo>
                    <a:lnTo>
                      <a:pt x="19109" y="37564"/>
                    </a:lnTo>
                    <a:cubicBezTo>
                      <a:pt x="19136" y="37557"/>
                      <a:pt x="19162" y="37550"/>
                      <a:pt x="19189" y="37544"/>
                    </a:cubicBezTo>
                    <a:cubicBezTo>
                      <a:pt x="19189" y="37556"/>
                      <a:pt x="19197" y="37560"/>
                      <a:pt x="19208" y="37560"/>
                    </a:cubicBezTo>
                    <a:cubicBezTo>
                      <a:pt x="19230" y="37560"/>
                      <a:pt x="19262" y="37544"/>
                      <a:pt x="19262" y="37544"/>
                    </a:cubicBezTo>
                    <a:cubicBezTo>
                      <a:pt x="19844" y="37421"/>
                      <a:pt x="20426" y="37350"/>
                      <a:pt x="20987" y="37350"/>
                    </a:cubicBezTo>
                    <a:cubicBezTo>
                      <a:pt x="21103" y="37350"/>
                      <a:pt x="21219" y="37353"/>
                      <a:pt x="21333" y="37359"/>
                    </a:cubicBezTo>
                    <a:cubicBezTo>
                      <a:pt x="23477" y="37396"/>
                      <a:pt x="25510" y="38135"/>
                      <a:pt x="27322" y="39207"/>
                    </a:cubicBezTo>
                    <a:cubicBezTo>
                      <a:pt x="27322" y="39355"/>
                      <a:pt x="27359" y="39466"/>
                      <a:pt x="27396" y="39577"/>
                    </a:cubicBezTo>
                    <a:cubicBezTo>
                      <a:pt x="27414" y="39614"/>
                      <a:pt x="27451" y="39633"/>
                      <a:pt x="27488" y="39633"/>
                    </a:cubicBezTo>
                    <a:cubicBezTo>
                      <a:pt x="27525" y="39633"/>
                      <a:pt x="27562" y="39614"/>
                      <a:pt x="27581" y="39577"/>
                    </a:cubicBezTo>
                    <a:lnTo>
                      <a:pt x="27581" y="39651"/>
                    </a:lnTo>
                    <a:cubicBezTo>
                      <a:pt x="27581" y="39725"/>
                      <a:pt x="27618" y="39762"/>
                      <a:pt x="27692" y="39762"/>
                    </a:cubicBezTo>
                    <a:lnTo>
                      <a:pt x="28061" y="39762"/>
                    </a:lnTo>
                    <a:lnTo>
                      <a:pt x="28098" y="39799"/>
                    </a:lnTo>
                    <a:lnTo>
                      <a:pt x="28135" y="39799"/>
                    </a:lnTo>
                    <a:lnTo>
                      <a:pt x="28135" y="39762"/>
                    </a:lnTo>
                    <a:lnTo>
                      <a:pt x="28098" y="39762"/>
                    </a:lnTo>
                    <a:cubicBezTo>
                      <a:pt x="28098" y="39614"/>
                      <a:pt x="28098" y="39540"/>
                      <a:pt x="28061" y="39392"/>
                    </a:cubicBezTo>
                    <a:cubicBezTo>
                      <a:pt x="28339" y="39374"/>
                      <a:pt x="28598" y="39365"/>
                      <a:pt x="28852" y="39365"/>
                    </a:cubicBezTo>
                    <a:cubicBezTo>
                      <a:pt x="29106" y="39365"/>
                      <a:pt x="29355" y="39374"/>
                      <a:pt x="29614" y="39392"/>
                    </a:cubicBezTo>
                    <a:cubicBezTo>
                      <a:pt x="30095" y="39429"/>
                      <a:pt x="30539" y="39503"/>
                      <a:pt x="31019" y="39503"/>
                    </a:cubicBezTo>
                    <a:cubicBezTo>
                      <a:pt x="30945" y="39577"/>
                      <a:pt x="30908" y="39688"/>
                      <a:pt x="30945" y="39799"/>
                    </a:cubicBezTo>
                    <a:lnTo>
                      <a:pt x="30945" y="39819"/>
                    </a:lnTo>
                    <a:lnTo>
                      <a:pt x="30945" y="39819"/>
                    </a:lnTo>
                    <a:cubicBezTo>
                      <a:pt x="30846" y="39815"/>
                      <a:pt x="30748" y="39810"/>
                      <a:pt x="30649" y="39804"/>
                    </a:cubicBezTo>
                    <a:lnTo>
                      <a:pt x="30649" y="39804"/>
                    </a:lnTo>
                    <a:lnTo>
                      <a:pt x="30649" y="39836"/>
                    </a:lnTo>
                    <a:lnTo>
                      <a:pt x="30945" y="39836"/>
                    </a:lnTo>
                    <a:lnTo>
                      <a:pt x="30945" y="39819"/>
                    </a:lnTo>
                    <a:lnTo>
                      <a:pt x="30945" y="39819"/>
                    </a:lnTo>
                    <a:cubicBezTo>
                      <a:pt x="30991" y="39821"/>
                      <a:pt x="31037" y="39823"/>
                      <a:pt x="31083" y="39824"/>
                    </a:cubicBezTo>
                    <a:lnTo>
                      <a:pt x="31083" y="39824"/>
                    </a:lnTo>
                    <a:cubicBezTo>
                      <a:pt x="31087" y="39810"/>
                      <a:pt x="31093" y="39799"/>
                      <a:pt x="31093" y="39799"/>
                    </a:cubicBezTo>
                    <a:cubicBezTo>
                      <a:pt x="31093" y="39725"/>
                      <a:pt x="31093" y="39614"/>
                      <a:pt x="31130" y="39503"/>
                    </a:cubicBezTo>
                    <a:lnTo>
                      <a:pt x="31241" y="39503"/>
                    </a:lnTo>
                    <a:cubicBezTo>
                      <a:pt x="31204" y="39503"/>
                      <a:pt x="31204" y="39540"/>
                      <a:pt x="31241" y="39577"/>
                    </a:cubicBezTo>
                    <a:cubicBezTo>
                      <a:pt x="31306" y="39674"/>
                      <a:pt x="31370" y="39743"/>
                      <a:pt x="31385" y="39832"/>
                    </a:cubicBezTo>
                    <a:lnTo>
                      <a:pt x="31385" y="39832"/>
                    </a:lnTo>
                    <a:cubicBezTo>
                      <a:pt x="31284" y="39831"/>
                      <a:pt x="31183" y="39828"/>
                      <a:pt x="31083" y="39824"/>
                    </a:cubicBezTo>
                    <a:lnTo>
                      <a:pt x="31083" y="39824"/>
                    </a:lnTo>
                    <a:cubicBezTo>
                      <a:pt x="31075" y="39846"/>
                      <a:pt x="31071" y="39873"/>
                      <a:pt x="31093" y="39873"/>
                    </a:cubicBezTo>
                    <a:lnTo>
                      <a:pt x="31389" y="39873"/>
                    </a:lnTo>
                    <a:cubicBezTo>
                      <a:pt x="31389" y="39859"/>
                      <a:pt x="31388" y="39845"/>
                      <a:pt x="31385" y="39832"/>
                    </a:cubicBezTo>
                    <a:lnTo>
                      <a:pt x="31385" y="39832"/>
                    </a:lnTo>
                    <a:cubicBezTo>
                      <a:pt x="31509" y="39835"/>
                      <a:pt x="31633" y="39836"/>
                      <a:pt x="31759" y="39836"/>
                    </a:cubicBezTo>
                    <a:cubicBezTo>
                      <a:pt x="31796" y="39836"/>
                      <a:pt x="31832" y="39799"/>
                      <a:pt x="31832" y="39762"/>
                    </a:cubicBezTo>
                    <a:cubicBezTo>
                      <a:pt x="31832" y="39577"/>
                      <a:pt x="31796" y="39466"/>
                      <a:pt x="31685" y="39355"/>
                    </a:cubicBezTo>
                    <a:cubicBezTo>
                      <a:pt x="31663" y="39323"/>
                      <a:pt x="31632" y="39309"/>
                      <a:pt x="31600" y="39309"/>
                    </a:cubicBezTo>
                    <a:cubicBezTo>
                      <a:pt x="31525" y="39309"/>
                      <a:pt x="31447" y="39388"/>
                      <a:pt x="31500" y="39466"/>
                    </a:cubicBezTo>
                    <a:cubicBezTo>
                      <a:pt x="31574" y="39540"/>
                      <a:pt x="31611" y="39614"/>
                      <a:pt x="31611" y="39651"/>
                    </a:cubicBezTo>
                    <a:lnTo>
                      <a:pt x="31426" y="39651"/>
                    </a:lnTo>
                    <a:cubicBezTo>
                      <a:pt x="31426" y="39540"/>
                      <a:pt x="31278" y="39355"/>
                      <a:pt x="31130" y="39281"/>
                    </a:cubicBezTo>
                    <a:lnTo>
                      <a:pt x="31759" y="39281"/>
                    </a:lnTo>
                    <a:cubicBezTo>
                      <a:pt x="31832" y="39281"/>
                      <a:pt x="31832" y="39207"/>
                      <a:pt x="31832" y="39171"/>
                    </a:cubicBezTo>
                    <a:cubicBezTo>
                      <a:pt x="31204" y="38135"/>
                      <a:pt x="30391" y="37211"/>
                      <a:pt x="29429" y="36472"/>
                    </a:cubicBezTo>
                    <a:cubicBezTo>
                      <a:pt x="28690" y="35917"/>
                      <a:pt x="27877" y="35473"/>
                      <a:pt x="27026" y="34993"/>
                    </a:cubicBezTo>
                    <a:cubicBezTo>
                      <a:pt x="26250" y="34623"/>
                      <a:pt x="25474" y="34253"/>
                      <a:pt x="24660" y="33995"/>
                    </a:cubicBezTo>
                    <a:cubicBezTo>
                      <a:pt x="24414" y="33896"/>
                      <a:pt x="23954" y="33699"/>
                      <a:pt x="23565" y="33699"/>
                    </a:cubicBezTo>
                    <a:close/>
                    <a:moveTo>
                      <a:pt x="29957" y="39524"/>
                    </a:moveTo>
                    <a:cubicBezTo>
                      <a:pt x="29951" y="39524"/>
                      <a:pt x="29947" y="39528"/>
                      <a:pt x="29947" y="39540"/>
                    </a:cubicBezTo>
                    <a:cubicBezTo>
                      <a:pt x="29910" y="39540"/>
                      <a:pt x="29836" y="39540"/>
                      <a:pt x="29836" y="39577"/>
                    </a:cubicBezTo>
                    <a:lnTo>
                      <a:pt x="29836" y="39614"/>
                    </a:lnTo>
                    <a:lnTo>
                      <a:pt x="29836" y="39725"/>
                    </a:lnTo>
                    <a:cubicBezTo>
                      <a:pt x="29836" y="39729"/>
                      <a:pt x="29837" y="39733"/>
                      <a:pt x="29838" y="39737"/>
                    </a:cubicBezTo>
                    <a:lnTo>
                      <a:pt x="29838" y="39737"/>
                    </a:lnTo>
                    <a:cubicBezTo>
                      <a:pt x="29801" y="39733"/>
                      <a:pt x="29763" y="39729"/>
                      <a:pt x="29725" y="39725"/>
                    </a:cubicBezTo>
                    <a:cubicBezTo>
                      <a:pt x="29564" y="39748"/>
                      <a:pt x="29400" y="39760"/>
                      <a:pt x="29234" y="39766"/>
                    </a:cubicBezTo>
                    <a:lnTo>
                      <a:pt x="29234" y="39766"/>
                    </a:lnTo>
                    <a:cubicBezTo>
                      <a:pt x="29447" y="39799"/>
                      <a:pt x="29659" y="39800"/>
                      <a:pt x="29836" y="39836"/>
                    </a:cubicBezTo>
                    <a:cubicBezTo>
                      <a:pt x="29910" y="39836"/>
                      <a:pt x="29910" y="39910"/>
                      <a:pt x="29910" y="39910"/>
                    </a:cubicBezTo>
                    <a:lnTo>
                      <a:pt x="29947" y="39910"/>
                    </a:lnTo>
                    <a:cubicBezTo>
                      <a:pt x="29914" y="39843"/>
                      <a:pt x="29851" y="39777"/>
                      <a:pt x="29838" y="39737"/>
                    </a:cubicBezTo>
                    <a:lnTo>
                      <a:pt x="29838" y="39737"/>
                    </a:lnTo>
                    <a:cubicBezTo>
                      <a:pt x="29936" y="39748"/>
                      <a:pt x="30034" y="39757"/>
                      <a:pt x="30132" y="39766"/>
                    </a:cubicBezTo>
                    <a:lnTo>
                      <a:pt x="30132" y="39766"/>
                    </a:lnTo>
                    <a:lnTo>
                      <a:pt x="30132" y="39762"/>
                    </a:lnTo>
                    <a:cubicBezTo>
                      <a:pt x="30132" y="39725"/>
                      <a:pt x="30132" y="39651"/>
                      <a:pt x="30095" y="39651"/>
                    </a:cubicBezTo>
                    <a:cubicBezTo>
                      <a:pt x="30095" y="39614"/>
                      <a:pt x="30021" y="39577"/>
                      <a:pt x="30021" y="39577"/>
                    </a:cubicBezTo>
                    <a:cubicBezTo>
                      <a:pt x="30021" y="39577"/>
                      <a:pt x="30021" y="39540"/>
                      <a:pt x="29984" y="39540"/>
                    </a:cubicBezTo>
                    <a:cubicBezTo>
                      <a:pt x="29984" y="39540"/>
                      <a:pt x="29968" y="39524"/>
                      <a:pt x="29957" y="395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3"/>
              <p:cNvSpPr/>
              <p:nvPr/>
            </p:nvSpPr>
            <p:spPr>
              <a:xfrm>
                <a:off x="3968025" y="1597600"/>
                <a:ext cx="277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755" extrusionOk="0">
                    <a:moveTo>
                      <a:pt x="962" y="116"/>
                    </a:moveTo>
                    <a:cubicBezTo>
                      <a:pt x="933" y="383"/>
                      <a:pt x="808" y="555"/>
                      <a:pt x="587" y="555"/>
                    </a:cubicBezTo>
                    <a:cubicBezTo>
                      <a:pt x="533" y="555"/>
                      <a:pt x="473" y="544"/>
                      <a:pt x="408" y="523"/>
                    </a:cubicBezTo>
                    <a:cubicBezTo>
                      <a:pt x="371" y="523"/>
                      <a:pt x="186" y="486"/>
                      <a:pt x="186" y="449"/>
                    </a:cubicBezTo>
                    <a:cubicBezTo>
                      <a:pt x="186" y="338"/>
                      <a:pt x="186" y="227"/>
                      <a:pt x="297" y="190"/>
                    </a:cubicBezTo>
                    <a:cubicBezTo>
                      <a:pt x="334" y="153"/>
                      <a:pt x="371" y="153"/>
                      <a:pt x="482" y="153"/>
                    </a:cubicBezTo>
                    <a:cubicBezTo>
                      <a:pt x="556" y="153"/>
                      <a:pt x="666" y="116"/>
                      <a:pt x="740" y="116"/>
                    </a:cubicBezTo>
                    <a:close/>
                    <a:moveTo>
                      <a:pt x="877" y="1"/>
                    </a:moveTo>
                    <a:cubicBezTo>
                      <a:pt x="740" y="1"/>
                      <a:pt x="593" y="17"/>
                      <a:pt x="445" y="116"/>
                    </a:cubicBezTo>
                    <a:cubicBezTo>
                      <a:pt x="371" y="116"/>
                      <a:pt x="260" y="116"/>
                      <a:pt x="186" y="153"/>
                    </a:cubicBezTo>
                    <a:cubicBezTo>
                      <a:pt x="38" y="264"/>
                      <a:pt x="38" y="375"/>
                      <a:pt x="1" y="559"/>
                    </a:cubicBezTo>
                    <a:cubicBezTo>
                      <a:pt x="1" y="633"/>
                      <a:pt x="1" y="633"/>
                      <a:pt x="38" y="633"/>
                    </a:cubicBezTo>
                    <a:cubicBezTo>
                      <a:pt x="192" y="685"/>
                      <a:pt x="365" y="754"/>
                      <a:pt x="530" y="754"/>
                    </a:cubicBezTo>
                    <a:cubicBezTo>
                      <a:pt x="602" y="754"/>
                      <a:pt x="673" y="741"/>
                      <a:pt x="740" y="707"/>
                    </a:cubicBezTo>
                    <a:cubicBezTo>
                      <a:pt x="962" y="633"/>
                      <a:pt x="1073" y="375"/>
                      <a:pt x="1073" y="153"/>
                    </a:cubicBezTo>
                    <a:cubicBezTo>
                      <a:pt x="1110" y="79"/>
                      <a:pt x="1110" y="5"/>
                      <a:pt x="1073" y="5"/>
                    </a:cubicBezTo>
                    <a:cubicBezTo>
                      <a:pt x="1012" y="5"/>
                      <a:pt x="946" y="1"/>
                      <a:pt x="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3"/>
              <p:cNvSpPr/>
              <p:nvPr/>
            </p:nvSpPr>
            <p:spPr>
              <a:xfrm>
                <a:off x="4007775" y="1596250"/>
                <a:ext cx="259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60" extrusionOk="0">
                    <a:moveTo>
                      <a:pt x="815" y="227"/>
                    </a:moveTo>
                    <a:cubicBezTo>
                      <a:pt x="851" y="227"/>
                      <a:pt x="888" y="231"/>
                      <a:pt x="925" y="244"/>
                    </a:cubicBezTo>
                    <a:cubicBezTo>
                      <a:pt x="851" y="355"/>
                      <a:pt x="777" y="503"/>
                      <a:pt x="629" y="540"/>
                    </a:cubicBezTo>
                    <a:cubicBezTo>
                      <a:pt x="602" y="546"/>
                      <a:pt x="576" y="549"/>
                      <a:pt x="551" y="549"/>
                    </a:cubicBezTo>
                    <a:cubicBezTo>
                      <a:pt x="439" y="549"/>
                      <a:pt x="343" y="489"/>
                      <a:pt x="223" y="429"/>
                    </a:cubicBezTo>
                    <a:cubicBezTo>
                      <a:pt x="297" y="318"/>
                      <a:pt x="444" y="318"/>
                      <a:pt x="629" y="244"/>
                    </a:cubicBezTo>
                    <a:cubicBezTo>
                      <a:pt x="679" y="244"/>
                      <a:pt x="744" y="227"/>
                      <a:pt x="815" y="227"/>
                    </a:cubicBezTo>
                    <a:close/>
                    <a:moveTo>
                      <a:pt x="767" y="0"/>
                    </a:moveTo>
                    <a:cubicBezTo>
                      <a:pt x="640" y="0"/>
                      <a:pt x="505" y="36"/>
                      <a:pt x="370" y="59"/>
                    </a:cubicBezTo>
                    <a:cubicBezTo>
                      <a:pt x="370" y="59"/>
                      <a:pt x="297" y="59"/>
                      <a:pt x="297" y="133"/>
                    </a:cubicBezTo>
                    <a:cubicBezTo>
                      <a:pt x="186" y="170"/>
                      <a:pt x="38" y="244"/>
                      <a:pt x="1" y="392"/>
                    </a:cubicBezTo>
                    <a:cubicBezTo>
                      <a:pt x="1" y="429"/>
                      <a:pt x="1" y="503"/>
                      <a:pt x="38" y="503"/>
                    </a:cubicBezTo>
                    <a:cubicBezTo>
                      <a:pt x="168" y="581"/>
                      <a:pt x="318" y="659"/>
                      <a:pt x="472" y="659"/>
                    </a:cubicBezTo>
                    <a:cubicBezTo>
                      <a:pt x="536" y="659"/>
                      <a:pt x="601" y="646"/>
                      <a:pt x="666" y="613"/>
                    </a:cubicBezTo>
                    <a:cubicBezTo>
                      <a:pt x="925" y="577"/>
                      <a:pt x="962" y="281"/>
                      <a:pt x="999" y="133"/>
                    </a:cubicBezTo>
                    <a:cubicBezTo>
                      <a:pt x="1036" y="133"/>
                      <a:pt x="1036" y="133"/>
                      <a:pt x="999" y="59"/>
                    </a:cubicBezTo>
                    <a:cubicBezTo>
                      <a:pt x="926" y="15"/>
                      <a:pt x="848" y="0"/>
                      <a:pt x="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3"/>
              <p:cNvSpPr/>
              <p:nvPr/>
            </p:nvSpPr>
            <p:spPr>
              <a:xfrm>
                <a:off x="4046600" y="1598175"/>
                <a:ext cx="286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662" extrusionOk="0">
                    <a:moveTo>
                      <a:pt x="222" y="167"/>
                    </a:moveTo>
                    <a:cubicBezTo>
                      <a:pt x="222" y="204"/>
                      <a:pt x="222" y="204"/>
                      <a:pt x="296" y="278"/>
                    </a:cubicBezTo>
                    <a:cubicBezTo>
                      <a:pt x="311" y="285"/>
                      <a:pt x="329" y="288"/>
                      <a:pt x="348" y="288"/>
                    </a:cubicBezTo>
                    <a:cubicBezTo>
                      <a:pt x="426" y="288"/>
                      <a:pt x="533" y="241"/>
                      <a:pt x="592" y="241"/>
                    </a:cubicBezTo>
                    <a:cubicBezTo>
                      <a:pt x="666" y="241"/>
                      <a:pt x="723" y="208"/>
                      <a:pt x="797" y="208"/>
                    </a:cubicBezTo>
                    <a:cubicBezTo>
                      <a:pt x="834" y="208"/>
                      <a:pt x="875" y="216"/>
                      <a:pt x="925" y="241"/>
                    </a:cubicBezTo>
                    <a:cubicBezTo>
                      <a:pt x="822" y="395"/>
                      <a:pt x="683" y="460"/>
                      <a:pt x="520" y="460"/>
                    </a:cubicBezTo>
                    <a:cubicBezTo>
                      <a:pt x="450" y="460"/>
                      <a:pt x="375" y="448"/>
                      <a:pt x="296" y="426"/>
                    </a:cubicBezTo>
                    <a:cubicBezTo>
                      <a:pt x="222" y="426"/>
                      <a:pt x="148" y="315"/>
                      <a:pt x="148" y="278"/>
                    </a:cubicBezTo>
                    <a:cubicBezTo>
                      <a:pt x="148" y="241"/>
                      <a:pt x="185" y="241"/>
                      <a:pt x="222" y="167"/>
                    </a:cubicBezTo>
                    <a:close/>
                    <a:moveTo>
                      <a:pt x="814" y="0"/>
                    </a:moveTo>
                    <a:cubicBezTo>
                      <a:pt x="740" y="0"/>
                      <a:pt x="666" y="19"/>
                      <a:pt x="592" y="56"/>
                    </a:cubicBezTo>
                    <a:lnTo>
                      <a:pt x="555" y="56"/>
                    </a:lnTo>
                    <a:cubicBezTo>
                      <a:pt x="483" y="27"/>
                      <a:pt x="401" y="10"/>
                      <a:pt x="322" y="10"/>
                    </a:cubicBezTo>
                    <a:cubicBezTo>
                      <a:pt x="197" y="10"/>
                      <a:pt x="83" y="54"/>
                      <a:pt x="37" y="167"/>
                    </a:cubicBezTo>
                    <a:cubicBezTo>
                      <a:pt x="1" y="315"/>
                      <a:pt x="111" y="463"/>
                      <a:pt x="222" y="536"/>
                    </a:cubicBezTo>
                    <a:cubicBezTo>
                      <a:pt x="333" y="620"/>
                      <a:pt x="486" y="661"/>
                      <a:pt x="617" y="661"/>
                    </a:cubicBezTo>
                    <a:cubicBezTo>
                      <a:pt x="661" y="661"/>
                      <a:pt x="703" y="657"/>
                      <a:pt x="740" y="647"/>
                    </a:cubicBezTo>
                    <a:cubicBezTo>
                      <a:pt x="962" y="610"/>
                      <a:pt x="1110" y="352"/>
                      <a:pt x="1147" y="167"/>
                    </a:cubicBezTo>
                    <a:lnTo>
                      <a:pt x="1036" y="56"/>
                    </a:lnTo>
                    <a:cubicBezTo>
                      <a:pt x="962" y="19"/>
                      <a:pt x="888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3"/>
              <p:cNvSpPr/>
              <p:nvPr/>
            </p:nvSpPr>
            <p:spPr>
              <a:xfrm>
                <a:off x="4080800" y="1598275"/>
                <a:ext cx="296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97" extrusionOk="0">
                    <a:moveTo>
                      <a:pt x="629" y="200"/>
                    </a:moveTo>
                    <a:cubicBezTo>
                      <a:pt x="777" y="200"/>
                      <a:pt x="851" y="311"/>
                      <a:pt x="888" y="348"/>
                    </a:cubicBezTo>
                    <a:cubicBezTo>
                      <a:pt x="818" y="441"/>
                      <a:pt x="688" y="535"/>
                      <a:pt x="556" y="535"/>
                    </a:cubicBezTo>
                    <a:cubicBezTo>
                      <a:pt x="479" y="535"/>
                      <a:pt x="401" y="503"/>
                      <a:pt x="333" y="422"/>
                    </a:cubicBezTo>
                    <a:cubicBezTo>
                      <a:pt x="296" y="348"/>
                      <a:pt x="259" y="274"/>
                      <a:pt x="296" y="200"/>
                    </a:cubicBezTo>
                    <a:close/>
                    <a:moveTo>
                      <a:pt x="593" y="0"/>
                    </a:moveTo>
                    <a:cubicBezTo>
                      <a:pt x="507" y="0"/>
                      <a:pt x="415" y="28"/>
                      <a:pt x="333" y="89"/>
                    </a:cubicBezTo>
                    <a:cubicBezTo>
                      <a:pt x="296" y="89"/>
                      <a:pt x="185" y="89"/>
                      <a:pt x="148" y="126"/>
                    </a:cubicBezTo>
                    <a:cubicBezTo>
                      <a:pt x="0" y="237"/>
                      <a:pt x="74" y="422"/>
                      <a:pt x="111" y="496"/>
                    </a:cubicBezTo>
                    <a:cubicBezTo>
                      <a:pt x="185" y="643"/>
                      <a:pt x="333" y="717"/>
                      <a:pt x="481" y="791"/>
                    </a:cubicBezTo>
                    <a:cubicBezTo>
                      <a:pt x="500" y="794"/>
                      <a:pt x="520" y="796"/>
                      <a:pt x="540" y="796"/>
                    </a:cubicBezTo>
                    <a:cubicBezTo>
                      <a:pt x="747" y="796"/>
                      <a:pt x="971" y="627"/>
                      <a:pt x="1073" y="459"/>
                    </a:cubicBezTo>
                    <a:cubicBezTo>
                      <a:pt x="1183" y="422"/>
                      <a:pt x="1183" y="311"/>
                      <a:pt x="1183" y="311"/>
                    </a:cubicBezTo>
                    <a:cubicBezTo>
                      <a:pt x="1073" y="163"/>
                      <a:pt x="962" y="89"/>
                      <a:pt x="777" y="52"/>
                    </a:cubicBezTo>
                    <a:cubicBezTo>
                      <a:pt x="727" y="19"/>
                      <a:pt x="662" y="0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3"/>
              <p:cNvSpPr/>
              <p:nvPr/>
            </p:nvSpPr>
            <p:spPr>
              <a:xfrm>
                <a:off x="3374950" y="1017950"/>
                <a:ext cx="195500" cy="2108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8435" extrusionOk="0">
                    <a:moveTo>
                      <a:pt x="7720" y="0"/>
                    </a:moveTo>
                    <a:cubicBezTo>
                      <a:pt x="7707" y="0"/>
                      <a:pt x="7693" y="3"/>
                      <a:pt x="7679" y="10"/>
                    </a:cubicBezTo>
                    <a:cubicBezTo>
                      <a:pt x="4758" y="2450"/>
                      <a:pt x="2429" y="5445"/>
                      <a:pt x="26" y="8366"/>
                    </a:cubicBezTo>
                    <a:cubicBezTo>
                      <a:pt x="0" y="8391"/>
                      <a:pt x="28" y="8434"/>
                      <a:pt x="47" y="8434"/>
                    </a:cubicBezTo>
                    <a:cubicBezTo>
                      <a:pt x="56" y="8434"/>
                      <a:pt x="63" y="8426"/>
                      <a:pt x="63" y="8403"/>
                    </a:cubicBezTo>
                    <a:cubicBezTo>
                      <a:pt x="2614" y="5593"/>
                      <a:pt x="4869" y="2598"/>
                      <a:pt x="7790" y="84"/>
                    </a:cubicBezTo>
                    <a:cubicBezTo>
                      <a:pt x="7820" y="54"/>
                      <a:pt x="7777" y="0"/>
                      <a:pt x="7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3"/>
              <p:cNvSpPr/>
              <p:nvPr/>
            </p:nvSpPr>
            <p:spPr>
              <a:xfrm>
                <a:off x="3391825" y="1065075"/>
                <a:ext cx="206350" cy="20307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8123" extrusionOk="0">
                    <a:moveTo>
                      <a:pt x="8208" y="0"/>
                    </a:moveTo>
                    <a:cubicBezTo>
                      <a:pt x="8202" y="0"/>
                      <a:pt x="8194" y="3"/>
                      <a:pt x="8187" y="11"/>
                    </a:cubicBezTo>
                    <a:cubicBezTo>
                      <a:pt x="5118" y="2303"/>
                      <a:pt x="2530" y="5224"/>
                      <a:pt x="53" y="8070"/>
                    </a:cubicBezTo>
                    <a:cubicBezTo>
                      <a:pt x="1" y="8097"/>
                      <a:pt x="23" y="8123"/>
                      <a:pt x="53" y="8123"/>
                    </a:cubicBezTo>
                    <a:cubicBezTo>
                      <a:pt x="65" y="8123"/>
                      <a:pt x="79" y="8118"/>
                      <a:pt x="90" y="8107"/>
                    </a:cubicBezTo>
                    <a:cubicBezTo>
                      <a:pt x="2715" y="5372"/>
                      <a:pt x="5155" y="2377"/>
                      <a:pt x="8224" y="48"/>
                    </a:cubicBezTo>
                    <a:cubicBezTo>
                      <a:pt x="8253" y="48"/>
                      <a:pt x="8236" y="0"/>
                      <a:pt x="8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3"/>
              <p:cNvSpPr/>
              <p:nvPr/>
            </p:nvSpPr>
            <p:spPr>
              <a:xfrm>
                <a:off x="3365675" y="1062850"/>
                <a:ext cx="290450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946" extrusionOk="0">
                    <a:moveTo>
                      <a:pt x="11557" y="0"/>
                    </a:moveTo>
                    <a:cubicBezTo>
                      <a:pt x="11546" y="0"/>
                      <a:pt x="11534" y="7"/>
                      <a:pt x="11525" y="26"/>
                    </a:cubicBezTo>
                    <a:cubicBezTo>
                      <a:pt x="9824" y="2170"/>
                      <a:pt x="7865" y="4130"/>
                      <a:pt x="5905" y="6052"/>
                    </a:cubicBezTo>
                    <a:cubicBezTo>
                      <a:pt x="3909" y="7975"/>
                      <a:pt x="1765" y="9823"/>
                      <a:pt x="27" y="11893"/>
                    </a:cubicBezTo>
                    <a:cubicBezTo>
                      <a:pt x="1" y="11920"/>
                      <a:pt x="30" y="11946"/>
                      <a:pt x="50" y="11946"/>
                    </a:cubicBezTo>
                    <a:cubicBezTo>
                      <a:pt x="58" y="11946"/>
                      <a:pt x="64" y="11941"/>
                      <a:pt x="64" y="11930"/>
                    </a:cubicBezTo>
                    <a:cubicBezTo>
                      <a:pt x="2060" y="9971"/>
                      <a:pt x="3983" y="8048"/>
                      <a:pt x="6016" y="6163"/>
                    </a:cubicBezTo>
                    <a:cubicBezTo>
                      <a:pt x="8013" y="4241"/>
                      <a:pt x="10009" y="2281"/>
                      <a:pt x="11562" y="63"/>
                    </a:cubicBezTo>
                    <a:cubicBezTo>
                      <a:pt x="11617" y="63"/>
                      <a:pt x="11590" y="0"/>
                      <a:pt x="115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3"/>
              <p:cNvSpPr/>
              <p:nvPr/>
            </p:nvSpPr>
            <p:spPr>
              <a:xfrm>
                <a:off x="3361725" y="1027175"/>
                <a:ext cx="421475" cy="406975"/>
              </a:xfrm>
              <a:custGeom>
                <a:avLst/>
                <a:gdLst/>
                <a:ahLst/>
                <a:cxnLst/>
                <a:rect l="l" t="t" r="r" b="b"/>
                <a:pathLst>
                  <a:path w="16859" h="16279" extrusionOk="0">
                    <a:moveTo>
                      <a:pt x="16839" y="1"/>
                    </a:moveTo>
                    <a:cubicBezTo>
                      <a:pt x="16835" y="1"/>
                      <a:pt x="16829" y="4"/>
                      <a:pt x="16822" y="11"/>
                    </a:cubicBezTo>
                    <a:cubicBezTo>
                      <a:pt x="13458" y="2414"/>
                      <a:pt x="10685" y="5520"/>
                      <a:pt x="7579" y="8255"/>
                    </a:cubicBezTo>
                    <a:cubicBezTo>
                      <a:pt x="6174" y="9512"/>
                      <a:pt x="4695" y="10732"/>
                      <a:pt x="3365" y="12026"/>
                    </a:cubicBezTo>
                    <a:cubicBezTo>
                      <a:pt x="2071" y="13247"/>
                      <a:pt x="777" y="14614"/>
                      <a:pt x="0" y="16204"/>
                    </a:cubicBezTo>
                    <a:cubicBezTo>
                      <a:pt x="0" y="16278"/>
                      <a:pt x="37" y="16278"/>
                      <a:pt x="37" y="16278"/>
                    </a:cubicBezTo>
                    <a:cubicBezTo>
                      <a:pt x="2034" y="13173"/>
                      <a:pt x="4880" y="10917"/>
                      <a:pt x="7616" y="8440"/>
                    </a:cubicBezTo>
                    <a:cubicBezTo>
                      <a:pt x="10722" y="5668"/>
                      <a:pt x="13531" y="2636"/>
                      <a:pt x="16859" y="85"/>
                    </a:cubicBezTo>
                    <a:cubicBezTo>
                      <a:pt x="16859" y="55"/>
                      <a:pt x="16859" y="1"/>
                      <a:pt x="16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3"/>
              <p:cNvSpPr/>
              <p:nvPr/>
            </p:nvSpPr>
            <p:spPr>
              <a:xfrm>
                <a:off x="3420875" y="1059525"/>
                <a:ext cx="417625" cy="365375"/>
              </a:xfrm>
              <a:custGeom>
                <a:avLst/>
                <a:gdLst/>
                <a:ahLst/>
                <a:cxnLst/>
                <a:rect l="l" t="t" r="r" b="b"/>
                <a:pathLst>
                  <a:path w="16705" h="14615" extrusionOk="0">
                    <a:moveTo>
                      <a:pt x="16605" y="1"/>
                    </a:moveTo>
                    <a:cubicBezTo>
                      <a:pt x="16591" y="1"/>
                      <a:pt x="16577" y="4"/>
                      <a:pt x="16563" y="11"/>
                    </a:cubicBezTo>
                    <a:cubicBezTo>
                      <a:pt x="16194" y="344"/>
                      <a:pt x="15713" y="602"/>
                      <a:pt x="15269" y="935"/>
                    </a:cubicBezTo>
                    <a:cubicBezTo>
                      <a:pt x="14530" y="1490"/>
                      <a:pt x="13864" y="2044"/>
                      <a:pt x="13162" y="2636"/>
                    </a:cubicBezTo>
                    <a:cubicBezTo>
                      <a:pt x="11572" y="3930"/>
                      <a:pt x="10056" y="5335"/>
                      <a:pt x="8578" y="6666"/>
                    </a:cubicBezTo>
                    <a:cubicBezTo>
                      <a:pt x="7062" y="8034"/>
                      <a:pt x="5472" y="9402"/>
                      <a:pt x="3956" y="10732"/>
                    </a:cubicBezTo>
                    <a:cubicBezTo>
                      <a:pt x="3217" y="11435"/>
                      <a:pt x="2477" y="12063"/>
                      <a:pt x="1701" y="12766"/>
                    </a:cubicBezTo>
                    <a:cubicBezTo>
                      <a:pt x="1036" y="13320"/>
                      <a:pt x="444" y="13838"/>
                      <a:pt x="0" y="14577"/>
                    </a:cubicBezTo>
                    <a:cubicBezTo>
                      <a:pt x="0" y="14614"/>
                      <a:pt x="37" y="14614"/>
                      <a:pt x="37" y="14614"/>
                    </a:cubicBezTo>
                    <a:cubicBezTo>
                      <a:pt x="592" y="13912"/>
                      <a:pt x="1294" y="13320"/>
                      <a:pt x="1960" y="12729"/>
                    </a:cubicBezTo>
                    <a:cubicBezTo>
                      <a:pt x="2662" y="12100"/>
                      <a:pt x="3365" y="11472"/>
                      <a:pt x="4104" y="10880"/>
                    </a:cubicBezTo>
                    <a:cubicBezTo>
                      <a:pt x="5620" y="9512"/>
                      <a:pt x="7173" y="8181"/>
                      <a:pt x="8725" y="6814"/>
                    </a:cubicBezTo>
                    <a:cubicBezTo>
                      <a:pt x="10241" y="5409"/>
                      <a:pt x="11794" y="4041"/>
                      <a:pt x="13384" y="2673"/>
                    </a:cubicBezTo>
                    <a:cubicBezTo>
                      <a:pt x="14086" y="2118"/>
                      <a:pt x="14752" y="1527"/>
                      <a:pt x="15454" y="1009"/>
                    </a:cubicBezTo>
                    <a:cubicBezTo>
                      <a:pt x="15861" y="713"/>
                      <a:pt x="16304" y="418"/>
                      <a:pt x="16674" y="85"/>
                    </a:cubicBezTo>
                    <a:cubicBezTo>
                      <a:pt x="16704" y="55"/>
                      <a:pt x="16661" y="1"/>
                      <a:pt x="16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3"/>
              <p:cNvSpPr/>
              <p:nvPr/>
            </p:nvSpPr>
            <p:spPr>
              <a:xfrm>
                <a:off x="3553575" y="1176000"/>
                <a:ext cx="218800" cy="193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7753" extrusionOk="0">
                    <a:moveTo>
                      <a:pt x="8634" y="1"/>
                    </a:moveTo>
                    <a:cubicBezTo>
                      <a:pt x="8621" y="1"/>
                      <a:pt x="8606" y="4"/>
                      <a:pt x="8593" y="10"/>
                    </a:cubicBezTo>
                    <a:cubicBezTo>
                      <a:pt x="7078" y="1119"/>
                      <a:pt x="5599" y="2376"/>
                      <a:pt x="4194" y="3633"/>
                    </a:cubicBezTo>
                    <a:cubicBezTo>
                      <a:pt x="2752" y="4927"/>
                      <a:pt x="1384" y="6258"/>
                      <a:pt x="53" y="7700"/>
                    </a:cubicBezTo>
                    <a:cubicBezTo>
                      <a:pt x="1" y="7726"/>
                      <a:pt x="22" y="7752"/>
                      <a:pt x="53" y="7752"/>
                    </a:cubicBezTo>
                    <a:cubicBezTo>
                      <a:pt x="65" y="7752"/>
                      <a:pt x="79" y="7748"/>
                      <a:pt x="90" y="7737"/>
                    </a:cubicBezTo>
                    <a:cubicBezTo>
                      <a:pt x="1458" y="6443"/>
                      <a:pt x="2752" y="5075"/>
                      <a:pt x="4157" y="3855"/>
                    </a:cubicBezTo>
                    <a:cubicBezTo>
                      <a:pt x="5599" y="2561"/>
                      <a:pt x="7078" y="1304"/>
                      <a:pt x="8630" y="158"/>
                    </a:cubicBezTo>
                    <a:cubicBezTo>
                      <a:pt x="8752" y="67"/>
                      <a:pt x="8698" y="1"/>
                      <a:pt x="8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3"/>
              <p:cNvSpPr/>
              <p:nvPr/>
            </p:nvSpPr>
            <p:spPr>
              <a:xfrm>
                <a:off x="3644825" y="1210200"/>
                <a:ext cx="157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106" extrusionOk="0">
                    <a:moveTo>
                      <a:pt x="6240" y="0"/>
                    </a:moveTo>
                    <a:cubicBezTo>
                      <a:pt x="6226" y="0"/>
                      <a:pt x="6212" y="13"/>
                      <a:pt x="6200" y="47"/>
                    </a:cubicBezTo>
                    <a:cubicBezTo>
                      <a:pt x="4167" y="2081"/>
                      <a:pt x="1801" y="3781"/>
                      <a:pt x="26" y="6036"/>
                    </a:cubicBezTo>
                    <a:cubicBezTo>
                      <a:pt x="1" y="6062"/>
                      <a:pt x="10" y="6105"/>
                      <a:pt x="43" y="6105"/>
                    </a:cubicBezTo>
                    <a:cubicBezTo>
                      <a:pt x="58" y="6105"/>
                      <a:pt x="77" y="6096"/>
                      <a:pt x="100" y="6073"/>
                    </a:cubicBezTo>
                    <a:cubicBezTo>
                      <a:pt x="2023" y="3966"/>
                      <a:pt x="4241" y="2154"/>
                      <a:pt x="6274" y="121"/>
                    </a:cubicBezTo>
                    <a:cubicBezTo>
                      <a:pt x="6300" y="70"/>
                      <a:pt x="6272" y="0"/>
                      <a:pt x="6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3"/>
              <p:cNvSpPr/>
              <p:nvPr/>
            </p:nvSpPr>
            <p:spPr>
              <a:xfrm>
                <a:off x="3718725" y="1294025"/>
                <a:ext cx="861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2994" extrusionOk="0">
                    <a:moveTo>
                      <a:pt x="3328" y="1"/>
                    </a:moveTo>
                    <a:cubicBezTo>
                      <a:pt x="3312" y="1"/>
                      <a:pt x="3296" y="7"/>
                      <a:pt x="3281" y="22"/>
                    </a:cubicBezTo>
                    <a:cubicBezTo>
                      <a:pt x="2172" y="872"/>
                      <a:pt x="730" y="1685"/>
                      <a:pt x="28" y="2905"/>
                    </a:cubicBezTo>
                    <a:cubicBezTo>
                      <a:pt x="1" y="2959"/>
                      <a:pt x="53" y="2994"/>
                      <a:pt x="97" y="2994"/>
                    </a:cubicBezTo>
                    <a:cubicBezTo>
                      <a:pt x="114" y="2994"/>
                      <a:pt x="129" y="2989"/>
                      <a:pt x="139" y="2979"/>
                    </a:cubicBezTo>
                    <a:cubicBezTo>
                      <a:pt x="656" y="2425"/>
                      <a:pt x="1100" y="1907"/>
                      <a:pt x="1692" y="1389"/>
                    </a:cubicBezTo>
                    <a:cubicBezTo>
                      <a:pt x="2246" y="946"/>
                      <a:pt x="2801" y="576"/>
                      <a:pt x="3355" y="95"/>
                    </a:cubicBezTo>
                    <a:cubicBezTo>
                      <a:pt x="3444" y="95"/>
                      <a:pt x="3391" y="1"/>
                      <a:pt x="3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8" name="Google Shape;2658;p63"/>
            <p:cNvGrpSpPr/>
            <p:nvPr/>
          </p:nvGrpSpPr>
          <p:grpSpPr>
            <a:xfrm>
              <a:off x="1010350" y="1613450"/>
              <a:ext cx="3450300" cy="1722322"/>
              <a:chOff x="1010350" y="1613450"/>
              <a:chExt cx="3450300" cy="1722322"/>
            </a:xfrm>
          </p:grpSpPr>
          <p:sp>
            <p:nvSpPr>
              <p:cNvPr id="2659" name="Google Shape;2659;p63"/>
              <p:cNvSpPr/>
              <p:nvPr/>
            </p:nvSpPr>
            <p:spPr>
              <a:xfrm rot="5400000">
                <a:off x="2711442" y="-52083"/>
                <a:ext cx="53050" cy="3384116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42898" extrusionOk="0">
                    <a:moveTo>
                      <a:pt x="1133" y="0"/>
                    </a:moveTo>
                    <a:cubicBezTo>
                      <a:pt x="701" y="0"/>
                      <a:pt x="284" y="270"/>
                      <a:pt x="284" y="824"/>
                    </a:cubicBezTo>
                    <a:cubicBezTo>
                      <a:pt x="299" y="14132"/>
                      <a:pt x="299" y="27455"/>
                      <a:pt x="314" y="40778"/>
                    </a:cubicBezTo>
                    <a:cubicBezTo>
                      <a:pt x="105" y="40957"/>
                      <a:pt x="0" y="41211"/>
                      <a:pt x="120" y="41569"/>
                    </a:cubicBezTo>
                    <a:cubicBezTo>
                      <a:pt x="195" y="41794"/>
                      <a:pt x="284" y="42003"/>
                      <a:pt x="344" y="42227"/>
                    </a:cubicBezTo>
                    <a:cubicBezTo>
                      <a:pt x="497" y="42663"/>
                      <a:pt x="922" y="42897"/>
                      <a:pt x="1318" y="42897"/>
                    </a:cubicBezTo>
                    <a:cubicBezTo>
                      <a:pt x="1736" y="42897"/>
                      <a:pt x="2121" y="42637"/>
                      <a:pt x="2121" y="42077"/>
                    </a:cubicBezTo>
                    <a:cubicBezTo>
                      <a:pt x="2091" y="28381"/>
                      <a:pt x="2091" y="14655"/>
                      <a:pt x="2076" y="914"/>
                    </a:cubicBezTo>
                    <a:cubicBezTo>
                      <a:pt x="2076" y="311"/>
                      <a:pt x="1596" y="0"/>
                      <a:pt x="1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3"/>
              <p:cNvSpPr/>
              <p:nvPr/>
            </p:nvSpPr>
            <p:spPr>
              <a:xfrm rot="5400000">
                <a:off x="2711442" y="1617167"/>
                <a:ext cx="53050" cy="3384116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42898" extrusionOk="0">
                    <a:moveTo>
                      <a:pt x="1133" y="0"/>
                    </a:moveTo>
                    <a:cubicBezTo>
                      <a:pt x="701" y="0"/>
                      <a:pt x="284" y="270"/>
                      <a:pt x="284" y="824"/>
                    </a:cubicBezTo>
                    <a:cubicBezTo>
                      <a:pt x="299" y="14132"/>
                      <a:pt x="299" y="27455"/>
                      <a:pt x="314" y="40778"/>
                    </a:cubicBezTo>
                    <a:cubicBezTo>
                      <a:pt x="105" y="40957"/>
                      <a:pt x="0" y="41211"/>
                      <a:pt x="120" y="41569"/>
                    </a:cubicBezTo>
                    <a:cubicBezTo>
                      <a:pt x="195" y="41794"/>
                      <a:pt x="284" y="42003"/>
                      <a:pt x="344" y="42227"/>
                    </a:cubicBezTo>
                    <a:cubicBezTo>
                      <a:pt x="497" y="42663"/>
                      <a:pt x="922" y="42897"/>
                      <a:pt x="1318" y="42897"/>
                    </a:cubicBezTo>
                    <a:cubicBezTo>
                      <a:pt x="1736" y="42897"/>
                      <a:pt x="2121" y="42637"/>
                      <a:pt x="2121" y="42077"/>
                    </a:cubicBezTo>
                    <a:cubicBezTo>
                      <a:pt x="2091" y="28381"/>
                      <a:pt x="2091" y="14655"/>
                      <a:pt x="2076" y="914"/>
                    </a:cubicBezTo>
                    <a:cubicBezTo>
                      <a:pt x="2076" y="311"/>
                      <a:pt x="1596" y="0"/>
                      <a:pt x="1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3"/>
              <p:cNvSpPr/>
              <p:nvPr/>
            </p:nvSpPr>
            <p:spPr>
              <a:xfrm>
                <a:off x="1010350" y="1617171"/>
                <a:ext cx="53050" cy="17186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42898" extrusionOk="0">
                    <a:moveTo>
                      <a:pt x="1133" y="0"/>
                    </a:moveTo>
                    <a:cubicBezTo>
                      <a:pt x="701" y="0"/>
                      <a:pt x="284" y="270"/>
                      <a:pt x="284" y="824"/>
                    </a:cubicBezTo>
                    <a:cubicBezTo>
                      <a:pt x="299" y="14132"/>
                      <a:pt x="299" y="27455"/>
                      <a:pt x="314" y="40778"/>
                    </a:cubicBezTo>
                    <a:cubicBezTo>
                      <a:pt x="105" y="40957"/>
                      <a:pt x="0" y="41211"/>
                      <a:pt x="120" y="41569"/>
                    </a:cubicBezTo>
                    <a:cubicBezTo>
                      <a:pt x="195" y="41794"/>
                      <a:pt x="284" y="42003"/>
                      <a:pt x="344" y="42227"/>
                    </a:cubicBezTo>
                    <a:cubicBezTo>
                      <a:pt x="497" y="42663"/>
                      <a:pt x="922" y="42897"/>
                      <a:pt x="1318" y="42897"/>
                    </a:cubicBezTo>
                    <a:cubicBezTo>
                      <a:pt x="1736" y="42897"/>
                      <a:pt x="2121" y="42637"/>
                      <a:pt x="2121" y="42077"/>
                    </a:cubicBezTo>
                    <a:cubicBezTo>
                      <a:pt x="2091" y="28381"/>
                      <a:pt x="2091" y="14655"/>
                      <a:pt x="2076" y="914"/>
                    </a:cubicBezTo>
                    <a:cubicBezTo>
                      <a:pt x="2076" y="311"/>
                      <a:pt x="1596" y="0"/>
                      <a:pt x="1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3"/>
              <p:cNvSpPr/>
              <p:nvPr/>
            </p:nvSpPr>
            <p:spPr>
              <a:xfrm>
                <a:off x="4407600" y="1617171"/>
                <a:ext cx="53050" cy="17186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42898" extrusionOk="0">
                    <a:moveTo>
                      <a:pt x="1133" y="0"/>
                    </a:moveTo>
                    <a:cubicBezTo>
                      <a:pt x="701" y="0"/>
                      <a:pt x="284" y="270"/>
                      <a:pt x="284" y="824"/>
                    </a:cubicBezTo>
                    <a:cubicBezTo>
                      <a:pt x="299" y="14132"/>
                      <a:pt x="299" y="27455"/>
                      <a:pt x="314" y="40778"/>
                    </a:cubicBezTo>
                    <a:cubicBezTo>
                      <a:pt x="105" y="40957"/>
                      <a:pt x="0" y="41211"/>
                      <a:pt x="120" y="41569"/>
                    </a:cubicBezTo>
                    <a:cubicBezTo>
                      <a:pt x="195" y="41794"/>
                      <a:pt x="284" y="42003"/>
                      <a:pt x="344" y="42227"/>
                    </a:cubicBezTo>
                    <a:cubicBezTo>
                      <a:pt x="497" y="42663"/>
                      <a:pt x="922" y="42897"/>
                      <a:pt x="1318" y="42897"/>
                    </a:cubicBezTo>
                    <a:cubicBezTo>
                      <a:pt x="1736" y="42897"/>
                      <a:pt x="2121" y="42637"/>
                      <a:pt x="2121" y="42077"/>
                    </a:cubicBezTo>
                    <a:cubicBezTo>
                      <a:pt x="2091" y="28381"/>
                      <a:pt x="2091" y="14655"/>
                      <a:pt x="2076" y="914"/>
                    </a:cubicBezTo>
                    <a:cubicBezTo>
                      <a:pt x="2076" y="311"/>
                      <a:pt x="1596" y="0"/>
                      <a:pt x="1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63" name="Google Shape;2663;p63"/>
          <p:cNvSpPr/>
          <p:nvPr/>
        </p:nvSpPr>
        <p:spPr>
          <a:xfrm>
            <a:off x="-12" y="635238"/>
            <a:ext cx="1480375" cy="226525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7293E9"/>
      </a:accent1>
      <a:accent2>
        <a:srgbClr val="C6F2FC"/>
      </a:accent2>
      <a:accent3>
        <a:srgbClr val="39D5B8"/>
      </a:accent3>
      <a:accent4>
        <a:srgbClr val="FFF78B"/>
      </a:accent4>
      <a:accent5>
        <a:srgbClr val="FF9B16"/>
      </a:accent5>
      <a:accent6>
        <a:srgbClr val="EBC65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385</Words>
  <Application>Microsoft Office PowerPoint</Application>
  <PresentationFormat>On-screen Show (16:9)</PresentationFormat>
  <Paragraphs>88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Meet Our Professors by Slidesgo</vt:lpstr>
      <vt:lpstr> HAKIKAT ANAK BERKEBUTUHAN  KHUSUS</vt:lpstr>
      <vt:lpstr>Alfi husna </vt:lpstr>
      <vt:lpstr>By : Kelompok 3 </vt:lpstr>
      <vt:lpstr>POKOK PEMBAHASAN</vt:lpstr>
      <vt:lpstr>YUK BELAJAR</vt:lpstr>
      <vt:lpstr>Pengertian dan Konsep Anak Berkebutuhan Khusus </vt:lpstr>
      <vt:lpstr>anak berkebutuhan khusus adalah anak yang memiliki kelainan mental, fisik, tingkah laku (behavioral) atau inderanya memiliki kelainan (gangguan) sehingga untuk mengembangkan kemampuannya dibutuhkan suatu pendidikan luar biasa</vt:lpstr>
      <vt:lpstr>permanen</vt:lpstr>
      <vt:lpstr>Perbedaan untuk memahami anak berkebutuhan khusus dikenal ada dua hal yaitu perbedaan interindividual dan perbedaan intraindividual.  </vt:lpstr>
      <vt:lpstr>Interindividual </vt:lpstr>
      <vt:lpstr>Perbedaan Interindividual berdasarkan panca indera </vt:lpstr>
      <vt:lpstr>Berdasarkan penglihatan </vt:lpstr>
      <vt:lpstr>Perbedaan Interindividual berdasarkan fisik  dan  kemampuan gerak motoric </vt:lpstr>
      <vt:lpstr>- Puseschel ,1988 </vt:lpstr>
      <vt:lpstr>Perbedaan interindividual berdasarkan keadaan kemampuan komunikasi </vt:lpstr>
      <vt:lpstr>Perbedaan  interindividual berdasarkan keadaan kemampuan emosi dan perilaku </vt:lpstr>
      <vt:lpstr>PowerPoint Presentation</vt:lpstr>
      <vt:lpstr>Anak berkesulitan belajar dapat dikelompokan menjadi empat jenis :</vt:lpstr>
      <vt:lpstr>Intraindividual </vt:lpstr>
      <vt:lpstr>Adalah suatu perbandingan antara potensi yang ada di dalam diri individu itu sendiri, perbedaan ini dapat muncul dari berbagai aspek meliputi intelektual, fisik, psikologis, dan sosial</vt:lpstr>
      <vt:lpstr>Faktor Penyebab Anak Berkebutuhan Khusus</vt:lpstr>
      <vt:lpstr>Tumbuh Kembang Anak Berkebutuhan Khusus</vt:lpstr>
      <vt:lpstr>hal yang harus orang tua lakukan agar tumbuh kembang anak berjalan dengan lancar: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HAKIKAT ANAK BERKEBUTUHAN  KHUSUS</dc:title>
  <dc:creator>ASUS</dc:creator>
  <cp:lastModifiedBy>ASUS</cp:lastModifiedBy>
  <cp:revision>11</cp:revision>
  <dcterms:modified xsi:type="dcterms:W3CDTF">2021-09-12T14:18:24Z</dcterms:modified>
</cp:coreProperties>
</file>