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</p:sldMasterIdLst>
  <p:notesMasterIdLst>
    <p:notesMasterId r:id="rId20"/>
  </p:notesMasterIdLst>
  <p:sldIdLst>
    <p:sldId id="299" r:id="rId3"/>
    <p:sldId id="300" r:id="rId4"/>
    <p:sldId id="301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3" r:id="rId14"/>
    <p:sldId id="314" r:id="rId15"/>
    <p:sldId id="315" r:id="rId16"/>
    <p:sldId id="316" r:id="rId17"/>
    <p:sldId id="317" r:id="rId18"/>
    <p:sldId id="278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80" y="91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31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275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198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36568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69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926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4030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216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6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463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400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368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en-ID" sz="5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Kelebihan</a:t>
            </a:r>
            <a:br>
              <a:rPr lang="en-ID" sz="5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ID" sz="5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Group Learning</a:t>
            </a:r>
            <a:endParaRPr lang="en-ID" sz="5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31">
            <a:hlinkClick r:id="" action="ppaction://media"/>
            <a:extLst>
              <a:ext uri="{FF2B5EF4-FFF2-40B4-BE49-F238E27FC236}">
                <a16:creationId xmlns:a16="http://schemas.microsoft.com/office/drawing/2014/main" id="{440580A2-DA3F-4AB0-87C7-FBAB06724BE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407" end="594488.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8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33373" y="1833778"/>
            <a:ext cx="4392041" cy="21595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Memberikan kesempatan pada peserta didik untuk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mengaplikasikan pengetahuan yang mereka miliki dalam dunia nyata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Mengembangkan minat peserta didik untuk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secara terus menerus belajar sekalipun belajar pada pendidikan formal telah berakhir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18" name="Google Shape;189;p12">
            <a:extLst>
              <a:ext uri="{FF2B5EF4-FFF2-40B4-BE49-F238E27FC236}">
                <a16:creationId xmlns:a16="http://schemas.microsoft.com/office/drawing/2014/main" id="{5CA30FEC-9DE1-4DEE-B0AA-898730A485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/>
              <a:t>KELEBIHAN STRATEGI PROBLEM BASED LEARNING</a:t>
            </a:r>
            <a:endParaRPr lang="en-ID" sz="2200" dirty="0"/>
          </a:p>
        </p:txBody>
      </p:sp>
      <p:grpSp>
        <p:nvGrpSpPr>
          <p:cNvPr id="219" name="Google Shape;148;p26">
            <a:extLst>
              <a:ext uri="{FF2B5EF4-FFF2-40B4-BE49-F238E27FC236}">
                <a16:creationId xmlns:a16="http://schemas.microsoft.com/office/drawing/2014/main" id="{3709DB6E-8984-41C6-AC34-C01391BA5DF7}"/>
              </a:ext>
            </a:extLst>
          </p:cNvPr>
          <p:cNvGrpSpPr/>
          <p:nvPr/>
        </p:nvGrpSpPr>
        <p:grpSpPr>
          <a:xfrm>
            <a:off x="512771" y="1599530"/>
            <a:ext cx="3422822" cy="3157793"/>
            <a:chOff x="1938100" y="1191125"/>
            <a:chExt cx="3459325" cy="3295775"/>
          </a:xfrm>
        </p:grpSpPr>
        <p:sp>
          <p:nvSpPr>
            <p:cNvPr id="220" name="Google Shape;149;p26">
              <a:extLst>
                <a:ext uri="{FF2B5EF4-FFF2-40B4-BE49-F238E27FC236}">
                  <a16:creationId xmlns:a16="http://schemas.microsoft.com/office/drawing/2014/main" id="{2726BFBE-B4E0-4A98-AEC8-330808208347}"/>
                </a:ext>
              </a:extLst>
            </p:cNvPr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50;p26">
              <a:extLst>
                <a:ext uri="{FF2B5EF4-FFF2-40B4-BE49-F238E27FC236}">
                  <a16:creationId xmlns:a16="http://schemas.microsoft.com/office/drawing/2014/main" id="{D17F3016-B19A-4D09-8D3A-9E7CB1863C56}"/>
                </a:ext>
              </a:extLst>
            </p:cNvPr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51;p26">
              <a:extLst>
                <a:ext uri="{FF2B5EF4-FFF2-40B4-BE49-F238E27FC236}">
                  <a16:creationId xmlns:a16="http://schemas.microsoft.com/office/drawing/2014/main" id="{FE5CDBA3-0A41-46FC-8546-979E03E970D4}"/>
                </a:ext>
              </a:extLst>
            </p:cNvPr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52;p26">
              <a:extLst>
                <a:ext uri="{FF2B5EF4-FFF2-40B4-BE49-F238E27FC236}">
                  <a16:creationId xmlns:a16="http://schemas.microsoft.com/office/drawing/2014/main" id="{737CEDA1-8D42-4780-9EB7-AAB22A4AC23F}"/>
                </a:ext>
              </a:extLst>
            </p:cNvPr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3;p26">
              <a:extLst>
                <a:ext uri="{FF2B5EF4-FFF2-40B4-BE49-F238E27FC236}">
                  <a16:creationId xmlns:a16="http://schemas.microsoft.com/office/drawing/2014/main" id="{C206ADCA-FFFA-4A84-A280-A27255C4CABA}"/>
                </a:ext>
              </a:extLst>
            </p:cNvPr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4;p26">
              <a:extLst>
                <a:ext uri="{FF2B5EF4-FFF2-40B4-BE49-F238E27FC236}">
                  <a16:creationId xmlns:a16="http://schemas.microsoft.com/office/drawing/2014/main" id="{40CFD757-017A-4A0C-BCF7-9E260BC0463F}"/>
                </a:ext>
              </a:extLst>
            </p:cNvPr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5;p26">
              <a:extLst>
                <a:ext uri="{FF2B5EF4-FFF2-40B4-BE49-F238E27FC236}">
                  <a16:creationId xmlns:a16="http://schemas.microsoft.com/office/drawing/2014/main" id="{FCC88709-3297-425E-9B3E-916F4B29C2F4}"/>
                </a:ext>
              </a:extLst>
            </p:cNvPr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6;p26">
              <a:extLst>
                <a:ext uri="{FF2B5EF4-FFF2-40B4-BE49-F238E27FC236}">
                  <a16:creationId xmlns:a16="http://schemas.microsoft.com/office/drawing/2014/main" id="{D518E20B-B129-48EF-ADB7-4346DEF92BEA}"/>
                </a:ext>
              </a:extLst>
            </p:cNvPr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7;p26">
              <a:extLst>
                <a:ext uri="{FF2B5EF4-FFF2-40B4-BE49-F238E27FC236}">
                  <a16:creationId xmlns:a16="http://schemas.microsoft.com/office/drawing/2014/main" id="{65528833-1F16-4175-8629-B2C3B7EE3D9C}"/>
                </a:ext>
              </a:extLst>
            </p:cNvPr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;p26">
              <a:extLst>
                <a:ext uri="{FF2B5EF4-FFF2-40B4-BE49-F238E27FC236}">
                  <a16:creationId xmlns:a16="http://schemas.microsoft.com/office/drawing/2014/main" id="{ABB06E01-6536-43A3-8DCA-113BD097BD93}"/>
                </a:ext>
              </a:extLst>
            </p:cNvPr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9;p26">
              <a:extLst>
                <a:ext uri="{FF2B5EF4-FFF2-40B4-BE49-F238E27FC236}">
                  <a16:creationId xmlns:a16="http://schemas.microsoft.com/office/drawing/2014/main" id="{2F2F1436-92DE-4F1E-AC4A-7ED803A99F24}"/>
                </a:ext>
              </a:extLst>
            </p:cNvPr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60;p26">
              <a:extLst>
                <a:ext uri="{FF2B5EF4-FFF2-40B4-BE49-F238E27FC236}">
                  <a16:creationId xmlns:a16="http://schemas.microsoft.com/office/drawing/2014/main" id="{28C4B3DD-AB75-4548-82DE-FFF5016E53B5}"/>
                </a:ext>
              </a:extLst>
            </p:cNvPr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61;p26">
              <a:extLst>
                <a:ext uri="{FF2B5EF4-FFF2-40B4-BE49-F238E27FC236}">
                  <a16:creationId xmlns:a16="http://schemas.microsoft.com/office/drawing/2014/main" id="{F45D1C45-16F9-4562-824A-C658F3184930}"/>
                </a:ext>
              </a:extLst>
            </p:cNvPr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62;p26">
              <a:extLst>
                <a:ext uri="{FF2B5EF4-FFF2-40B4-BE49-F238E27FC236}">
                  <a16:creationId xmlns:a16="http://schemas.microsoft.com/office/drawing/2014/main" id="{BC718828-6E40-4A7F-A2B2-1B33F542CF3C}"/>
                </a:ext>
              </a:extLst>
            </p:cNvPr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63;p26">
              <a:extLst>
                <a:ext uri="{FF2B5EF4-FFF2-40B4-BE49-F238E27FC236}">
                  <a16:creationId xmlns:a16="http://schemas.microsoft.com/office/drawing/2014/main" id="{91B1B188-3848-4A9C-B407-D102A4739025}"/>
                </a:ext>
              </a:extLst>
            </p:cNvPr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64;p26">
              <a:extLst>
                <a:ext uri="{FF2B5EF4-FFF2-40B4-BE49-F238E27FC236}">
                  <a16:creationId xmlns:a16="http://schemas.microsoft.com/office/drawing/2014/main" id="{901ED4FB-F2A1-46F8-8EF5-49D0DA70C9B0}"/>
                </a:ext>
              </a:extLst>
            </p:cNvPr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65;p26">
              <a:extLst>
                <a:ext uri="{FF2B5EF4-FFF2-40B4-BE49-F238E27FC236}">
                  <a16:creationId xmlns:a16="http://schemas.microsoft.com/office/drawing/2014/main" id="{7FC13767-0D7C-4D98-A61D-5928FEE3810D}"/>
                </a:ext>
              </a:extLst>
            </p:cNvPr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66;p26">
              <a:extLst>
                <a:ext uri="{FF2B5EF4-FFF2-40B4-BE49-F238E27FC236}">
                  <a16:creationId xmlns:a16="http://schemas.microsoft.com/office/drawing/2014/main" id="{7C4879DF-0D14-49B5-A037-DF4588B6ABE3}"/>
                </a:ext>
              </a:extLst>
            </p:cNvPr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67;p26">
              <a:extLst>
                <a:ext uri="{FF2B5EF4-FFF2-40B4-BE49-F238E27FC236}">
                  <a16:creationId xmlns:a16="http://schemas.microsoft.com/office/drawing/2014/main" id="{58A10670-1D35-4436-BC43-5CD44EB435FC}"/>
                </a:ext>
              </a:extLst>
            </p:cNvPr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68;p26">
              <a:extLst>
                <a:ext uri="{FF2B5EF4-FFF2-40B4-BE49-F238E27FC236}">
                  <a16:creationId xmlns:a16="http://schemas.microsoft.com/office/drawing/2014/main" id="{B3860AB2-83AD-42EA-8332-4F219E267DCC}"/>
                </a:ext>
              </a:extLst>
            </p:cNvPr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69;p26">
              <a:extLst>
                <a:ext uri="{FF2B5EF4-FFF2-40B4-BE49-F238E27FC236}">
                  <a16:creationId xmlns:a16="http://schemas.microsoft.com/office/drawing/2014/main" id="{F1641D9E-7D15-4B00-8842-5C4F9E0BAA63}"/>
                </a:ext>
              </a:extLst>
            </p:cNvPr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70;p26">
              <a:extLst>
                <a:ext uri="{FF2B5EF4-FFF2-40B4-BE49-F238E27FC236}">
                  <a16:creationId xmlns:a16="http://schemas.microsoft.com/office/drawing/2014/main" id="{E9F16899-89F0-4603-B3ED-CD0BD977357D}"/>
                </a:ext>
              </a:extLst>
            </p:cNvPr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71;p26">
              <a:extLst>
                <a:ext uri="{FF2B5EF4-FFF2-40B4-BE49-F238E27FC236}">
                  <a16:creationId xmlns:a16="http://schemas.microsoft.com/office/drawing/2014/main" id="{865CEB58-0313-46F2-ACA1-057B526491D4}"/>
                </a:ext>
              </a:extLst>
            </p:cNvPr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72;p26">
              <a:extLst>
                <a:ext uri="{FF2B5EF4-FFF2-40B4-BE49-F238E27FC236}">
                  <a16:creationId xmlns:a16="http://schemas.microsoft.com/office/drawing/2014/main" id="{CB54D629-7ECC-497F-BD29-97B693B5A405}"/>
                </a:ext>
              </a:extLst>
            </p:cNvPr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73;p26">
              <a:extLst>
                <a:ext uri="{FF2B5EF4-FFF2-40B4-BE49-F238E27FC236}">
                  <a16:creationId xmlns:a16="http://schemas.microsoft.com/office/drawing/2014/main" id="{FEE40FD5-C67F-4DC6-BD27-17F5F3781AA7}"/>
                </a:ext>
              </a:extLst>
            </p:cNvPr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74;p26">
              <a:extLst>
                <a:ext uri="{FF2B5EF4-FFF2-40B4-BE49-F238E27FC236}">
                  <a16:creationId xmlns:a16="http://schemas.microsoft.com/office/drawing/2014/main" id="{49CBF761-97D3-4F98-B6B9-E51BBFA4659A}"/>
                </a:ext>
              </a:extLst>
            </p:cNvPr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75;p26">
              <a:extLst>
                <a:ext uri="{FF2B5EF4-FFF2-40B4-BE49-F238E27FC236}">
                  <a16:creationId xmlns:a16="http://schemas.microsoft.com/office/drawing/2014/main" id="{28F445C3-354F-417B-8A6E-7D483C353D39}"/>
                </a:ext>
              </a:extLst>
            </p:cNvPr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76;p26">
              <a:extLst>
                <a:ext uri="{FF2B5EF4-FFF2-40B4-BE49-F238E27FC236}">
                  <a16:creationId xmlns:a16="http://schemas.microsoft.com/office/drawing/2014/main" id="{03D48A91-D0D9-42A6-9436-BBE22ED97C9A}"/>
                </a:ext>
              </a:extLst>
            </p:cNvPr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77;p26">
              <a:extLst>
                <a:ext uri="{FF2B5EF4-FFF2-40B4-BE49-F238E27FC236}">
                  <a16:creationId xmlns:a16="http://schemas.microsoft.com/office/drawing/2014/main" id="{91269400-E3EB-4968-A9B2-49687C908BF6}"/>
                </a:ext>
              </a:extLst>
            </p:cNvPr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78;p26">
              <a:extLst>
                <a:ext uri="{FF2B5EF4-FFF2-40B4-BE49-F238E27FC236}">
                  <a16:creationId xmlns:a16="http://schemas.microsoft.com/office/drawing/2014/main" id="{C514E4C9-E7F1-4A31-8A1B-42B13E239737}"/>
                </a:ext>
              </a:extLst>
            </p:cNvPr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79;p26">
              <a:extLst>
                <a:ext uri="{FF2B5EF4-FFF2-40B4-BE49-F238E27FC236}">
                  <a16:creationId xmlns:a16="http://schemas.microsoft.com/office/drawing/2014/main" id="{47B762E1-A6DC-4F48-ACF9-5422B22A6145}"/>
                </a:ext>
              </a:extLst>
            </p:cNvPr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80;p26">
              <a:extLst>
                <a:ext uri="{FF2B5EF4-FFF2-40B4-BE49-F238E27FC236}">
                  <a16:creationId xmlns:a16="http://schemas.microsoft.com/office/drawing/2014/main" id="{D264FC1D-2A59-4716-8D12-3DC805DA233E}"/>
                </a:ext>
              </a:extLst>
            </p:cNvPr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81;p26">
              <a:extLst>
                <a:ext uri="{FF2B5EF4-FFF2-40B4-BE49-F238E27FC236}">
                  <a16:creationId xmlns:a16="http://schemas.microsoft.com/office/drawing/2014/main" id="{FCBF7339-CF91-4C41-B5F9-1A8090024E08}"/>
                </a:ext>
              </a:extLst>
            </p:cNvPr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82;p26">
              <a:extLst>
                <a:ext uri="{FF2B5EF4-FFF2-40B4-BE49-F238E27FC236}">
                  <a16:creationId xmlns:a16="http://schemas.microsoft.com/office/drawing/2014/main" id="{B85E2B0F-E142-4AA1-8EFB-1018F74CEDEA}"/>
                </a:ext>
              </a:extLst>
            </p:cNvPr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83;p26">
              <a:extLst>
                <a:ext uri="{FF2B5EF4-FFF2-40B4-BE49-F238E27FC236}">
                  <a16:creationId xmlns:a16="http://schemas.microsoft.com/office/drawing/2014/main" id="{031225F3-E49E-4CDD-A435-C5C5832E45E5}"/>
                </a:ext>
              </a:extLst>
            </p:cNvPr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84;p26">
              <a:extLst>
                <a:ext uri="{FF2B5EF4-FFF2-40B4-BE49-F238E27FC236}">
                  <a16:creationId xmlns:a16="http://schemas.microsoft.com/office/drawing/2014/main" id="{FB455657-1EBC-46AC-8B5A-DBCE9D77789E}"/>
                </a:ext>
              </a:extLst>
            </p:cNvPr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85;p26">
              <a:extLst>
                <a:ext uri="{FF2B5EF4-FFF2-40B4-BE49-F238E27FC236}">
                  <a16:creationId xmlns:a16="http://schemas.microsoft.com/office/drawing/2014/main" id="{37BBDDD4-5C3B-4D0F-9D10-C405246CA2C3}"/>
                </a:ext>
              </a:extLst>
            </p:cNvPr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86;p26">
              <a:extLst>
                <a:ext uri="{FF2B5EF4-FFF2-40B4-BE49-F238E27FC236}">
                  <a16:creationId xmlns:a16="http://schemas.microsoft.com/office/drawing/2014/main" id="{2B2BAA61-7E80-444C-9A57-AC9F86553263}"/>
                </a:ext>
              </a:extLst>
            </p:cNvPr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87;p26">
              <a:extLst>
                <a:ext uri="{FF2B5EF4-FFF2-40B4-BE49-F238E27FC236}">
                  <a16:creationId xmlns:a16="http://schemas.microsoft.com/office/drawing/2014/main" id="{213A58D5-88CB-4FEF-AF9B-18D3A5BFA1EE}"/>
                </a:ext>
              </a:extLst>
            </p:cNvPr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88;p26">
              <a:extLst>
                <a:ext uri="{FF2B5EF4-FFF2-40B4-BE49-F238E27FC236}">
                  <a16:creationId xmlns:a16="http://schemas.microsoft.com/office/drawing/2014/main" id="{4A683890-846F-4D1A-B86C-C715236D4066}"/>
                </a:ext>
              </a:extLst>
            </p:cNvPr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89;p26">
              <a:extLst>
                <a:ext uri="{FF2B5EF4-FFF2-40B4-BE49-F238E27FC236}">
                  <a16:creationId xmlns:a16="http://schemas.microsoft.com/office/drawing/2014/main" id="{4706E525-6AE6-4482-A461-51F18AD860B6}"/>
                </a:ext>
              </a:extLst>
            </p:cNvPr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90;p26">
              <a:extLst>
                <a:ext uri="{FF2B5EF4-FFF2-40B4-BE49-F238E27FC236}">
                  <a16:creationId xmlns:a16="http://schemas.microsoft.com/office/drawing/2014/main" id="{14F9A928-5C57-4607-950D-4D5A7C6CD311}"/>
                </a:ext>
              </a:extLst>
            </p:cNvPr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91;p26">
              <a:extLst>
                <a:ext uri="{FF2B5EF4-FFF2-40B4-BE49-F238E27FC236}">
                  <a16:creationId xmlns:a16="http://schemas.microsoft.com/office/drawing/2014/main" id="{2003C6DD-6E99-405F-B323-C12D902DA0EB}"/>
                </a:ext>
              </a:extLst>
            </p:cNvPr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92;p26">
              <a:extLst>
                <a:ext uri="{FF2B5EF4-FFF2-40B4-BE49-F238E27FC236}">
                  <a16:creationId xmlns:a16="http://schemas.microsoft.com/office/drawing/2014/main" id="{82BDA183-3CA9-4D85-A2D3-D11E8F2F3C34}"/>
                </a:ext>
              </a:extLst>
            </p:cNvPr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93;p26">
              <a:extLst>
                <a:ext uri="{FF2B5EF4-FFF2-40B4-BE49-F238E27FC236}">
                  <a16:creationId xmlns:a16="http://schemas.microsoft.com/office/drawing/2014/main" id="{F4F43B97-D990-4D57-9B2C-060C5240BF3F}"/>
                </a:ext>
              </a:extLst>
            </p:cNvPr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94;p26">
              <a:extLst>
                <a:ext uri="{FF2B5EF4-FFF2-40B4-BE49-F238E27FC236}">
                  <a16:creationId xmlns:a16="http://schemas.microsoft.com/office/drawing/2014/main" id="{98EF9973-C76E-4B80-A219-17823E39F733}"/>
                </a:ext>
              </a:extLst>
            </p:cNvPr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95;p26">
              <a:extLst>
                <a:ext uri="{FF2B5EF4-FFF2-40B4-BE49-F238E27FC236}">
                  <a16:creationId xmlns:a16="http://schemas.microsoft.com/office/drawing/2014/main" id="{7CB00CF6-7F2E-46E4-BBBB-C1E03BA79B8F}"/>
                </a:ext>
              </a:extLst>
            </p:cNvPr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96;p26">
              <a:extLst>
                <a:ext uri="{FF2B5EF4-FFF2-40B4-BE49-F238E27FC236}">
                  <a16:creationId xmlns:a16="http://schemas.microsoft.com/office/drawing/2014/main" id="{741CB387-AEBE-4444-8C99-B133D2F8E78D}"/>
                </a:ext>
              </a:extLst>
            </p:cNvPr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97;p26">
              <a:extLst>
                <a:ext uri="{FF2B5EF4-FFF2-40B4-BE49-F238E27FC236}">
                  <a16:creationId xmlns:a16="http://schemas.microsoft.com/office/drawing/2014/main" id="{96229932-B43F-4073-AF4E-820538B3EC76}"/>
                </a:ext>
              </a:extLst>
            </p:cNvPr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98;p26">
              <a:extLst>
                <a:ext uri="{FF2B5EF4-FFF2-40B4-BE49-F238E27FC236}">
                  <a16:creationId xmlns:a16="http://schemas.microsoft.com/office/drawing/2014/main" id="{EFBDD8B8-282E-4EA3-BD15-5656C493AC19}"/>
                </a:ext>
              </a:extLst>
            </p:cNvPr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99;p26">
              <a:extLst>
                <a:ext uri="{FF2B5EF4-FFF2-40B4-BE49-F238E27FC236}">
                  <a16:creationId xmlns:a16="http://schemas.microsoft.com/office/drawing/2014/main" id="{C8E3BD5F-FAD3-493D-8131-9E49F032C028}"/>
                </a:ext>
              </a:extLst>
            </p:cNvPr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00;p26">
              <a:extLst>
                <a:ext uri="{FF2B5EF4-FFF2-40B4-BE49-F238E27FC236}">
                  <a16:creationId xmlns:a16="http://schemas.microsoft.com/office/drawing/2014/main" id="{07ABEB6F-F7EA-4D8E-971D-3987EAC651CC}"/>
                </a:ext>
              </a:extLst>
            </p:cNvPr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01;p26">
              <a:extLst>
                <a:ext uri="{FF2B5EF4-FFF2-40B4-BE49-F238E27FC236}">
                  <a16:creationId xmlns:a16="http://schemas.microsoft.com/office/drawing/2014/main" id="{A782AB8B-A132-4C04-B6A7-22760EFA9995}"/>
                </a:ext>
              </a:extLst>
            </p:cNvPr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02;p26">
              <a:extLst>
                <a:ext uri="{FF2B5EF4-FFF2-40B4-BE49-F238E27FC236}">
                  <a16:creationId xmlns:a16="http://schemas.microsoft.com/office/drawing/2014/main" id="{C75697B9-AAAE-4C98-9A81-7EC553774EAF}"/>
                </a:ext>
              </a:extLst>
            </p:cNvPr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03;p26">
              <a:extLst>
                <a:ext uri="{FF2B5EF4-FFF2-40B4-BE49-F238E27FC236}">
                  <a16:creationId xmlns:a16="http://schemas.microsoft.com/office/drawing/2014/main" id="{661C3AEE-ADA4-4496-AE16-6E31BDE67FC7}"/>
                </a:ext>
              </a:extLst>
            </p:cNvPr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04;p26">
              <a:extLst>
                <a:ext uri="{FF2B5EF4-FFF2-40B4-BE49-F238E27FC236}">
                  <a16:creationId xmlns:a16="http://schemas.microsoft.com/office/drawing/2014/main" id="{83F2841B-6E6D-4088-8CCA-116F83B2C2D6}"/>
                </a:ext>
              </a:extLst>
            </p:cNvPr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05;p26">
              <a:extLst>
                <a:ext uri="{FF2B5EF4-FFF2-40B4-BE49-F238E27FC236}">
                  <a16:creationId xmlns:a16="http://schemas.microsoft.com/office/drawing/2014/main" id="{9BC8A90A-D16E-496F-98B8-0063A7CAD15D}"/>
                </a:ext>
              </a:extLst>
            </p:cNvPr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06;p26">
              <a:extLst>
                <a:ext uri="{FF2B5EF4-FFF2-40B4-BE49-F238E27FC236}">
                  <a16:creationId xmlns:a16="http://schemas.microsoft.com/office/drawing/2014/main" id="{0AC41D93-C622-4B42-9D46-3C90B36086EA}"/>
                </a:ext>
              </a:extLst>
            </p:cNvPr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07;p26">
              <a:extLst>
                <a:ext uri="{FF2B5EF4-FFF2-40B4-BE49-F238E27FC236}">
                  <a16:creationId xmlns:a16="http://schemas.microsoft.com/office/drawing/2014/main" id="{2ECDE28F-4E0F-49BD-8FB0-64FF4C6E466C}"/>
                </a:ext>
              </a:extLst>
            </p:cNvPr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08;p26">
              <a:extLst>
                <a:ext uri="{FF2B5EF4-FFF2-40B4-BE49-F238E27FC236}">
                  <a16:creationId xmlns:a16="http://schemas.microsoft.com/office/drawing/2014/main" id="{51A3D0C8-8DE5-45AA-AEF0-80AFDE2C9147}"/>
                </a:ext>
              </a:extLst>
            </p:cNvPr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09;p26">
              <a:extLst>
                <a:ext uri="{FF2B5EF4-FFF2-40B4-BE49-F238E27FC236}">
                  <a16:creationId xmlns:a16="http://schemas.microsoft.com/office/drawing/2014/main" id="{18535CBD-A1DD-46E1-84BA-A10F67ADC91D}"/>
                </a:ext>
              </a:extLst>
            </p:cNvPr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10;p26">
              <a:extLst>
                <a:ext uri="{FF2B5EF4-FFF2-40B4-BE49-F238E27FC236}">
                  <a16:creationId xmlns:a16="http://schemas.microsoft.com/office/drawing/2014/main" id="{50A89B22-9A45-4EB0-8205-07DA865545E3}"/>
                </a:ext>
              </a:extLst>
            </p:cNvPr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11;p26">
              <a:extLst>
                <a:ext uri="{FF2B5EF4-FFF2-40B4-BE49-F238E27FC236}">
                  <a16:creationId xmlns:a16="http://schemas.microsoft.com/office/drawing/2014/main" id="{5D096213-D2D0-4994-B527-E014EEA3D889}"/>
                </a:ext>
              </a:extLst>
            </p:cNvPr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12;p26">
              <a:extLst>
                <a:ext uri="{FF2B5EF4-FFF2-40B4-BE49-F238E27FC236}">
                  <a16:creationId xmlns:a16="http://schemas.microsoft.com/office/drawing/2014/main" id="{CF88D8EF-C5C8-43F0-9A6C-66E96B69C91B}"/>
                </a:ext>
              </a:extLst>
            </p:cNvPr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13;p26">
              <a:extLst>
                <a:ext uri="{FF2B5EF4-FFF2-40B4-BE49-F238E27FC236}">
                  <a16:creationId xmlns:a16="http://schemas.microsoft.com/office/drawing/2014/main" id="{E93E01D3-CE64-4D58-B5D9-9818D98AA992}"/>
                </a:ext>
              </a:extLst>
            </p:cNvPr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14;p26">
              <a:extLst>
                <a:ext uri="{FF2B5EF4-FFF2-40B4-BE49-F238E27FC236}">
                  <a16:creationId xmlns:a16="http://schemas.microsoft.com/office/drawing/2014/main" id="{EBD6720D-3018-4A4F-B6B1-00C3CE044C5B}"/>
                </a:ext>
              </a:extLst>
            </p:cNvPr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15;p26">
              <a:extLst>
                <a:ext uri="{FF2B5EF4-FFF2-40B4-BE49-F238E27FC236}">
                  <a16:creationId xmlns:a16="http://schemas.microsoft.com/office/drawing/2014/main" id="{6D34941A-03FD-494B-A56B-A29769D78EFB}"/>
                </a:ext>
              </a:extLst>
            </p:cNvPr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16;p26">
              <a:extLst>
                <a:ext uri="{FF2B5EF4-FFF2-40B4-BE49-F238E27FC236}">
                  <a16:creationId xmlns:a16="http://schemas.microsoft.com/office/drawing/2014/main" id="{4FD1E6F6-B741-43D9-9B2C-A047FFFB1F3F}"/>
                </a:ext>
              </a:extLst>
            </p:cNvPr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17;p26">
              <a:extLst>
                <a:ext uri="{FF2B5EF4-FFF2-40B4-BE49-F238E27FC236}">
                  <a16:creationId xmlns:a16="http://schemas.microsoft.com/office/drawing/2014/main" id="{28844973-FEE2-400D-8D24-651E0ADF48B1}"/>
                </a:ext>
              </a:extLst>
            </p:cNvPr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18;p26">
              <a:extLst>
                <a:ext uri="{FF2B5EF4-FFF2-40B4-BE49-F238E27FC236}">
                  <a16:creationId xmlns:a16="http://schemas.microsoft.com/office/drawing/2014/main" id="{F8ECA697-CF80-4CC5-A4FB-3C8EF484DFFA}"/>
                </a:ext>
              </a:extLst>
            </p:cNvPr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rgbClr val="A8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19;p26">
              <a:extLst>
                <a:ext uri="{FF2B5EF4-FFF2-40B4-BE49-F238E27FC236}">
                  <a16:creationId xmlns:a16="http://schemas.microsoft.com/office/drawing/2014/main" id="{22D0B6BB-F3F6-4BF2-B352-25FC58C90F24}"/>
                </a:ext>
              </a:extLst>
            </p:cNvPr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20;p26">
              <a:extLst>
                <a:ext uri="{FF2B5EF4-FFF2-40B4-BE49-F238E27FC236}">
                  <a16:creationId xmlns:a16="http://schemas.microsoft.com/office/drawing/2014/main" id="{FDA18D0D-A49E-475B-BDFB-33E5D7148C20}"/>
                </a:ext>
              </a:extLst>
            </p:cNvPr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21;p26">
              <a:extLst>
                <a:ext uri="{FF2B5EF4-FFF2-40B4-BE49-F238E27FC236}">
                  <a16:creationId xmlns:a16="http://schemas.microsoft.com/office/drawing/2014/main" id="{03E5BE1E-E013-4437-9AD8-1F119CB4ABF8}"/>
                </a:ext>
              </a:extLst>
            </p:cNvPr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22;p26">
              <a:extLst>
                <a:ext uri="{FF2B5EF4-FFF2-40B4-BE49-F238E27FC236}">
                  <a16:creationId xmlns:a16="http://schemas.microsoft.com/office/drawing/2014/main" id="{06CAE10A-BBCC-43C8-944A-006DFC98940D}"/>
                </a:ext>
              </a:extLst>
            </p:cNvPr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23;p26">
              <a:extLst>
                <a:ext uri="{FF2B5EF4-FFF2-40B4-BE49-F238E27FC236}">
                  <a16:creationId xmlns:a16="http://schemas.microsoft.com/office/drawing/2014/main" id="{F431C28D-0385-498D-9349-74DDCB659637}"/>
                </a:ext>
              </a:extLst>
            </p:cNvPr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24;p26">
              <a:extLst>
                <a:ext uri="{FF2B5EF4-FFF2-40B4-BE49-F238E27FC236}">
                  <a16:creationId xmlns:a16="http://schemas.microsoft.com/office/drawing/2014/main" id="{B0E7D107-2C49-4FC7-B711-A70813A63486}"/>
                </a:ext>
              </a:extLst>
            </p:cNvPr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25;p26">
              <a:extLst>
                <a:ext uri="{FF2B5EF4-FFF2-40B4-BE49-F238E27FC236}">
                  <a16:creationId xmlns:a16="http://schemas.microsoft.com/office/drawing/2014/main" id="{1B355AEF-7DD1-4736-B021-3754CDE4A9BF}"/>
                </a:ext>
              </a:extLst>
            </p:cNvPr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26;p26">
              <a:extLst>
                <a:ext uri="{FF2B5EF4-FFF2-40B4-BE49-F238E27FC236}">
                  <a16:creationId xmlns:a16="http://schemas.microsoft.com/office/drawing/2014/main" id="{E743D17E-1CF9-4D5A-B526-861AFA707AA0}"/>
                </a:ext>
              </a:extLst>
            </p:cNvPr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27;p26">
              <a:extLst>
                <a:ext uri="{FF2B5EF4-FFF2-40B4-BE49-F238E27FC236}">
                  <a16:creationId xmlns:a16="http://schemas.microsoft.com/office/drawing/2014/main" id="{24D90BC4-9DBC-4CAE-9AA0-FC44B0808D80}"/>
                </a:ext>
              </a:extLst>
            </p:cNvPr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28;p26">
              <a:extLst>
                <a:ext uri="{FF2B5EF4-FFF2-40B4-BE49-F238E27FC236}">
                  <a16:creationId xmlns:a16="http://schemas.microsoft.com/office/drawing/2014/main" id="{6491D14C-C153-455C-AAAB-A5DDC8ED65CC}"/>
                </a:ext>
              </a:extLst>
            </p:cNvPr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29;p26">
              <a:extLst>
                <a:ext uri="{FF2B5EF4-FFF2-40B4-BE49-F238E27FC236}">
                  <a16:creationId xmlns:a16="http://schemas.microsoft.com/office/drawing/2014/main" id="{78A8F02A-3CD9-4E08-845D-BD15D096C43A}"/>
                </a:ext>
              </a:extLst>
            </p:cNvPr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30;p26">
              <a:extLst>
                <a:ext uri="{FF2B5EF4-FFF2-40B4-BE49-F238E27FC236}">
                  <a16:creationId xmlns:a16="http://schemas.microsoft.com/office/drawing/2014/main" id="{A787FB85-05C1-48D1-8FD5-C558F2E08870}"/>
                </a:ext>
              </a:extLst>
            </p:cNvPr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31;p26">
              <a:extLst>
                <a:ext uri="{FF2B5EF4-FFF2-40B4-BE49-F238E27FC236}">
                  <a16:creationId xmlns:a16="http://schemas.microsoft.com/office/drawing/2014/main" id="{6D83246D-3AF0-49A8-9C9E-8D30A241ED8D}"/>
                </a:ext>
              </a:extLst>
            </p:cNvPr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32;p26">
              <a:extLst>
                <a:ext uri="{FF2B5EF4-FFF2-40B4-BE49-F238E27FC236}">
                  <a16:creationId xmlns:a16="http://schemas.microsoft.com/office/drawing/2014/main" id="{E8660FAD-AD10-442D-B8DA-3B3FEE08289E}"/>
                </a:ext>
              </a:extLst>
            </p:cNvPr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33;p26">
              <a:extLst>
                <a:ext uri="{FF2B5EF4-FFF2-40B4-BE49-F238E27FC236}">
                  <a16:creationId xmlns:a16="http://schemas.microsoft.com/office/drawing/2014/main" id="{CDA1E529-0AF8-4CA4-B761-F3BD1C391182}"/>
                </a:ext>
              </a:extLst>
            </p:cNvPr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34;p26">
              <a:extLst>
                <a:ext uri="{FF2B5EF4-FFF2-40B4-BE49-F238E27FC236}">
                  <a16:creationId xmlns:a16="http://schemas.microsoft.com/office/drawing/2014/main" id="{50A16DFB-532E-4A7B-92E4-327D720AB3C6}"/>
                </a:ext>
              </a:extLst>
            </p:cNvPr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35;p26">
              <a:extLst>
                <a:ext uri="{FF2B5EF4-FFF2-40B4-BE49-F238E27FC236}">
                  <a16:creationId xmlns:a16="http://schemas.microsoft.com/office/drawing/2014/main" id="{8A9CBD74-A3E1-4481-BD6D-636D930546AC}"/>
                </a:ext>
              </a:extLst>
            </p:cNvPr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36;p26">
              <a:extLst>
                <a:ext uri="{FF2B5EF4-FFF2-40B4-BE49-F238E27FC236}">
                  <a16:creationId xmlns:a16="http://schemas.microsoft.com/office/drawing/2014/main" id="{2BFA57CC-2550-47FB-8E17-2E4AA09E0D54}"/>
                </a:ext>
              </a:extLst>
            </p:cNvPr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37;p26">
              <a:extLst>
                <a:ext uri="{FF2B5EF4-FFF2-40B4-BE49-F238E27FC236}">
                  <a16:creationId xmlns:a16="http://schemas.microsoft.com/office/drawing/2014/main" id="{ED31BD85-9590-465F-BBE5-992583D734B8}"/>
                </a:ext>
              </a:extLst>
            </p:cNvPr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38;p26">
              <a:extLst>
                <a:ext uri="{FF2B5EF4-FFF2-40B4-BE49-F238E27FC236}">
                  <a16:creationId xmlns:a16="http://schemas.microsoft.com/office/drawing/2014/main" id="{EA85EA41-75EC-4FD2-BE2B-95C970EBFC5E}"/>
                </a:ext>
              </a:extLst>
            </p:cNvPr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39;p26">
              <a:extLst>
                <a:ext uri="{FF2B5EF4-FFF2-40B4-BE49-F238E27FC236}">
                  <a16:creationId xmlns:a16="http://schemas.microsoft.com/office/drawing/2014/main" id="{E6201D0A-1C70-4530-994D-2DBDF0E17E10}"/>
                </a:ext>
              </a:extLst>
            </p:cNvPr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40;p26">
              <a:extLst>
                <a:ext uri="{FF2B5EF4-FFF2-40B4-BE49-F238E27FC236}">
                  <a16:creationId xmlns:a16="http://schemas.microsoft.com/office/drawing/2014/main" id="{1B8CF92E-74CE-49C3-97E4-10847D136B62}"/>
                </a:ext>
              </a:extLst>
            </p:cNvPr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41;p26">
              <a:extLst>
                <a:ext uri="{FF2B5EF4-FFF2-40B4-BE49-F238E27FC236}">
                  <a16:creationId xmlns:a16="http://schemas.microsoft.com/office/drawing/2014/main" id="{7618F274-F7DD-4DA6-A0C8-F8C5DCA38920}"/>
                </a:ext>
              </a:extLst>
            </p:cNvPr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42;p26">
              <a:extLst>
                <a:ext uri="{FF2B5EF4-FFF2-40B4-BE49-F238E27FC236}">
                  <a16:creationId xmlns:a16="http://schemas.microsoft.com/office/drawing/2014/main" id="{BFCABAAA-0C7C-4E0A-B790-E42E89E1F45E}"/>
                </a:ext>
              </a:extLst>
            </p:cNvPr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43;p26">
              <a:extLst>
                <a:ext uri="{FF2B5EF4-FFF2-40B4-BE49-F238E27FC236}">
                  <a16:creationId xmlns:a16="http://schemas.microsoft.com/office/drawing/2014/main" id="{B9B8506B-36D5-4C02-931C-D71D44A2E1F6}"/>
                </a:ext>
              </a:extLst>
            </p:cNvPr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44;p26">
              <a:extLst>
                <a:ext uri="{FF2B5EF4-FFF2-40B4-BE49-F238E27FC236}">
                  <a16:creationId xmlns:a16="http://schemas.microsoft.com/office/drawing/2014/main" id="{22EEAEAE-2576-47C7-9F02-0A448BCA361D}"/>
                </a:ext>
              </a:extLst>
            </p:cNvPr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45;p26">
              <a:extLst>
                <a:ext uri="{FF2B5EF4-FFF2-40B4-BE49-F238E27FC236}">
                  <a16:creationId xmlns:a16="http://schemas.microsoft.com/office/drawing/2014/main" id="{51199AC7-D7BF-4FB7-A1B8-D5A66D8F5F72}"/>
                </a:ext>
              </a:extLst>
            </p:cNvPr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46;p26">
              <a:extLst>
                <a:ext uri="{FF2B5EF4-FFF2-40B4-BE49-F238E27FC236}">
                  <a16:creationId xmlns:a16="http://schemas.microsoft.com/office/drawing/2014/main" id="{E867B019-92D8-44BE-B46D-398724486D28}"/>
                </a:ext>
              </a:extLst>
            </p:cNvPr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47;p26">
              <a:extLst>
                <a:ext uri="{FF2B5EF4-FFF2-40B4-BE49-F238E27FC236}">
                  <a16:creationId xmlns:a16="http://schemas.microsoft.com/office/drawing/2014/main" id="{155ED7F8-5FE4-4F17-9E4F-DC7A59E874A1}"/>
                </a:ext>
              </a:extLst>
            </p:cNvPr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48;p26">
              <a:extLst>
                <a:ext uri="{FF2B5EF4-FFF2-40B4-BE49-F238E27FC236}">
                  <a16:creationId xmlns:a16="http://schemas.microsoft.com/office/drawing/2014/main" id="{177355E3-2A6F-4ED1-8501-AC5735A7DEBF}"/>
                </a:ext>
              </a:extLst>
            </p:cNvPr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49;p26">
              <a:extLst>
                <a:ext uri="{FF2B5EF4-FFF2-40B4-BE49-F238E27FC236}">
                  <a16:creationId xmlns:a16="http://schemas.microsoft.com/office/drawing/2014/main" id="{17732054-7B44-4AB1-90ED-6DD61DEC4B46}"/>
                </a:ext>
              </a:extLst>
            </p:cNvPr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50;p26">
              <a:extLst>
                <a:ext uri="{FF2B5EF4-FFF2-40B4-BE49-F238E27FC236}">
                  <a16:creationId xmlns:a16="http://schemas.microsoft.com/office/drawing/2014/main" id="{272AADE2-409A-448F-9E8D-3CEF6643E316}"/>
                </a:ext>
              </a:extLst>
            </p:cNvPr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51;p26">
              <a:extLst>
                <a:ext uri="{FF2B5EF4-FFF2-40B4-BE49-F238E27FC236}">
                  <a16:creationId xmlns:a16="http://schemas.microsoft.com/office/drawing/2014/main" id="{E474AF01-70EA-41C2-B300-7540A8B87654}"/>
                </a:ext>
              </a:extLst>
            </p:cNvPr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52;p26">
              <a:extLst>
                <a:ext uri="{FF2B5EF4-FFF2-40B4-BE49-F238E27FC236}">
                  <a16:creationId xmlns:a16="http://schemas.microsoft.com/office/drawing/2014/main" id="{2D9943A4-B1F2-4C67-B0D3-32E936C47CD6}"/>
                </a:ext>
              </a:extLst>
            </p:cNvPr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53;p26">
              <a:extLst>
                <a:ext uri="{FF2B5EF4-FFF2-40B4-BE49-F238E27FC236}">
                  <a16:creationId xmlns:a16="http://schemas.microsoft.com/office/drawing/2014/main" id="{DDD43CD3-E349-463B-8CC6-D3C7D543EFE2}"/>
                </a:ext>
              </a:extLst>
            </p:cNvPr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54;p26">
              <a:extLst>
                <a:ext uri="{FF2B5EF4-FFF2-40B4-BE49-F238E27FC236}">
                  <a16:creationId xmlns:a16="http://schemas.microsoft.com/office/drawing/2014/main" id="{E0B332A4-0902-414F-AB88-DCF3AAA5193B}"/>
                </a:ext>
              </a:extLst>
            </p:cNvPr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55;p26">
              <a:extLst>
                <a:ext uri="{FF2B5EF4-FFF2-40B4-BE49-F238E27FC236}">
                  <a16:creationId xmlns:a16="http://schemas.microsoft.com/office/drawing/2014/main" id="{063433FD-600F-45E3-8102-F331DAE4A901}"/>
                </a:ext>
              </a:extLst>
            </p:cNvPr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56;p26">
              <a:extLst>
                <a:ext uri="{FF2B5EF4-FFF2-40B4-BE49-F238E27FC236}">
                  <a16:creationId xmlns:a16="http://schemas.microsoft.com/office/drawing/2014/main" id="{DF1DE2FC-CDAD-4732-B27C-6C2CCD3FFFA8}"/>
                </a:ext>
              </a:extLst>
            </p:cNvPr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57;p26">
              <a:extLst>
                <a:ext uri="{FF2B5EF4-FFF2-40B4-BE49-F238E27FC236}">
                  <a16:creationId xmlns:a16="http://schemas.microsoft.com/office/drawing/2014/main" id="{8077D358-2F6B-4158-B0C9-30CED086F8B2}"/>
                </a:ext>
              </a:extLst>
            </p:cNvPr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58;p26">
              <a:extLst>
                <a:ext uri="{FF2B5EF4-FFF2-40B4-BE49-F238E27FC236}">
                  <a16:creationId xmlns:a16="http://schemas.microsoft.com/office/drawing/2014/main" id="{C6671B73-FB8E-4159-8EF7-33EF7E2B3E83}"/>
                </a:ext>
              </a:extLst>
            </p:cNvPr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59;p26">
              <a:extLst>
                <a:ext uri="{FF2B5EF4-FFF2-40B4-BE49-F238E27FC236}">
                  <a16:creationId xmlns:a16="http://schemas.microsoft.com/office/drawing/2014/main" id="{23D179DD-3EE2-430E-94F1-6E52975C0C2C}"/>
                </a:ext>
              </a:extLst>
            </p:cNvPr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60;p26">
              <a:extLst>
                <a:ext uri="{FF2B5EF4-FFF2-40B4-BE49-F238E27FC236}">
                  <a16:creationId xmlns:a16="http://schemas.microsoft.com/office/drawing/2014/main" id="{2CC0E924-4ABB-4761-AB7B-A0AFA772EAE7}"/>
                </a:ext>
              </a:extLst>
            </p:cNvPr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61;p26">
              <a:extLst>
                <a:ext uri="{FF2B5EF4-FFF2-40B4-BE49-F238E27FC236}">
                  <a16:creationId xmlns:a16="http://schemas.microsoft.com/office/drawing/2014/main" id="{FC062C2E-2A15-4F93-87D3-0EF44CEDD929}"/>
                </a:ext>
              </a:extLst>
            </p:cNvPr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62;p26">
              <a:extLst>
                <a:ext uri="{FF2B5EF4-FFF2-40B4-BE49-F238E27FC236}">
                  <a16:creationId xmlns:a16="http://schemas.microsoft.com/office/drawing/2014/main" id="{03C9B56E-129E-4F3A-823A-BB76C2CB4DA4}"/>
                </a:ext>
              </a:extLst>
            </p:cNvPr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63;p26">
              <a:extLst>
                <a:ext uri="{FF2B5EF4-FFF2-40B4-BE49-F238E27FC236}">
                  <a16:creationId xmlns:a16="http://schemas.microsoft.com/office/drawing/2014/main" id="{4762B3DC-BE44-4354-A670-5815B83FFA30}"/>
                </a:ext>
              </a:extLst>
            </p:cNvPr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64;p26">
              <a:extLst>
                <a:ext uri="{FF2B5EF4-FFF2-40B4-BE49-F238E27FC236}">
                  <a16:creationId xmlns:a16="http://schemas.microsoft.com/office/drawing/2014/main" id="{96E31F91-1F9D-4D69-87BF-980290D6EBC1}"/>
                </a:ext>
              </a:extLst>
            </p:cNvPr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65;p26">
              <a:extLst>
                <a:ext uri="{FF2B5EF4-FFF2-40B4-BE49-F238E27FC236}">
                  <a16:creationId xmlns:a16="http://schemas.microsoft.com/office/drawing/2014/main" id="{F4EBE575-D685-4C70-B462-2197DA1A15F0}"/>
                </a:ext>
              </a:extLst>
            </p:cNvPr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66;p26">
              <a:extLst>
                <a:ext uri="{FF2B5EF4-FFF2-40B4-BE49-F238E27FC236}">
                  <a16:creationId xmlns:a16="http://schemas.microsoft.com/office/drawing/2014/main" id="{ADCF87C8-7470-42A0-8DBD-98968A8D9657}"/>
                </a:ext>
              </a:extLst>
            </p:cNvPr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67;p26">
              <a:extLst>
                <a:ext uri="{FF2B5EF4-FFF2-40B4-BE49-F238E27FC236}">
                  <a16:creationId xmlns:a16="http://schemas.microsoft.com/office/drawing/2014/main" id="{79E380FF-B104-47BB-A54C-82F70F929460}"/>
                </a:ext>
              </a:extLst>
            </p:cNvPr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68;p26">
              <a:extLst>
                <a:ext uri="{FF2B5EF4-FFF2-40B4-BE49-F238E27FC236}">
                  <a16:creationId xmlns:a16="http://schemas.microsoft.com/office/drawing/2014/main" id="{9D33DE26-6C1B-45ED-B421-A8728E432FA1}"/>
                </a:ext>
              </a:extLst>
            </p:cNvPr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69;p26">
              <a:extLst>
                <a:ext uri="{FF2B5EF4-FFF2-40B4-BE49-F238E27FC236}">
                  <a16:creationId xmlns:a16="http://schemas.microsoft.com/office/drawing/2014/main" id="{FBAECDD0-970D-4DE3-BC6E-F8A7C5C7541A}"/>
                </a:ext>
              </a:extLst>
            </p:cNvPr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70;p26">
              <a:extLst>
                <a:ext uri="{FF2B5EF4-FFF2-40B4-BE49-F238E27FC236}">
                  <a16:creationId xmlns:a16="http://schemas.microsoft.com/office/drawing/2014/main" id="{74E2B225-3441-4627-812C-4917B8CCC231}"/>
                </a:ext>
              </a:extLst>
            </p:cNvPr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71;p26">
              <a:extLst>
                <a:ext uri="{FF2B5EF4-FFF2-40B4-BE49-F238E27FC236}">
                  <a16:creationId xmlns:a16="http://schemas.microsoft.com/office/drawing/2014/main" id="{2B93777F-2E80-4A4F-B0CD-05DC509019E2}"/>
                </a:ext>
              </a:extLst>
            </p:cNvPr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72;p26">
              <a:extLst>
                <a:ext uri="{FF2B5EF4-FFF2-40B4-BE49-F238E27FC236}">
                  <a16:creationId xmlns:a16="http://schemas.microsoft.com/office/drawing/2014/main" id="{9361F748-51E7-4137-836A-E2387AC5523F}"/>
                </a:ext>
              </a:extLst>
            </p:cNvPr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rgbClr val="DC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73;p26">
              <a:extLst>
                <a:ext uri="{FF2B5EF4-FFF2-40B4-BE49-F238E27FC236}">
                  <a16:creationId xmlns:a16="http://schemas.microsoft.com/office/drawing/2014/main" id="{F6DAEC62-5C5E-4020-9919-8616DA5A9020}"/>
                </a:ext>
              </a:extLst>
            </p:cNvPr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74;p26">
              <a:extLst>
                <a:ext uri="{FF2B5EF4-FFF2-40B4-BE49-F238E27FC236}">
                  <a16:creationId xmlns:a16="http://schemas.microsoft.com/office/drawing/2014/main" id="{2192B0D9-23BE-46E8-ACF0-D1CABCEF2E82}"/>
                </a:ext>
              </a:extLst>
            </p:cNvPr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75;p26">
              <a:extLst>
                <a:ext uri="{FF2B5EF4-FFF2-40B4-BE49-F238E27FC236}">
                  <a16:creationId xmlns:a16="http://schemas.microsoft.com/office/drawing/2014/main" id="{23FBA605-90AE-4101-9B3D-CD1A7DB9DF1A}"/>
                </a:ext>
              </a:extLst>
            </p:cNvPr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76;p26">
              <a:extLst>
                <a:ext uri="{FF2B5EF4-FFF2-40B4-BE49-F238E27FC236}">
                  <a16:creationId xmlns:a16="http://schemas.microsoft.com/office/drawing/2014/main" id="{5715A59A-DD7B-41ED-8A45-33EB49249664}"/>
                </a:ext>
              </a:extLst>
            </p:cNvPr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77;p26">
              <a:extLst>
                <a:ext uri="{FF2B5EF4-FFF2-40B4-BE49-F238E27FC236}">
                  <a16:creationId xmlns:a16="http://schemas.microsoft.com/office/drawing/2014/main" id="{1E1BB154-B219-41F4-BF3A-010E0349DF90}"/>
                </a:ext>
              </a:extLst>
            </p:cNvPr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78;p26">
              <a:extLst>
                <a:ext uri="{FF2B5EF4-FFF2-40B4-BE49-F238E27FC236}">
                  <a16:creationId xmlns:a16="http://schemas.microsoft.com/office/drawing/2014/main" id="{37360093-0B53-4BBF-8052-481D8A37E8BB}"/>
                </a:ext>
              </a:extLst>
            </p:cNvPr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79;p26">
              <a:extLst>
                <a:ext uri="{FF2B5EF4-FFF2-40B4-BE49-F238E27FC236}">
                  <a16:creationId xmlns:a16="http://schemas.microsoft.com/office/drawing/2014/main" id="{4E7FD49A-BB07-4FE6-AF3E-6349E356BA30}"/>
                </a:ext>
              </a:extLst>
            </p:cNvPr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80;p26">
              <a:extLst>
                <a:ext uri="{FF2B5EF4-FFF2-40B4-BE49-F238E27FC236}">
                  <a16:creationId xmlns:a16="http://schemas.microsoft.com/office/drawing/2014/main" id="{FE99350C-355C-4CC9-9B05-ED9FA001C100}"/>
                </a:ext>
              </a:extLst>
            </p:cNvPr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81;p26">
              <a:extLst>
                <a:ext uri="{FF2B5EF4-FFF2-40B4-BE49-F238E27FC236}">
                  <a16:creationId xmlns:a16="http://schemas.microsoft.com/office/drawing/2014/main" id="{7448CDD5-A862-4D5A-8ADE-5A71E7D24ECC}"/>
                </a:ext>
              </a:extLst>
            </p:cNvPr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82;p26">
              <a:extLst>
                <a:ext uri="{FF2B5EF4-FFF2-40B4-BE49-F238E27FC236}">
                  <a16:creationId xmlns:a16="http://schemas.microsoft.com/office/drawing/2014/main" id="{1799519D-FB94-46CC-8FE4-2E743018E314}"/>
                </a:ext>
              </a:extLst>
            </p:cNvPr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83;p26">
              <a:extLst>
                <a:ext uri="{FF2B5EF4-FFF2-40B4-BE49-F238E27FC236}">
                  <a16:creationId xmlns:a16="http://schemas.microsoft.com/office/drawing/2014/main" id="{7B1F1E0E-DDAF-436B-A59D-0BCAD87C3743}"/>
                </a:ext>
              </a:extLst>
            </p:cNvPr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84;p26">
              <a:extLst>
                <a:ext uri="{FF2B5EF4-FFF2-40B4-BE49-F238E27FC236}">
                  <a16:creationId xmlns:a16="http://schemas.microsoft.com/office/drawing/2014/main" id="{697A1E88-01BE-4FBA-A344-B22EF9EB8DB8}"/>
                </a:ext>
              </a:extLst>
            </p:cNvPr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85;p26">
              <a:extLst>
                <a:ext uri="{FF2B5EF4-FFF2-40B4-BE49-F238E27FC236}">
                  <a16:creationId xmlns:a16="http://schemas.microsoft.com/office/drawing/2014/main" id="{040AA7EA-3CDC-46FA-8832-2137A9D98271}"/>
                </a:ext>
              </a:extLst>
            </p:cNvPr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86;p26">
              <a:extLst>
                <a:ext uri="{FF2B5EF4-FFF2-40B4-BE49-F238E27FC236}">
                  <a16:creationId xmlns:a16="http://schemas.microsoft.com/office/drawing/2014/main" id="{B5C2F2D9-DBA4-43F5-ADAD-39E8429B99D2}"/>
                </a:ext>
              </a:extLst>
            </p:cNvPr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rgbClr val="DD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87;p26">
              <a:extLst>
                <a:ext uri="{FF2B5EF4-FFF2-40B4-BE49-F238E27FC236}">
                  <a16:creationId xmlns:a16="http://schemas.microsoft.com/office/drawing/2014/main" id="{F095D9D1-91F6-4689-9789-FEEC1AB3B4D5}"/>
                </a:ext>
              </a:extLst>
            </p:cNvPr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88;p26">
              <a:extLst>
                <a:ext uri="{FF2B5EF4-FFF2-40B4-BE49-F238E27FC236}">
                  <a16:creationId xmlns:a16="http://schemas.microsoft.com/office/drawing/2014/main" id="{7786404F-4B54-4B41-B63C-5A7AD5995DC9}"/>
                </a:ext>
              </a:extLst>
            </p:cNvPr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89;p26">
              <a:extLst>
                <a:ext uri="{FF2B5EF4-FFF2-40B4-BE49-F238E27FC236}">
                  <a16:creationId xmlns:a16="http://schemas.microsoft.com/office/drawing/2014/main" id="{A0C0E3D1-F19C-4421-A673-0DECEF22B161}"/>
                </a:ext>
              </a:extLst>
            </p:cNvPr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90;p26">
              <a:extLst>
                <a:ext uri="{FF2B5EF4-FFF2-40B4-BE49-F238E27FC236}">
                  <a16:creationId xmlns:a16="http://schemas.microsoft.com/office/drawing/2014/main" id="{5C1D8F72-F80A-41ED-AB69-94CE77811748}"/>
                </a:ext>
              </a:extLst>
            </p:cNvPr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91;p26">
              <a:extLst>
                <a:ext uri="{FF2B5EF4-FFF2-40B4-BE49-F238E27FC236}">
                  <a16:creationId xmlns:a16="http://schemas.microsoft.com/office/drawing/2014/main" id="{1D71AFDC-AFA6-48C4-89BF-480986811480}"/>
                </a:ext>
              </a:extLst>
            </p:cNvPr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92;p26">
              <a:extLst>
                <a:ext uri="{FF2B5EF4-FFF2-40B4-BE49-F238E27FC236}">
                  <a16:creationId xmlns:a16="http://schemas.microsoft.com/office/drawing/2014/main" id="{0C66F1D5-9CA6-4897-9183-D1A4152FD9BD}"/>
                </a:ext>
              </a:extLst>
            </p:cNvPr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93;p26">
              <a:extLst>
                <a:ext uri="{FF2B5EF4-FFF2-40B4-BE49-F238E27FC236}">
                  <a16:creationId xmlns:a16="http://schemas.microsoft.com/office/drawing/2014/main" id="{B3B9F448-CE24-4EB9-9D8C-2EE62D88386B}"/>
                </a:ext>
              </a:extLst>
            </p:cNvPr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94;p26">
              <a:extLst>
                <a:ext uri="{FF2B5EF4-FFF2-40B4-BE49-F238E27FC236}">
                  <a16:creationId xmlns:a16="http://schemas.microsoft.com/office/drawing/2014/main" id="{05D25B20-733A-43E7-A5D8-E1B18300C3AE}"/>
                </a:ext>
              </a:extLst>
            </p:cNvPr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95;p26">
              <a:extLst>
                <a:ext uri="{FF2B5EF4-FFF2-40B4-BE49-F238E27FC236}">
                  <a16:creationId xmlns:a16="http://schemas.microsoft.com/office/drawing/2014/main" id="{76F466B5-643F-46A9-B73F-5A637EF4B8A9}"/>
                </a:ext>
              </a:extLst>
            </p:cNvPr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96;p26">
              <a:extLst>
                <a:ext uri="{FF2B5EF4-FFF2-40B4-BE49-F238E27FC236}">
                  <a16:creationId xmlns:a16="http://schemas.microsoft.com/office/drawing/2014/main" id="{618491A7-9B13-46FA-A244-1DEE320F09EF}"/>
                </a:ext>
              </a:extLst>
            </p:cNvPr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97;p26">
              <a:extLst>
                <a:ext uri="{FF2B5EF4-FFF2-40B4-BE49-F238E27FC236}">
                  <a16:creationId xmlns:a16="http://schemas.microsoft.com/office/drawing/2014/main" id="{3E3EA866-F5F7-4261-8C35-A113100CF425}"/>
                </a:ext>
              </a:extLst>
            </p:cNvPr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98;p26">
              <a:extLst>
                <a:ext uri="{FF2B5EF4-FFF2-40B4-BE49-F238E27FC236}">
                  <a16:creationId xmlns:a16="http://schemas.microsoft.com/office/drawing/2014/main" id="{44B4E1A6-B39A-472A-960C-E46E05BC440F}"/>
                </a:ext>
              </a:extLst>
            </p:cNvPr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99;p26">
              <a:extLst>
                <a:ext uri="{FF2B5EF4-FFF2-40B4-BE49-F238E27FC236}">
                  <a16:creationId xmlns:a16="http://schemas.microsoft.com/office/drawing/2014/main" id="{EA591BCC-4525-4642-BDDF-E9E893046A17}"/>
                </a:ext>
              </a:extLst>
            </p:cNvPr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00;p26">
              <a:extLst>
                <a:ext uri="{FF2B5EF4-FFF2-40B4-BE49-F238E27FC236}">
                  <a16:creationId xmlns:a16="http://schemas.microsoft.com/office/drawing/2014/main" id="{C058CE5D-48A2-481C-868F-81EA5C8945DF}"/>
                </a:ext>
              </a:extLst>
            </p:cNvPr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01;p26">
              <a:extLst>
                <a:ext uri="{FF2B5EF4-FFF2-40B4-BE49-F238E27FC236}">
                  <a16:creationId xmlns:a16="http://schemas.microsoft.com/office/drawing/2014/main" id="{77D4BCD5-1C49-4D39-ADC6-30FF2A65A0E6}"/>
                </a:ext>
              </a:extLst>
            </p:cNvPr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02;p26">
              <a:extLst>
                <a:ext uri="{FF2B5EF4-FFF2-40B4-BE49-F238E27FC236}">
                  <a16:creationId xmlns:a16="http://schemas.microsoft.com/office/drawing/2014/main" id="{B77743C1-FA0C-4F2E-BE61-0D6DF004D792}"/>
                </a:ext>
              </a:extLst>
            </p:cNvPr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03;p26">
              <a:extLst>
                <a:ext uri="{FF2B5EF4-FFF2-40B4-BE49-F238E27FC236}">
                  <a16:creationId xmlns:a16="http://schemas.microsoft.com/office/drawing/2014/main" id="{9F2BBC1D-5B23-4104-9D5A-7C6002093C10}"/>
                </a:ext>
              </a:extLst>
            </p:cNvPr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04;p26">
              <a:extLst>
                <a:ext uri="{FF2B5EF4-FFF2-40B4-BE49-F238E27FC236}">
                  <a16:creationId xmlns:a16="http://schemas.microsoft.com/office/drawing/2014/main" id="{5DA99622-A737-4A24-9472-2C34F7270F13}"/>
                </a:ext>
              </a:extLst>
            </p:cNvPr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05;p26">
              <a:extLst>
                <a:ext uri="{FF2B5EF4-FFF2-40B4-BE49-F238E27FC236}">
                  <a16:creationId xmlns:a16="http://schemas.microsoft.com/office/drawing/2014/main" id="{998FE09C-7E27-44AB-AE36-52A13A07BA82}"/>
                </a:ext>
              </a:extLst>
            </p:cNvPr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06;p26">
              <a:extLst>
                <a:ext uri="{FF2B5EF4-FFF2-40B4-BE49-F238E27FC236}">
                  <a16:creationId xmlns:a16="http://schemas.microsoft.com/office/drawing/2014/main" id="{C5C3088F-EEFD-4B64-9F9B-F2309AEC4CCA}"/>
                </a:ext>
              </a:extLst>
            </p:cNvPr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07;p26">
              <a:extLst>
                <a:ext uri="{FF2B5EF4-FFF2-40B4-BE49-F238E27FC236}">
                  <a16:creationId xmlns:a16="http://schemas.microsoft.com/office/drawing/2014/main" id="{669ECFA9-DBC5-4562-A29A-1510390BC617}"/>
                </a:ext>
              </a:extLst>
            </p:cNvPr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08;p26">
              <a:extLst>
                <a:ext uri="{FF2B5EF4-FFF2-40B4-BE49-F238E27FC236}">
                  <a16:creationId xmlns:a16="http://schemas.microsoft.com/office/drawing/2014/main" id="{0631905A-3A6F-4697-A3C9-8B2D3E4943BD}"/>
                </a:ext>
              </a:extLst>
            </p:cNvPr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09;p26">
              <a:extLst>
                <a:ext uri="{FF2B5EF4-FFF2-40B4-BE49-F238E27FC236}">
                  <a16:creationId xmlns:a16="http://schemas.microsoft.com/office/drawing/2014/main" id="{1DCFF28F-FD2B-4FE9-BC41-5AF573C89D78}"/>
                </a:ext>
              </a:extLst>
            </p:cNvPr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10;p26">
              <a:extLst>
                <a:ext uri="{FF2B5EF4-FFF2-40B4-BE49-F238E27FC236}">
                  <a16:creationId xmlns:a16="http://schemas.microsoft.com/office/drawing/2014/main" id="{D131B516-76ED-476E-982A-5DC7C577ABB2}"/>
                </a:ext>
              </a:extLst>
            </p:cNvPr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11;p26">
              <a:extLst>
                <a:ext uri="{FF2B5EF4-FFF2-40B4-BE49-F238E27FC236}">
                  <a16:creationId xmlns:a16="http://schemas.microsoft.com/office/drawing/2014/main" id="{BFD4847E-5BC1-4F94-B098-4FA960A89761}"/>
                </a:ext>
              </a:extLst>
            </p:cNvPr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12;p26">
              <a:extLst>
                <a:ext uri="{FF2B5EF4-FFF2-40B4-BE49-F238E27FC236}">
                  <a16:creationId xmlns:a16="http://schemas.microsoft.com/office/drawing/2014/main" id="{28106D3D-17E0-4DF2-AD87-6F1B70468EAB}"/>
                </a:ext>
              </a:extLst>
            </p:cNvPr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13;p26">
              <a:extLst>
                <a:ext uri="{FF2B5EF4-FFF2-40B4-BE49-F238E27FC236}">
                  <a16:creationId xmlns:a16="http://schemas.microsoft.com/office/drawing/2014/main" id="{AF6AF589-45B7-42A5-9B8B-4746418BDB40}"/>
                </a:ext>
              </a:extLst>
            </p:cNvPr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14;p26">
              <a:extLst>
                <a:ext uri="{FF2B5EF4-FFF2-40B4-BE49-F238E27FC236}">
                  <a16:creationId xmlns:a16="http://schemas.microsoft.com/office/drawing/2014/main" id="{923971FE-788C-475F-99AE-82D561C33EF7}"/>
                </a:ext>
              </a:extLst>
            </p:cNvPr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15;p26">
              <a:extLst>
                <a:ext uri="{FF2B5EF4-FFF2-40B4-BE49-F238E27FC236}">
                  <a16:creationId xmlns:a16="http://schemas.microsoft.com/office/drawing/2014/main" id="{5FDDAC89-93CE-44BF-88D0-1BF5CE92BB62}"/>
                </a:ext>
              </a:extLst>
            </p:cNvPr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16;p26">
              <a:extLst>
                <a:ext uri="{FF2B5EF4-FFF2-40B4-BE49-F238E27FC236}">
                  <a16:creationId xmlns:a16="http://schemas.microsoft.com/office/drawing/2014/main" id="{8CA8889C-CDBC-4D1C-B888-D4F6AACA8745}"/>
                </a:ext>
              </a:extLst>
            </p:cNvPr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rgbClr val="DD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317;p26">
              <a:extLst>
                <a:ext uri="{FF2B5EF4-FFF2-40B4-BE49-F238E27FC236}">
                  <a16:creationId xmlns:a16="http://schemas.microsoft.com/office/drawing/2014/main" id="{F41115BA-1174-412E-8AD1-AC3BDF07873D}"/>
                </a:ext>
              </a:extLst>
            </p:cNvPr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318;p26">
              <a:extLst>
                <a:ext uri="{FF2B5EF4-FFF2-40B4-BE49-F238E27FC236}">
                  <a16:creationId xmlns:a16="http://schemas.microsoft.com/office/drawing/2014/main" id="{E4712637-5CDD-409F-8CF9-893281E5A453}"/>
                </a:ext>
              </a:extLst>
            </p:cNvPr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319;p26">
              <a:extLst>
                <a:ext uri="{FF2B5EF4-FFF2-40B4-BE49-F238E27FC236}">
                  <a16:creationId xmlns:a16="http://schemas.microsoft.com/office/drawing/2014/main" id="{56A4CD85-09BF-49C5-BA3E-3C3925DF9FE4}"/>
                </a:ext>
              </a:extLst>
            </p:cNvPr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320;p26">
              <a:extLst>
                <a:ext uri="{FF2B5EF4-FFF2-40B4-BE49-F238E27FC236}">
                  <a16:creationId xmlns:a16="http://schemas.microsoft.com/office/drawing/2014/main" id="{6E058C94-DDE5-4DEF-B444-6D4A11CC633D}"/>
                </a:ext>
              </a:extLst>
            </p:cNvPr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321;p26">
              <a:extLst>
                <a:ext uri="{FF2B5EF4-FFF2-40B4-BE49-F238E27FC236}">
                  <a16:creationId xmlns:a16="http://schemas.microsoft.com/office/drawing/2014/main" id="{81FBEA33-80A1-4898-BA7F-F3549A14DE6B}"/>
                </a:ext>
              </a:extLst>
            </p:cNvPr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322;p26">
              <a:extLst>
                <a:ext uri="{FF2B5EF4-FFF2-40B4-BE49-F238E27FC236}">
                  <a16:creationId xmlns:a16="http://schemas.microsoft.com/office/drawing/2014/main" id="{5C0A8A6A-833B-461F-B554-7C8EE52DC81A}"/>
                </a:ext>
              </a:extLst>
            </p:cNvPr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323;p26">
              <a:extLst>
                <a:ext uri="{FF2B5EF4-FFF2-40B4-BE49-F238E27FC236}">
                  <a16:creationId xmlns:a16="http://schemas.microsoft.com/office/drawing/2014/main" id="{EC9DF215-4FA5-412E-970C-51C11EF1A743}"/>
                </a:ext>
              </a:extLst>
            </p:cNvPr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324;p26">
              <a:extLst>
                <a:ext uri="{FF2B5EF4-FFF2-40B4-BE49-F238E27FC236}">
                  <a16:creationId xmlns:a16="http://schemas.microsoft.com/office/drawing/2014/main" id="{5E72D505-44E9-4D08-8FF8-96E4D9834270}"/>
                </a:ext>
              </a:extLst>
            </p:cNvPr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325;p26">
              <a:extLst>
                <a:ext uri="{FF2B5EF4-FFF2-40B4-BE49-F238E27FC236}">
                  <a16:creationId xmlns:a16="http://schemas.microsoft.com/office/drawing/2014/main" id="{4EE2C6B3-5916-4BFD-944D-D16A7AC51C9E}"/>
                </a:ext>
              </a:extLst>
            </p:cNvPr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326;p26">
              <a:extLst>
                <a:ext uri="{FF2B5EF4-FFF2-40B4-BE49-F238E27FC236}">
                  <a16:creationId xmlns:a16="http://schemas.microsoft.com/office/drawing/2014/main" id="{FDE728E0-D092-40EC-B1CF-EB1273A31CF7}"/>
                </a:ext>
              </a:extLst>
            </p:cNvPr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27;p26">
              <a:extLst>
                <a:ext uri="{FF2B5EF4-FFF2-40B4-BE49-F238E27FC236}">
                  <a16:creationId xmlns:a16="http://schemas.microsoft.com/office/drawing/2014/main" id="{D4BEA311-48B7-454D-98CF-5640327F2A3E}"/>
                </a:ext>
              </a:extLst>
            </p:cNvPr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28;p26">
              <a:extLst>
                <a:ext uri="{FF2B5EF4-FFF2-40B4-BE49-F238E27FC236}">
                  <a16:creationId xmlns:a16="http://schemas.microsoft.com/office/drawing/2014/main" id="{5A2FE6AB-3316-48AC-841D-05E7091A2BF1}"/>
                </a:ext>
              </a:extLst>
            </p:cNvPr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29;p26">
              <a:extLst>
                <a:ext uri="{FF2B5EF4-FFF2-40B4-BE49-F238E27FC236}">
                  <a16:creationId xmlns:a16="http://schemas.microsoft.com/office/drawing/2014/main" id="{5A5339A0-95DF-46CC-9CAD-10760A3039EA}"/>
                </a:ext>
              </a:extLst>
            </p:cNvPr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30;p26">
              <a:extLst>
                <a:ext uri="{FF2B5EF4-FFF2-40B4-BE49-F238E27FC236}">
                  <a16:creationId xmlns:a16="http://schemas.microsoft.com/office/drawing/2014/main" id="{E35C877F-626E-4EC4-8267-215B348FAA1B}"/>
                </a:ext>
              </a:extLst>
            </p:cNvPr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" name="No 31">
            <a:hlinkClick r:id="" action="ppaction://media"/>
            <a:extLst>
              <a:ext uri="{FF2B5EF4-FFF2-40B4-BE49-F238E27FC236}">
                <a16:creationId xmlns:a16="http://schemas.microsoft.com/office/drawing/2014/main" id="{C81145AC-CEB6-4FFC-B0CC-4205DA8D5BA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9600" end="2369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200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1801559" y="1683251"/>
            <a:ext cx="4501630" cy="19951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2980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KELEBIHAN STRATEGI PROJECT BASED LEARNING</a:t>
            </a:r>
            <a:endParaRPr lang="en-ID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2741" y="4087594"/>
            <a:ext cx="683425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l" rtl="0">
              <a:spcBef>
                <a:spcPts val="1000"/>
              </a:spcBef>
              <a:spcAft>
                <a:spcPts val="0"/>
              </a:spcAft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motivasi,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 mana peserta didik tekun dan berusaha keras dalam mencapai proyek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merasa bahwa belajar dalam proyek lebih menyenangkan daripada komponen kurikulum yang lain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116" name="Google Shape;1886;p68">
            <a:extLst>
              <a:ext uri="{FF2B5EF4-FFF2-40B4-BE49-F238E27FC236}">
                <a16:creationId xmlns:a16="http://schemas.microsoft.com/office/drawing/2014/main" id="{F219D6F7-2063-4A21-922C-A35F1C8DE90B}"/>
              </a:ext>
            </a:extLst>
          </p:cNvPr>
          <p:cNvGrpSpPr/>
          <p:nvPr/>
        </p:nvGrpSpPr>
        <p:grpSpPr>
          <a:xfrm>
            <a:off x="2448765" y="1227815"/>
            <a:ext cx="2742686" cy="2612609"/>
            <a:chOff x="-3294175" y="4316175"/>
            <a:chExt cx="1239625" cy="1156225"/>
          </a:xfrm>
        </p:grpSpPr>
        <p:sp>
          <p:nvSpPr>
            <p:cNvPr id="117" name="Google Shape;1887;p68">
              <a:extLst>
                <a:ext uri="{FF2B5EF4-FFF2-40B4-BE49-F238E27FC236}">
                  <a16:creationId xmlns:a16="http://schemas.microsoft.com/office/drawing/2014/main" id="{3674CAD7-CACF-4896-8812-819A36AC3273}"/>
                </a:ext>
              </a:extLst>
            </p:cNvPr>
            <p:cNvSpPr/>
            <p:nvPr/>
          </p:nvSpPr>
          <p:spPr>
            <a:xfrm>
              <a:off x="-3263925" y="5203325"/>
              <a:ext cx="1205450" cy="79775"/>
            </a:xfrm>
            <a:custGeom>
              <a:avLst/>
              <a:gdLst/>
              <a:ahLst/>
              <a:cxnLst/>
              <a:rect l="l" t="t" r="r" b="b"/>
              <a:pathLst>
                <a:path w="48218" h="3191" extrusionOk="0">
                  <a:moveTo>
                    <a:pt x="24117" y="1"/>
                  </a:moveTo>
                  <a:cubicBezTo>
                    <a:pt x="10794" y="1"/>
                    <a:pt x="0" y="708"/>
                    <a:pt x="0" y="1603"/>
                  </a:cubicBezTo>
                  <a:cubicBezTo>
                    <a:pt x="0" y="2483"/>
                    <a:pt x="10794" y="3190"/>
                    <a:pt x="24117" y="3190"/>
                  </a:cubicBezTo>
                  <a:cubicBezTo>
                    <a:pt x="37424" y="3190"/>
                    <a:pt x="48217" y="2483"/>
                    <a:pt x="48217" y="1603"/>
                  </a:cubicBezTo>
                  <a:cubicBezTo>
                    <a:pt x="48217" y="708"/>
                    <a:pt x="37424" y="1"/>
                    <a:pt x="241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888;p68">
              <a:extLst>
                <a:ext uri="{FF2B5EF4-FFF2-40B4-BE49-F238E27FC236}">
                  <a16:creationId xmlns:a16="http://schemas.microsoft.com/office/drawing/2014/main" id="{DBABEBE2-DA93-4EEB-B0B9-218DA51139F8}"/>
                </a:ext>
              </a:extLst>
            </p:cNvPr>
            <p:cNvSpPr/>
            <p:nvPr/>
          </p:nvSpPr>
          <p:spPr>
            <a:xfrm>
              <a:off x="-3123700" y="4613400"/>
              <a:ext cx="922650" cy="571900"/>
            </a:xfrm>
            <a:custGeom>
              <a:avLst/>
              <a:gdLst/>
              <a:ahLst/>
              <a:cxnLst/>
              <a:rect l="l" t="t" r="r" b="b"/>
              <a:pathLst>
                <a:path w="36906" h="22876" extrusionOk="0">
                  <a:moveTo>
                    <a:pt x="1493" y="0"/>
                  </a:moveTo>
                  <a:cubicBezTo>
                    <a:pt x="676" y="0"/>
                    <a:pt x="0" y="660"/>
                    <a:pt x="0" y="1477"/>
                  </a:cubicBezTo>
                  <a:lnTo>
                    <a:pt x="0" y="21383"/>
                  </a:lnTo>
                  <a:cubicBezTo>
                    <a:pt x="0" y="22200"/>
                    <a:pt x="676" y="22875"/>
                    <a:pt x="1493" y="22875"/>
                  </a:cubicBezTo>
                  <a:lnTo>
                    <a:pt x="35413" y="22875"/>
                  </a:lnTo>
                  <a:cubicBezTo>
                    <a:pt x="36230" y="22875"/>
                    <a:pt x="36905" y="22200"/>
                    <a:pt x="36905" y="21383"/>
                  </a:cubicBezTo>
                  <a:lnTo>
                    <a:pt x="36905" y="1477"/>
                  </a:lnTo>
                  <a:cubicBezTo>
                    <a:pt x="36905" y="660"/>
                    <a:pt x="36230" y="0"/>
                    <a:pt x="3541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889;p68">
              <a:extLst>
                <a:ext uri="{FF2B5EF4-FFF2-40B4-BE49-F238E27FC236}">
                  <a16:creationId xmlns:a16="http://schemas.microsoft.com/office/drawing/2014/main" id="{6802FBD4-96F4-4EB6-9CAE-40A70A7CF10C}"/>
                </a:ext>
              </a:extLst>
            </p:cNvPr>
            <p:cNvSpPr/>
            <p:nvPr/>
          </p:nvSpPr>
          <p:spPr>
            <a:xfrm>
              <a:off x="-3123700" y="4899325"/>
              <a:ext cx="922650" cy="285975"/>
            </a:xfrm>
            <a:custGeom>
              <a:avLst/>
              <a:gdLst/>
              <a:ahLst/>
              <a:cxnLst/>
              <a:rect l="l" t="t" r="r" b="b"/>
              <a:pathLst>
                <a:path w="36906" h="11439" extrusionOk="0">
                  <a:moveTo>
                    <a:pt x="0" y="1"/>
                  </a:moveTo>
                  <a:lnTo>
                    <a:pt x="0" y="9946"/>
                  </a:lnTo>
                  <a:cubicBezTo>
                    <a:pt x="0" y="10778"/>
                    <a:pt x="676" y="11438"/>
                    <a:pt x="1493" y="11438"/>
                  </a:cubicBezTo>
                  <a:lnTo>
                    <a:pt x="35413" y="11438"/>
                  </a:lnTo>
                  <a:cubicBezTo>
                    <a:pt x="36230" y="11438"/>
                    <a:pt x="36905" y="10763"/>
                    <a:pt x="36905" y="9946"/>
                  </a:cubicBezTo>
                  <a:lnTo>
                    <a:pt x="36905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1890;p68">
              <a:extLst>
                <a:ext uri="{FF2B5EF4-FFF2-40B4-BE49-F238E27FC236}">
                  <a16:creationId xmlns:a16="http://schemas.microsoft.com/office/drawing/2014/main" id="{35B8A30A-0F15-49A9-B784-4034776444C7}"/>
                </a:ext>
              </a:extLst>
            </p:cNvPr>
            <p:cNvSpPr/>
            <p:nvPr/>
          </p:nvSpPr>
          <p:spPr>
            <a:xfrm>
              <a:off x="-3082475" y="4651875"/>
              <a:ext cx="840175" cy="463500"/>
            </a:xfrm>
            <a:custGeom>
              <a:avLst/>
              <a:gdLst/>
              <a:ahLst/>
              <a:cxnLst/>
              <a:rect l="l" t="t" r="r" b="b"/>
              <a:pathLst>
                <a:path w="33607" h="18540" extrusionOk="0">
                  <a:moveTo>
                    <a:pt x="944" y="1"/>
                  </a:moveTo>
                  <a:cubicBezTo>
                    <a:pt x="425" y="1"/>
                    <a:pt x="1" y="394"/>
                    <a:pt x="1" y="896"/>
                  </a:cubicBezTo>
                  <a:lnTo>
                    <a:pt x="1" y="17644"/>
                  </a:lnTo>
                  <a:cubicBezTo>
                    <a:pt x="1" y="17864"/>
                    <a:pt x="95" y="18084"/>
                    <a:pt x="237" y="18241"/>
                  </a:cubicBezTo>
                  <a:cubicBezTo>
                    <a:pt x="409" y="18414"/>
                    <a:pt x="676" y="18540"/>
                    <a:pt x="944" y="18540"/>
                  </a:cubicBezTo>
                  <a:lnTo>
                    <a:pt x="32664" y="18540"/>
                  </a:lnTo>
                  <a:cubicBezTo>
                    <a:pt x="33182" y="18540"/>
                    <a:pt x="33607" y="18131"/>
                    <a:pt x="33607" y="17644"/>
                  </a:cubicBezTo>
                  <a:lnTo>
                    <a:pt x="33607" y="896"/>
                  </a:lnTo>
                  <a:cubicBezTo>
                    <a:pt x="33607" y="566"/>
                    <a:pt x="33418" y="284"/>
                    <a:pt x="33135" y="126"/>
                  </a:cubicBezTo>
                  <a:cubicBezTo>
                    <a:pt x="32994" y="48"/>
                    <a:pt x="32837" y="1"/>
                    <a:pt x="326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1891;p68">
              <a:extLst>
                <a:ext uri="{FF2B5EF4-FFF2-40B4-BE49-F238E27FC236}">
                  <a16:creationId xmlns:a16="http://schemas.microsoft.com/office/drawing/2014/main" id="{F78E5BFB-0D67-4583-A021-BEBD7F1148BD}"/>
                </a:ext>
              </a:extLst>
            </p:cNvPr>
            <p:cNvSpPr/>
            <p:nvPr/>
          </p:nvSpPr>
          <p:spPr>
            <a:xfrm>
              <a:off x="-3014525" y="4722575"/>
              <a:ext cx="710550" cy="353525"/>
            </a:xfrm>
            <a:custGeom>
              <a:avLst/>
              <a:gdLst/>
              <a:ahLst/>
              <a:cxnLst/>
              <a:rect l="l" t="t" r="r" b="b"/>
              <a:pathLst>
                <a:path w="28422" h="14141" extrusionOk="0">
                  <a:moveTo>
                    <a:pt x="1" y="1"/>
                  </a:moveTo>
                  <a:lnTo>
                    <a:pt x="1" y="14140"/>
                  </a:lnTo>
                  <a:lnTo>
                    <a:pt x="28422" y="1414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1892;p68">
              <a:extLst>
                <a:ext uri="{FF2B5EF4-FFF2-40B4-BE49-F238E27FC236}">
                  <a16:creationId xmlns:a16="http://schemas.microsoft.com/office/drawing/2014/main" id="{FCCA805F-6C71-4243-BCB6-61BEA2064598}"/>
                </a:ext>
              </a:extLst>
            </p:cNvPr>
            <p:cNvSpPr/>
            <p:nvPr/>
          </p:nvSpPr>
          <p:spPr>
            <a:xfrm>
              <a:off x="-3014525" y="4722575"/>
              <a:ext cx="710550" cy="30275"/>
            </a:xfrm>
            <a:custGeom>
              <a:avLst/>
              <a:gdLst/>
              <a:ahLst/>
              <a:cxnLst/>
              <a:rect l="l" t="t" r="r" b="b"/>
              <a:pathLst>
                <a:path w="28422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28422" y="121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1893;p68">
              <a:extLst>
                <a:ext uri="{FF2B5EF4-FFF2-40B4-BE49-F238E27FC236}">
                  <a16:creationId xmlns:a16="http://schemas.microsoft.com/office/drawing/2014/main" id="{8A5E69D1-F895-471A-8BBF-3ED34FE55C39}"/>
                </a:ext>
              </a:extLst>
            </p:cNvPr>
            <p:cNvSpPr/>
            <p:nvPr/>
          </p:nvSpPr>
          <p:spPr>
            <a:xfrm>
              <a:off x="-2375475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894;p68">
              <a:extLst>
                <a:ext uri="{FF2B5EF4-FFF2-40B4-BE49-F238E27FC236}">
                  <a16:creationId xmlns:a16="http://schemas.microsoft.com/office/drawing/2014/main" id="{3AFA6A86-D17B-4057-AC38-48DAAC2CE70E}"/>
                </a:ext>
              </a:extLst>
            </p:cNvPr>
            <p:cNvSpPr/>
            <p:nvPr/>
          </p:nvSpPr>
          <p:spPr>
            <a:xfrm>
              <a:off x="-2355050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895;p68">
              <a:extLst>
                <a:ext uri="{FF2B5EF4-FFF2-40B4-BE49-F238E27FC236}">
                  <a16:creationId xmlns:a16="http://schemas.microsoft.com/office/drawing/2014/main" id="{F627913B-037F-45A7-A01D-311CE22509F8}"/>
                </a:ext>
              </a:extLst>
            </p:cNvPr>
            <p:cNvSpPr/>
            <p:nvPr/>
          </p:nvSpPr>
          <p:spPr>
            <a:xfrm>
              <a:off x="-2335400" y="4731225"/>
              <a:ext cx="12575" cy="12600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896;p68">
              <a:extLst>
                <a:ext uri="{FF2B5EF4-FFF2-40B4-BE49-F238E27FC236}">
                  <a16:creationId xmlns:a16="http://schemas.microsoft.com/office/drawing/2014/main" id="{6B2893D7-3E91-4892-9E72-CCD7847BE06D}"/>
                </a:ext>
              </a:extLst>
            </p:cNvPr>
            <p:cNvSpPr/>
            <p:nvPr/>
          </p:nvSpPr>
          <p:spPr>
            <a:xfrm>
              <a:off x="-2767450" y="4801125"/>
              <a:ext cx="216425" cy="216450"/>
            </a:xfrm>
            <a:custGeom>
              <a:avLst/>
              <a:gdLst/>
              <a:ahLst/>
              <a:cxnLst/>
              <a:rect l="l" t="t" r="r" b="b"/>
              <a:pathLst>
                <a:path w="8657" h="8658" extrusionOk="0">
                  <a:moveTo>
                    <a:pt x="4321" y="1"/>
                  </a:moveTo>
                  <a:cubicBezTo>
                    <a:pt x="1933" y="1"/>
                    <a:pt x="0" y="1933"/>
                    <a:pt x="0" y="4321"/>
                  </a:cubicBezTo>
                  <a:cubicBezTo>
                    <a:pt x="0" y="6709"/>
                    <a:pt x="1933" y="8658"/>
                    <a:pt x="4321" y="8658"/>
                  </a:cubicBezTo>
                  <a:cubicBezTo>
                    <a:pt x="6709" y="8658"/>
                    <a:pt x="8657" y="6709"/>
                    <a:pt x="8657" y="4321"/>
                  </a:cubicBezTo>
                  <a:cubicBezTo>
                    <a:pt x="8657" y="1933"/>
                    <a:pt x="6709" y="1"/>
                    <a:pt x="4321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897;p68">
              <a:extLst>
                <a:ext uri="{FF2B5EF4-FFF2-40B4-BE49-F238E27FC236}">
                  <a16:creationId xmlns:a16="http://schemas.microsoft.com/office/drawing/2014/main" id="{AC238586-AF22-4C56-9D66-D6A165A0CB8E}"/>
                </a:ext>
              </a:extLst>
            </p:cNvPr>
            <p:cNvSpPr/>
            <p:nvPr/>
          </p:nvSpPr>
          <p:spPr>
            <a:xfrm>
              <a:off x="-2697550" y="4852200"/>
              <a:ext cx="97425" cy="113925"/>
            </a:xfrm>
            <a:custGeom>
              <a:avLst/>
              <a:gdLst/>
              <a:ahLst/>
              <a:cxnLst/>
              <a:rect l="l" t="t" r="r" b="b"/>
              <a:pathLst>
                <a:path w="3897" h="4557" extrusionOk="0">
                  <a:moveTo>
                    <a:pt x="1" y="0"/>
                  </a:moveTo>
                  <a:lnTo>
                    <a:pt x="1" y="4556"/>
                  </a:lnTo>
                  <a:lnTo>
                    <a:pt x="3897" y="22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898;p68">
              <a:extLst>
                <a:ext uri="{FF2B5EF4-FFF2-40B4-BE49-F238E27FC236}">
                  <a16:creationId xmlns:a16="http://schemas.microsoft.com/office/drawing/2014/main" id="{5208DA36-96A7-4711-B62A-9B8F8251C25F}"/>
                </a:ext>
              </a:extLst>
            </p:cNvPr>
            <p:cNvSpPr/>
            <p:nvPr/>
          </p:nvSpPr>
          <p:spPr>
            <a:xfrm>
              <a:off x="-2974050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899;p68">
              <a:extLst>
                <a:ext uri="{FF2B5EF4-FFF2-40B4-BE49-F238E27FC236}">
                  <a16:creationId xmlns:a16="http://schemas.microsoft.com/office/drawing/2014/main" id="{3CBACA5F-D609-4F85-8226-8DAD1EF8AB09}"/>
                </a:ext>
              </a:extLst>
            </p:cNvPr>
            <p:cNvSpPr/>
            <p:nvPr/>
          </p:nvSpPr>
          <p:spPr>
            <a:xfrm>
              <a:off x="-2974050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1"/>
                  </a:moveTo>
                  <a:lnTo>
                    <a:pt x="0" y="614"/>
                  </a:lnTo>
                  <a:lnTo>
                    <a:pt x="4556" y="614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900;p68">
              <a:extLst>
                <a:ext uri="{FF2B5EF4-FFF2-40B4-BE49-F238E27FC236}">
                  <a16:creationId xmlns:a16="http://schemas.microsoft.com/office/drawing/2014/main" id="{41F5879B-7133-40EC-8012-234BB2FA8AAE}"/>
                </a:ext>
              </a:extLst>
            </p:cNvPr>
            <p:cNvSpPr/>
            <p:nvPr/>
          </p:nvSpPr>
          <p:spPr>
            <a:xfrm>
              <a:off x="-2974050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901;p68">
              <a:extLst>
                <a:ext uri="{FF2B5EF4-FFF2-40B4-BE49-F238E27FC236}">
                  <a16:creationId xmlns:a16="http://schemas.microsoft.com/office/drawing/2014/main" id="{04465D74-5861-483E-BF5B-C1BF2D4E9549}"/>
                </a:ext>
              </a:extLst>
            </p:cNvPr>
            <p:cNvSpPr/>
            <p:nvPr/>
          </p:nvSpPr>
          <p:spPr>
            <a:xfrm>
              <a:off x="-2974050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1902;p68">
              <a:extLst>
                <a:ext uri="{FF2B5EF4-FFF2-40B4-BE49-F238E27FC236}">
                  <a16:creationId xmlns:a16="http://schemas.microsoft.com/office/drawing/2014/main" id="{F70D7088-37F1-4927-9CF3-646960F3D331}"/>
                </a:ext>
              </a:extLst>
            </p:cNvPr>
            <p:cNvSpPr/>
            <p:nvPr/>
          </p:nvSpPr>
          <p:spPr>
            <a:xfrm>
              <a:off x="-2974050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0" y="1"/>
                  </a:moveTo>
                  <a:lnTo>
                    <a:pt x="0" y="598"/>
                  </a:lnTo>
                  <a:lnTo>
                    <a:pt x="4556" y="598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1903;p68">
              <a:extLst>
                <a:ext uri="{FF2B5EF4-FFF2-40B4-BE49-F238E27FC236}">
                  <a16:creationId xmlns:a16="http://schemas.microsoft.com/office/drawing/2014/main" id="{B6274FDF-C4BD-40AE-B7E5-7AC8BB13A665}"/>
                </a:ext>
              </a:extLst>
            </p:cNvPr>
            <p:cNvSpPr/>
            <p:nvPr/>
          </p:nvSpPr>
          <p:spPr>
            <a:xfrm>
              <a:off x="-2974050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1904;p68">
              <a:extLst>
                <a:ext uri="{FF2B5EF4-FFF2-40B4-BE49-F238E27FC236}">
                  <a16:creationId xmlns:a16="http://schemas.microsoft.com/office/drawing/2014/main" id="{340DAB27-96B2-419A-911D-F5D243227341}"/>
                </a:ext>
              </a:extLst>
            </p:cNvPr>
            <p:cNvSpPr/>
            <p:nvPr/>
          </p:nvSpPr>
          <p:spPr>
            <a:xfrm>
              <a:off x="-2974050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1905;p68">
              <a:extLst>
                <a:ext uri="{FF2B5EF4-FFF2-40B4-BE49-F238E27FC236}">
                  <a16:creationId xmlns:a16="http://schemas.microsoft.com/office/drawing/2014/main" id="{A8CE5346-FA71-4B5A-B0BA-29E4E4A53BAF}"/>
                </a:ext>
              </a:extLst>
            </p:cNvPr>
            <p:cNvSpPr/>
            <p:nvPr/>
          </p:nvSpPr>
          <p:spPr>
            <a:xfrm>
              <a:off x="-2974050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1906;p68">
              <a:extLst>
                <a:ext uri="{FF2B5EF4-FFF2-40B4-BE49-F238E27FC236}">
                  <a16:creationId xmlns:a16="http://schemas.microsoft.com/office/drawing/2014/main" id="{6A8FC31C-2A52-4087-B73C-F4BB164141C7}"/>
                </a:ext>
              </a:extLst>
            </p:cNvPr>
            <p:cNvSpPr/>
            <p:nvPr/>
          </p:nvSpPr>
          <p:spPr>
            <a:xfrm>
              <a:off x="-2462675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1907;p68">
              <a:extLst>
                <a:ext uri="{FF2B5EF4-FFF2-40B4-BE49-F238E27FC236}">
                  <a16:creationId xmlns:a16="http://schemas.microsoft.com/office/drawing/2014/main" id="{C50A8A3F-0822-4A0E-92AA-C4CEF5F31AC5}"/>
                </a:ext>
              </a:extLst>
            </p:cNvPr>
            <p:cNvSpPr/>
            <p:nvPr/>
          </p:nvSpPr>
          <p:spPr>
            <a:xfrm>
              <a:off x="-2462675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1"/>
                  </a:moveTo>
                  <a:lnTo>
                    <a:pt x="1" y="614"/>
                  </a:lnTo>
                  <a:lnTo>
                    <a:pt x="4557" y="614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1908;p68">
              <a:extLst>
                <a:ext uri="{FF2B5EF4-FFF2-40B4-BE49-F238E27FC236}">
                  <a16:creationId xmlns:a16="http://schemas.microsoft.com/office/drawing/2014/main" id="{AB24A852-D60B-46E3-9D33-0D97C8256BDD}"/>
                </a:ext>
              </a:extLst>
            </p:cNvPr>
            <p:cNvSpPr/>
            <p:nvPr/>
          </p:nvSpPr>
          <p:spPr>
            <a:xfrm>
              <a:off x="-2462675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1909;p68">
              <a:extLst>
                <a:ext uri="{FF2B5EF4-FFF2-40B4-BE49-F238E27FC236}">
                  <a16:creationId xmlns:a16="http://schemas.microsoft.com/office/drawing/2014/main" id="{CD6894CB-C04A-4DCE-8906-6851E85B98C9}"/>
                </a:ext>
              </a:extLst>
            </p:cNvPr>
            <p:cNvSpPr/>
            <p:nvPr/>
          </p:nvSpPr>
          <p:spPr>
            <a:xfrm>
              <a:off x="-2462675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1910;p68">
              <a:extLst>
                <a:ext uri="{FF2B5EF4-FFF2-40B4-BE49-F238E27FC236}">
                  <a16:creationId xmlns:a16="http://schemas.microsoft.com/office/drawing/2014/main" id="{D364E1C6-0FF9-47F5-93BD-7CA5D58D8B08}"/>
                </a:ext>
              </a:extLst>
            </p:cNvPr>
            <p:cNvSpPr/>
            <p:nvPr/>
          </p:nvSpPr>
          <p:spPr>
            <a:xfrm>
              <a:off x="-2462675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1" y="1"/>
                  </a:moveTo>
                  <a:lnTo>
                    <a:pt x="1" y="598"/>
                  </a:lnTo>
                  <a:lnTo>
                    <a:pt x="4557" y="598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1911;p68">
              <a:extLst>
                <a:ext uri="{FF2B5EF4-FFF2-40B4-BE49-F238E27FC236}">
                  <a16:creationId xmlns:a16="http://schemas.microsoft.com/office/drawing/2014/main" id="{8C608903-858D-4672-88C5-5BF5919A5857}"/>
                </a:ext>
              </a:extLst>
            </p:cNvPr>
            <p:cNvSpPr/>
            <p:nvPr/>
          </p:nvSpPr>
          <p:spPr>
            <a:xfrm>
              <a:off x="-2462675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1912;p68">
              <a:extLst>
                <a:ext uri="{FF2B5EF4-FFF2-40B4-BE49-F238E27FC236}">
                  <a16:creationId xmlns:a16="http://schemas.microsoft.com/office/drawing/2014/main" id="{CD3CD8EA-B787-4198-A3AA-0F2181539D8D}"/>
                </a:ext>
              </a:extLst>
            </p:cNvPr>
            <p:cNvSpPr/>
            <p:nvPr/>
          </p:nvSpPr>
          <p:spPr>
            <a:xfrm>
              <a:off x="-2462675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1913;p68">
              <a:extLst>
                <a:ext uri="{FF2B5EF4-FFF2-40B4-BE49-F238E27FC236}">
                  <a16:creationId xmlns:a16="http://schemas.microsoft.com/office/drawing/2014/main" id="{696B3407-962A-4247-AB66-101C600F887A}"/>
                </a:ext>
              </a:extLst>
            </p:cNvPr>
            <p:cNvSpPr/>
            <p:nvPr/>
          </p:nvSpPr>
          <p:spPr>
            <a:xfrm>
              <a:off x="-2462675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1914;p68">
              <a:extLst>
                <a:ext uri="{FF2B5EF4-FFF2-40B4-BE49-F238E27FC236}">
                  <a16:creationId xmlns:a16="http://schemas.microsoft.com/office/drawing/2014/main" id="{54F887F1-DD8F-4DD1-9CFB-DA5ED8DAF8CD}"/>
                </a:ext>
              </a:extLst>
            </p:cNvPr>
            <p:cNvSpPr/>
            <p:nvPr/>
          </p:nvSpPr>
          <p:spPr>
            <a:xfrm>
              <a:off x="-3209725" y="5165225"/>
              <a:ext cx="1094675" cy="75850"/>
            </a:xfrm>
            <a:custGeom>
              <a:avLst/>
              <a:gdLst/>
              <a:ahLst/>
              <a:cxnLst/>
              <a:rect l="l" t="t" r="r" b="b"/>
              <a:pathLst>
                <a:path w="43787" h="3034" extrusionOk="0">
                  <a:moveTo>
                    <a:pt x="1" y="1"/>
                  </a:moveTo>
                  <a:lnTo>
                    <a:pt x="1" y="127"/>
                  </a:lnTo>
                  <a:cubicBezTo>
                    <a:pt x="1" y="771"/>
                    <a:pt x="205" y="1352"/>
                    <a:pt x="550" y="1823"/>
                  </a:cubicBezTo>
                  <a:cubicBezTo>
                    <a:pt x="1069" y="2546"/>
                    <a:pt x="1933" y="3033"/>
                    <a:pt x="2891" y="3033"/>
                  </a:cubicBezTo>
                  <a:lnTo>
                    <a:pt x="40896" y="3033"/>
                  </a:lnTo>
                  <a:cubicBezTo>
                    <a:pt x="41854" y="3033"/>
                    <a:pt x="42719" y="2546"/>
                    <a:pt x="43237" y="1823"/>
                  </a:cubicBezTo>
                  <a:cubicBezTo>
                    <a:pt x="43583" y="1352"/>
                    <a:pt x="43787" y="771"/>
                    <a:pt x="43787" y="127"/>
                  </a:cubicBezTo>
                  <a:lnTo>
                    <a:pt x="43787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1915;p68">
              <a:extLst>
                <a:ext uri="{FF2B5EF4-FFF2-40B4-BE49-F238E27FC236}">
                  <a16:creationId xmlns:a16="http://schemas.microsoft.com/office/drawing/2014/main" id="{DE27A211-22A7-408A-8ECA-EE28DE376CD1}"/>
                </a:ext>
              </a:extLst>
            </p:cNvPr>
            <p:cNvSpPr/>
            <p:nvPr/>
          </p:nvSpPr>
          <p:spPr>
            <a:xfrm>
              <a:off x="-2785125" y="5165225"/>
              <a:ext cx="240775" cy="11025"/>
            </a:xfrm>
            <a:custGeom>
              <a:avLst/>
              <a:gdLst/>
              <a:ahLst/>
              <a:cxnLst/>
              <a:rect l="l" t="t" r="r" b="b"/>
              <a:pathLst>
                <a:path w="9631" h="441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68"/>
                    <a:pt x="157" y="441"/>
                    <a:pt x="346" y="441"/>
                  </a:cubicBezTo>
                  <a:lnTo>
                    <a:pt x="9285" y="441"/>
                  </a:lnTo>
                  <a:cubicBezTo>
                    <a:pt x="9474" y="441"/>
                    <a:pt x="9631" y="268"/>
                    <a:pt x="9631" y="32"/>
                  </a:cubicBezTo>
                  <a:lnTo>
                    <a:pt x="96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1916;p68">
              <a:extLst>
                <a:ext uri="{FF2B5EF4-FFF2-40B4-BE49-F238E27FC236}">
                  <a16:creationId xmlns:a16="http://schemas.microsoft.com/office/drawing/2014/main" id="{BFDA2C4D-57CE-44D7-9FD9-476F473BF11B}"/>
                </a:ext>
              </a:extLst>
            </p:cNvPr>
            <p:cNvSpPr/>
            <p:nvPr/>
          </p:nvSpPr>
          <p:spPr>
            <a:xfrm>
              <a:off x="-2289850" y="5180550"/>
              <a:ext cx="66800" cy="9050"/>
            </a:xfrm>
            <a:custGeom>
              <a:avLst/>
              <a:gdLst/>
              <a:ahLst/>
              <a:cxnLst/>
              <a:rect l="l" t="t" r="r" b="b"/>
              <a:pathLst>
                <a:path w="2672" h="362" extrusionOk="0">
                  <a:moveTo>
                    <a:pt x="173" y="1"/>
                  </a:moveTo>
                  <a:cubicBezTo>
                    <a:pt x="79" y="1"/>
                    <a:pt x="1" y="95"/>
                    <a:pt x="1" y="189"/>
                  </a:cubicBezTo>
                  <a:cubicBezTo>
                    <a:pt x="1" y="283"/>
                    <a:pt x="79" y="362"/>
                    <a:pt x="173" y="362"/>
                  </a:cubicBezTo>
                  <a:lnTo>
                    <a:pt x="2483" y="362"/>
                  </a:lnTo>
                  <a:cubicBezTo>
                    <a:pt x="2593" y="362"/>
                    <a:pt x="2671" y="283"/>
                    <a:pt x="2671" y="189"/>
                  </a:cubicBezTo>
                  <a:cubicBezTo>
                    <a:pt x="2671" y="95"/>
                    <a:pt x="2577" y="1"/>
                    <a:pt x="24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1917;p68">
              <a:extLst>
                <a:ext uri="{FF2B5EF4-FFF2-40B4-BE49-F238E27FC236}">
                  <a16:creationId xmlns:a16="http://schemas.microsoft.com/office/drawing/2014/main" id="{1828911F-411F-4E57-A48C-761BC9F808CE}"/>
                </a:ext>
              </a:extLst>
            </p:cNvPr>
            <p:cNvSpPr/>
            <p:nvPr/>
          </p:nvSpPr>
          <p:spPr>
            <a:xfrm>
              <a:off x="-3195975" y="5210800"/>
              <a:ext cx="1067175" cy="30275"/>
            </a:xfrm>
            <a:custGeom>
              <a:avLst/>
              <a:gdLst/>
              <a:ahLst/>
              <a:cxnLst/>
              <a:rect l="l" t="t" r="r" b="b"/>
              <a:pathLst>
                <a:path w="42687" h="1211" extrusionOk="0">
                  <a:moveTo>
                    <a:pt x="0" y="0"/>
                  </a:moveTo>
                  <a:cubicBezTo>
                    <a:pt x="519" y="723"/>
                    <a:pt x="1383" y="1210"/>
                    <a:pt x="2341" y="1210"/>
                  </a:cubicBezTo>
                  <a:lnTo>
                    <a:pt x="40346" y="1210"/>
                  </a:lnTo>
                  <a:cubicBezTo>
                    <a:pt x="41304" y="1210"/>
                    <a:pt x="42169" y="723"/>
                    <a:pt x="42687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1918;p68">
              <a:extLst>
                <a:ext uri="{FF2B5EF4-FFF2-40B4-BE49-F238E27FC236}">
                  <a16:creationId xmlns:a16="http://schemas.microsoft.com/office/drawing/2014/main" id="{DB174787-7091-4DDE-92A7-59B6CB95FC27}"/>
                </a:ext>
              </a:extLst>
            </p:cNvPr>
            <p:cNvSpPr/>
            <p:nvPr/>
          </p:nvSpPr>
          <p:spPr>
            <a:xfrm>
              <a:off x="-2316550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1919;p68">
              <a:extLst>
                <a:ext uri="{FF2B5EF4-FFF2-40B4-BE49-F238E27FC236}">
                  <a16:creationId xmlns:a16="http://schemas.microsoft.com/office/drawing/2014/main" id="{7354749B-1E5E-4634-BADC-62E22735FD8A}"/>
                </a:ext>
              </a:extLst>
            </p:cNvPr>
            <p:cNvSpPr/>
            <p:nvPr/>
          </p:nvSpPr>
          <p:spPr>
            <a:xfrm>
              <a:off x="-229612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1920;p68">
              <a:extLst>
                <a:ext uri="{FF2B5EF4-FFF2-40B4-BE49-F238E27FC236}">
                  <a16:creationId xmlns:a16="http://schemas.microsoft.com/office/drawing/2014/main" id="{6958E234-7215-4D90-A57A-1BAFCE228C9C}"/>
                </a:ext>
              </a:extLst>
            </p:cNvPr>
            <p:cNvSpPr/>
            <p:nvPr/>
          </p:nvSpPr>
          <p:spPr>
            <a:xfrm>
              <a:off x="-227687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1921;p68">
              <a:extLst>
                <a:ext uri="{FF2B5EF4-FFF2-40B4-BE49-F238E27FC236}">
                  <a16:creationId xmlns:a16="http://schemas.microsoft.com/office/drawing/2014/main" id="{B21F2124-A092-4EAA-A156-5CF54CF6CA5F}"/>
                </a:ext>
              </a:extLst>
            </p:cNvPr>
            <p:cNvSpPr/>
            <p:nvPr/>
          </p:nvSpPr>
          <p:spPr>
            <a:xfrm>
              <a:off x="-2893150" y="4671525"/>
              <a:ext cx="450150" cy="13375"/>
            </a:xfrm>
            <a:custGeom>
              <a:avLst/>
              <a:gdLst/>
              <a:ahLst/>
              <a:cxnLst/>
              <a:rect l="l" t="t" r="r" b="b"/>
              <a:pathLst>
                <a:path w="18006" h="535" extrusionOk="0">
                  <a:moveTo>
                    <a:pt x="268" y="0"/>
                  </a:moveTo>
                  <a:cubicBezTo>
                    <a:pt x="126" y="0"/>
                    <a:pt x="1" y="126"/>
                    <a:pt x="1" y="267"/>
                  </a:cubicBezTo>
                  <a:cubicBezTo>
                    <a:pt x="1" y="424"/>
                    <a:pt x="126" y="534"/>
                    <a:pt x="268" y="534"/>
                  </a:cubicBezTo>
                  <a:lnTo>
                    <a:pt x="17738" y="534"/>
                  </a:lnTo>
                  <a:cubicBezTo>
                    <a:pt x="17880" y="534"/>
                    <a:pt x="18005" y="424"/>
                    <a:pt x="18005" y="267"/>
                  </a:cubicBezTo>
                  <a:cubicBezTo>
                    <a:pt x="18005" y="126"/>
                    <a:pt x="17880" y="0"/>
                    <a:pt x="17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1922;p68">
              <a:extLst>
                <a:ext uri="{FF2B5EF4-FFF2-40B4-BE49-F238E27FC236}">
                  <a16:creationId xmlns:a16="http://schemas.microsoft.com/office/drawing/2014/main" id="{B95EDF3A-75CF-45D9-A0DE-245CE79029C3}"/>
                </a:ext>
              </a:extLst>
            </p:cNvPr>
            <p:cNvSpPr/>
            <p:nvPr/>
          </p:nvSpPr>
          <p:spPr>
            <a:xfrm>
              <a:off x="-3014525" y="4670350"/>
              <a:ext cx="14175" cy="16125"/>
            </a:xfrm>
            <a:custGeom>
              <a:avLst/>
              <a:gdLst/>
              <a:ahLst/>
              <a:cxnLst/>
              <a:rect l="l" t="t" r="r" b="b"/>
              <a:pathLst>
                <a:path w="567" h="645" extrusionOk="0">
                  <a:moveTo>
                    <a:pt x="567" y="0"/>
                  </a:moveTo>
                  <a:lnTo>
                    <a:pt x="284" y="157"/>
                  </a:lnTo>
                  <a:lnTo>
                    <a:pt x="1" y="314"/>
                  </a:lnTo>
                  <a:lnTo>
                    <a:pt x="284" y="487"/>
                  </a:lnTo>
                  <a:lnTo>
                    <a:pt x="567" y="644"/>
                  </a:lnTo>
                  <a:lnTo>
                    <a:pt x="567" y="314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1923;p68">
              <a:extLst>
                <a:ext uri="{FF2B5EF4-FFF2-40B4-BE49-F238E27FC236}">
                  <a16:creationId xmlns:a16="http://schemas.microsoft.com/office/drawing/2014/main" id="{31BE164F-BA36-4DC3-AE7D-85354D69F322}"/>
                </a:ext>
              </a:extLst>
            </p:cNvPr>
            <p:cNvSpPr/>
            <p:nvPr/>
          </p:nvSpPr>
          <p:spPr>
            <a:xfrm>
              <a:off x="-2977975" y="4670350"/>
              <a:ext cx="14150" cy="16125"/>
            </a:xfrm>
            <a:custGeom>
              <a:avLst/>
              <a:gdLst/>
              <a:ahLst/>
              <a:cxnLst/>
              <a:rect l="l" t="t" r="r" b="b"/>
              <a:pathLst>
                <a:path w="566" h="645" extrusionOk="0">
                  <a:moveTo>
                    <a:pt x="0" y="0"/>
                  </a:moveTo>
                  <a:lnTo>
                    <a:pt x="0" y="314"/>
                  </a:lnTo>
                  <a:lnTo>
                    <a:pt x="0" y="644"/>
                  </a:lnTo>
                  <a:lnTo>
                    <a:pt x="283" y="487"/>
                  </a:lnTo>
                  <a:lnTo>
                    <a:pt x="566" y="314"/>
                  </a:lnTo>
                  <a:lnTo>
                    <a:pt x="283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1924;p68">
              <a:extLst>
                <a:ext uri="{FF2B5EF4-FFF2-40B4-BE49-F238E27FC236}">
                  <a16:creationId xmlns:a16="http://schemas.microsoft.com/office/drawing/2014/main" id="{24A7DE30-67F2-4F5B-86D9-506C75E07D9F}"/>
                </a:ext>
              </a:extLst>
            </p:cNvPr>
            <p:cNvSpPr/>
            <p:nvPr/>
          </p:nvSpPr>
          <p:spPr>
            <a:xfrm>
              <a:off x="-3078150" y="4651875"/>
              <a:ext cx="831525" cy="10250"/>
            </a:xfrm>
            <a:custGeom>
              <a:avLst/>
              <a:gdLst/>
              <a:ahLst/>
              <a:cxnLst/>
              <a:rect l="l" t="t" r="r" b="b"/>
              <a:pathLst>
                <a:path w="33261" h="410" extrusionOk="0">
                  <a:moveTo>
                    <a:pt x="771" y="1"/>
                  </a:moveTo>
                  <a:cubicBezTo>
                    <a:pt x="456" y="1"/>
                    <a:pt x="174" y="158"/>
                    <a:pt x="1" y="409"/>
                  </a:cubicBezTo>
                  <a:lnTo>
                    <a:pt x="33261" y="409"/>
                  </a:lnTo>
                  <a:cubicBezTo>
                    <a:pt x="33088" y="158"/>
                    <a:pt x="32805" y="1"/>
                    <a:pt x="32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1925;p68">
              <a:extLst>
                <a:ext uri="{FF2B5EF4-FFF2-40B4-BE49-F238E27FC236}">
                  <a16:creationId xmlns:a16="http://schemas.microsoft.com/office/drawing/2014/main" id="{E7B173C8-E173-4F03-9567-36B79CC0BAA1}"/>
                </a:ext>
              </a:extLst>
            </p:cNvPr>
            <p:cNvSpPr/>
            <p:nvPr/>
          </p:nvSpPr>
          <p:spPr>
            <a:xfrm>
              <a:off x="-3252525" y="5320775"/>
              <a:ext cx="474100" cy="97025"/>
            </a:xfrm>
            <a:custGeom>
              <a:avLst/>
              <a:gdLst/>
              <a:ahLst/>
              <a:cxnLst/>
              <a:rect l="l" t="t" r="r" b="b"/>
              <a:pathLst>
                <a:path w="18964" h="3881" extrusionOk="0">
                  <a:moveTo>
                    <a:pt x="346" y="0"/>
                  </a:moveTo>
                  <a:cubicBezTo>
                    <a:pt x="110" y="95"/>
                    <a:pt x="0" y="409"/>
                    <a:pt x="173" y="629"/>
                  </a:cubicBezTo>
                  <a:lnTo>
                    <a:pt x="1917" y="2923"/>
                  </a:lnTo>
                  <a:cubicBezTo>
                    <a:pt x="2388" y="3535"/>
                    <a:pt x="3095" y="3881"/>
                    <a:pt x="3865" y="3881"/>
                  </a:cubicBezTo>
                  <a:lnTo>
                    <a:pt x="18413" y="3881"/>
                  </a:lnTo>
                  <a:cubicBezTo>
                    <a:pt x="18775" y="3881"/>
                    <a:pt x="18963" y="3457"/>
                    <a:pt x="18728" y="3190"/>
                  </a:cubicBezTo>
                  <a:lnTo>
                    <a:pt x="158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1926;p68">
              <a:extLst>
                <a:ext uri="{FF2B5EF4-FFF2-40B4-BE49-F238E27FC236}">
                  <a16:creationId xmlns:a16="http://schemas.microsoft.com/office/drawing/2014/main" id="{93FF3444-1C69-492C-A032-7504561D826C}"/>
                </a:ext>
              </a:extLst>
            </p:cNvPr>
            <p:cNvSpPr/>
            <p:nvPr/>
          </p:nvSpPr>
          <p:spPr>
            <a:xfrm>
              <a:off x="-3260400" y="5235550"/>
              <a:ext cx="430125" cy="164975"/>
            </a:xfrm>
            <a:custGeom>
              <a:avLst/>
              <a:gdLst/>
              <a:ahLst/>
              <a:cxnLst/>
              <a:rect l="l" t="t" r="r" b="b"/>
              <a:pathLst>
                <a:path w="17205" h="6599" extrusionOk="0">
                  <a:moveTo>
                    <a:pt x="2075" y="0"/>
                  </a:moveTo>
                  <a:cubicBezTo>
                    <a:pt x="2075" y="0"/>
                    <a:pt x="1" y="236"/>
                    <a:pt x="504" y="2090"/>
                  </a:cubicBezTo>
                  <a:cubicBezTo>
                    <a:pt x="708" y="2828"/>
                    <a:pt x="3112" y="5326"/>
                    <a:pt x="3630" y="5860"/>
                  </a:cubicBezTo>
                  <a:cubicBezTo>
                    <a:pt x="3960" y="6284"/>
                    <a:pt x="4494" y="6567"/>
                    <a:pt x="5091" y="6583"/>
                  </a:cubicBezTo>
                  <a:cubicBezTo>
                    <a:pt x="5091" y="6583"/>
                    <a:pt x="5107" y="6599"/>
                    <a:pt x="5107" y="6599"/>
                  </a:cubicBezTo>
                  <a:lnTo>
                    <a:pt x="16937" y="6599"/>
                  </a:lnTo>
                  <a:cubicBezTo>
                    <a:pt x="17079" y="6599"/>
                    <a:pt x="17204" y="6473"/>
                    <a:pt x="17204" y="6316"/>
                  </a:cubicBezTo>
                  <a:cubicBezTo>
                    <a:pt x="17204" y="6174"/>
                    <a:pt x="17079" y="6049"/>
                    <a:pt x="16937" y="6049"/>
                  </a:cubicBezTo>
                  <a:lnTo>
                    <a:pt x="5138" y="6049"/>
                  </a:lnTo>
                  <a:cubicBezTo>
                    <a:pt x="4384" y="6049"/>
                    <a:pt x="3756" y="5420"/>
                    <a:pt x="3756" y="4666"/>
                  </a:cubicBezTo>
                  <a:cubicBezTo>
                    <a:pt x="3756" y="3896"/>
                    <a:pt x="4384" y="3284"/>
                    <a:pt x="5138" y="3284"/>
                  </a:cubicBezTo>
                  <a:lnTo>
                    <a:pt x="16937" y="3284"/>
                  </a:lnTo>
                  <a:cubicBezTo>
                    <a:pt x="17079" y="3284"/>
                    <a:pt x="17204" y="3158"/>
                    <a:pt x="17204" y="3001"/>
                  </a:cubicBezTo>
                  <a:cubicBezTo>
                    <a:pt x="17204" y="2859"/>
                    <a:pt x="17079" y="2734"/>
                    <a:pt x="16937" y="2734"/>
                  </a:cubicBezTo>
                  <a:lnTo>
                    <a:pt x="16906" y="2734"/>
                  </a:lnTo>
                  <a:lnTo>
                    <a:pt x="16953" y="2639"/>
                  </a:lnTo>
                  <a:lnTo>
                    <a:pt x="1200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1927;p68">
              <a:extLst>
                <a:ext uri="{FF2B5EF4-FFF2-40B4-BE49-F238E27FC236}">
                  <a16:creationId xmlns:a16="http://schemas.microsoft.com/office/drawing/2014/main" id="{B1AB6581-BF43-4F17-85A6-173358CC7A92}"/>
                </a:ext>
              </a:extLst>
            </p:cNvPr>
            <p:cNvSpPr/>
            <p:nvPr/>
          </p:nvSpPr>
          <p:spPr>
            <a:xfrm>
              <a:off x="-3165350" y="5310950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83"/>
                    <a:pt x="1211" y="268"/>
                  </a:cubicBezTo>
                  <a:cubicBezTo>
                    <a:pt x="1242" y="252"/>
                    <a:pt x="1289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3"/>
                    <a:pt x="1" y="1037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1928;p68">
              <a:extLst>
                <a:ext uri="{FF2B5EF4-FFF2-40B4-BE49-F238E27FC236}">
                  <a16:creationId xmlns:a16="http://schemas.microsoft.com/office/drawing/2014/main" id="{930B5294-1079-4E32-8136-E01D03E5A244}"/>
                </a:ext>
              </a:extLst>
            </p:cNvPr>
            <p:cNvSpPr/>
            <p:nvPr/>
          </p:nvSpPr>
          <p:spPr>
            <a:xfrm>
              <a:off x="-3170050" y="531762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3"/>
                    <a:pt x="205" y="739"/>
                  </a:cubicBezTo>
                  <a:cubicBezTo>
                    <a:pt x="0" y="1132"/>
                    <a:pt x="0" y="1619"/>
                    <a:pt x="205" y="2012"/>
                  </a:cubicBezTo>
                  <a:cubicBezTo>
                    <a:pt x="440" y="2467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1929;p68">
              <a:extLst>
                <a:ext uri="{FF2B5EF4-FFF2-40B4-BE49-F238E27FC236}">
                  <a16:creationId xmlns:a16="http://schemas.microsoft.com/office/drawing/2014/main" id="{8079277B-3243-44ED-826A-3CA3D3E274E3}"/>
                </a:ext>
              </a:extLst>
            </p:cNvPr>
            <p:cNvSpPr/>
            <p:nvPr/>
          </p:nvSpPr>
          <p:spPr>
            <a:xfrm>
              <a:off x="-3132750" y="53337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1930;p68">
              <a:extLst>
                <a:ext uri="{FF2B5EF4-FFF2-40B4-BE49-F238E27FC236}">
                  <a16:creationId xmlns:a16="http://schemas.microsoft.com/office/drawing/2014/main" id="{6516B20F-48B8-40A0-A56B-416932A7BE35}"/>
                </a:ext>
              </a:extLst>
            </p:cNvPr>
            <p:cNvSpPr/>
            <p:nvPr/>
          </p:nvSpPr>
          <p:spPr>
            <a:xfrm>
              <a:off x="-3132750" y="53498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32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1931;p68">
              <a:extLst>
                <a:ext uri="{FF2B5EF4-FFF2-40B4-BE49-F238E27FC236}">
                  <a16:creationId xmlns:a16="http://schemas.microsoft.com/office/drawing/2014/main" id="{80FF8299-BBF3-4CBC-A4FF-C4B3FF8F6D36}"/>
                </a:ext>
              </a:extLst>
            </p:cNvPr>
            <p:cNvSpPr/>
            <p:nvPr/>
          </p:nvSpPr>
          <p:spPr>
            <a:xfrm>
              <a:off x="-3132750" y="536555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5"/>
                  </a:cubicBezTo>
                  <a:cubicBezTo>
                    <a:pt x="1" y="157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1932;p68">
              <a:extLst>
                <a:ext uri="{FF2B5EF4-FFF2-40B4-BE49-F238E27FC236}">
                  <a16:creationId xmlns:a16="http://schemas.microsoft.com/office/drawing/2014/main" id="{28464B1F-115A-462F-9D21-BA16E6B57B69}"/>
                </a:ext>
              </a:extLst>
            </p:cNvPr>
            <p:cNvSpPr/>
            <p:nvPr/>
          </p:nvSpPr>
          <p:spPr>
            <a:xfrm>
              <a:off x="-3260775" y="5138125"/>
              <a:ext cx="430500" cy="165775"/>
            </a:xfrm>
            <a:custGeom>
              <a:avLst/>
              <a:gdLst/>
              <a:ahLst/>
              <a:cxnLst/>
              <a:rect l="l" t="t" r="r" b="b"/>
              <a:pathLst>
                <a:path w="17220" h="6631" extrusionOk="0">
                  <a:moveTo>
                    <a:pt x="2058" y="1"/>
                  </a:moveTo>
                  <a:cubicBezTo>
                    <a:pt x="2074" y="1"/>
                    <a:pt x="0" y="252"/>
                    <a:pt x="487" y="2106"/>
                  </a:cubicBezTo>
                  <a:cubicBezTo>
                    <a:pt x="707" y="2876"/>
                    <a:pt x="3331" y="5578"/>
                    <a:pt x="3677" y="5924"/>
                  </a:cubicBezTo>
                  <a:cubicBezTo>
                    <a:pt x="4022" y="6332"/>
                    <a:pt x="4525" y="6615"/>
                    <a:pt x="5106" y="6631"/>
                  </a:cubicBezTo>
                  <a:lnTo>
                    <a:pt x="16952" y="6631"/>
                  </a:lnTo>
                  <a:cubicBezTo>
                    <a:pt x="17094" y="6631"/>
                    <a:pt x="17219" y="6505"/>
                    <a:pt x="17219" y="6348"/>
                  </a:cubicBezTo>
                  <a:cubicBezTo>
                    <a:pt x="17219" y="6207"/>
                    <a:pt x="17094" y="6081"/>
                    <a:pt x="16952" y="6081"/>
                  </a:cubicBezTo>
                  <a:lnTo>
                    <a:pt x="5153" y="6081"/>
                  </a:lnTo>
                  <a:cubicBezTo>
                    <a:pt x="4399" y="6081"/>
                    <a:pt x="3771" y="5452"/>
                    <a:pt x="3771" y="4698"/>
                  </a:cubicBezTo>
                  <a:cubicBezTo>
                    <a:pt x="3771" y="3928"/>
                    <a:pt x="4399" y="3316"/>
                    <a:pt x="5153" y="3316"/>
                  </a:cubicBezTo>
                  <a:lnTo>
                    <a:pt x="16952" y="3316"/>
                  </a:lnTo>
                  <a:cubicBezTo>
                    <a:pt x="17094" y="3316"/>
                    <a:pt x="17219" y="3190"/>
                    <a:pt x="17219" y="3033"/>
                  </a:cubicBezTo>
                  <a:cubicBezTo>
                    <a:pt x="17219" y="2892"/>
                    <a:pt x="17094" y="2766"/>
                    <a:pt x="16952" y="2766"/>
                  </a:cubicBezTo>
                  <a:lnTo>
                    <a:pt x="16889" y="2766"/>
                  </a:lnTo>
                  <a:lnTo>
                    <a:pt x="16952" y="2640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1933;p68">
              <a:extLst>
                <a:ext uri="{FF2B5EF4-FFF2-40B4-BE49-F238E27FC236}">
                  <a16:creationId xmlns:a16="http://schemas.microsoft.com/office/drawing/2014/main" id="{786CE3C4-5EBA-4F66-8EEB-D87B5E8550DF}"/>
                </a:ext>
              </a:extLst>
            </p:cNvPr>
            <p:cNvSpPr/>
            <p:nvPr/>
          </p:nvSpPr>
          <p:spPr>
            <a:xfrm>
              <a:off x="-3165350" y="5214325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68"/>
                    <a:pt x="1226" y="268"/>
                  </a:cubicBezTo>
                  <a:cubicBezTo>
                    <a:pt x="1258" y="268"/>
                    <a:pt x="1305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4"/>
                    <a:pt x="1" y="1038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1934;p68">
              <a:extLst>
                <a:ext uri="{FF2B5EF4-FFF2-40B4-BE49-F238E27FC236}">
                  <a16:creationId xmlns:a16="http://schemas.microsoft.com/office/drawing/2014/main" id="{5129412F-8C3A-4F83-9502-8CBC77C787C5}"/>
                </a:ext>
              </a:extLst>
            </p:cNvPr>
            <p:cNvSpPr/>
            <p:nvPr/>
          </p:nvSpPr>
          <p:spPr>
            <a:xfrm>
              <a:off x="-3170050" y="5221000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12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1935;p68">
              <a:extLst>
                <a:ext uri="{FF2B5EF4-FFF2-40B4-BE49-F238E27FC236}">
                  <a16:creationId xmlns:a16="http://schemas.microsoft.com/office/drawing/2014/main" id="{161ABE9B-7AF8-4967-85A7-FFD9EC5738F4}"/>
                </a:ext>
              </a:extLst>
            </p:cNvPr>
            <p:cNvSpPr/>
            <p:nvPr/>
          </p:nvSpPr>
          <p:spPr>
            <a:xfrm>
              <a:off x="-3132750" y="5237100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936;p68">
              <a:extLst>
                <a:ext uri="{FF2B5EF4-FFF2-40B4-BE49-F238E27FC236}">
                  <a16:creationId xmlns:a16="http://schemas.microsoft.com/office/drawing/2014/main" id="{89907F1D-32E6-404D-8201-E5AA147B2100}"/>
                </a:ext>
              </a:extLst>
            </p:cNvPr>
            <p:cNvSpPr/>
            <p:nvPr/>
          </p:nvSpPr>
          <p:spPr>
            <a:xfrm>
              <a:off x="-3132750" y="5253225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937;p68">
              <a:extLst>
                <a:ext uri="{FF2B5EF4-FFF2-40B4-BE49-F238E27FC236}">
                  <a16:creationId xmlns:a16="http://schemas.microsoft.com/office/drawing/2014/main" id="{3E71807E-A812-45A5-AA78-A1F338B907D5}"/>
                </a:ext>
              </a:extLst>
            </p:cNvPr>
            <p:cNvSpPr/>
            <p:nvPr/>
          </p:nvSpPr>
          <p:spPr>
            <a:xfrm>
              <a:off x="-3132750" y="52689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0"/>
                  </a:moveTo>
                  <a:cubicBezTo>
                    <a:pt x="32" y="0"/>
                    <a:pt x="1" y="48"/>
                    <a:pt x="1" y="95"/>
                  </a:cubicBezTo>
                  <a:cubicBezTo>
                    <a:pt x="1" y="158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938;p68">
              <a:extLst>
                <a:ext uri="{FF2B5EF4-FFF2-40B4-BE49-F238E27FC236}">
                  <a16:creationId xmlns:a16="http://schemas.microsoft.com/office/drawing/2014/main" id="{732CC9D4-7A86-41CA-BC8A-14E3B8CEF9A9}"/>
                </a:ext>
              </a:extLst>
            </p:cNvPr>
            <p:cNvSpPr/>
            <p:nvPr/>
          </p:nvSpPr>
          <p:spPr>
            <a:xfrm>
              <a:off x="-3170050" y="512437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28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939;p68">
              <a:extLst>
                <a:ext uri="{FF2B5EF4-FFF2-40B4-BE49-F238E27FC236}">
                  <a16:creationId xmlns:a16="http://schemas.microsoft.com/office/drawing/2014/main" id="{E67D19F9-378F-4734-95A9-4FFEBDF19FF4}"/>
                </a:ext>
              </a:extLst>
            </p:cNvPr>
            <p:cNvSpPr/>
            <p:nvPr/>
          </p:nvSpPr>
          <p:spPr>
            <a:xfrm>
              <a:off x="-3256850" y="5045825"/>
              <a:ext cx="426575" cy="161450"/>
            </a:xfrm>
            <a:custGeom>
              <a:avLst/>
              <a:gdLst/>
              <a:ahLst/>
              <a:cxnLst/>
              <a:rect l="l" t="t" r="r" b="b"/>
              <a:pathLst>
                <a:path w="17063" h="6458" extrusionOk="0">
                  <a:moveTo>
                    <a:pt x="2074" y="1"/>
                  </a:moveTo>
                  <a:cubicBezTo>
                    <a:pt x="2074" y="16"/>
                    <a:pt x="0" y="252"/>
                    <a:pt x="503" y="2106"/>
                  </a:cubicBezTo>
                  <a:cubicBezTo>
                    <a:pt x="644" y="2624"/>
                    <a:pt x="1886" y="4023"/>
                    <a:pt x="2781" y="4981"/>
                  </a:cubicBezTo>
                  <a:cubicBezTo>
                    <a:pt x="2797" y="4997"/>
                    <a:pt x="2797" y="4997"/>
                    <a:pt x="2813" y="5012"/>
                  </a:cubicBezTo>
                  <a:cubicBezTo>
                    <a:pt x="2828" y="5028"/>
                    <a:pt x="2828" y="5044"/>
                    <a:pt x="2844" y="5044"/>
                  </a:cubicBezTo>
                  <a:cubicBezTo>
                    <a:pt x="3127" y="5342"/>
                    <a:pt x="3362" y="5594"/>
                    <a:pt x="3520" y="5767"/>
                  </a:cubicBezTo>
                  <a:lnTo>
                    <a:pt x="3535" y="5767"/>
                  </a:lnTo>
                  <a:cubicBezTo>
                    <a:pt x="3630" y="5877"/>
                    <a:pt x="3692" y="5939"/>
                    <a:pt x="3708" y="5955"/>
                  </a:cubicBezTo>
                  <a:lnTo>
                    <a:pt x="3724" y="5971"/>
                  </a:lnTo>
                  <a:cubicBezTo>
                    <a:pt x="4038" y="6254"/>
                    <a:pt x="4478" y="6442"/>
                    <a:pt x="4949" y="6458"/>
                  </a:cubicBezTo>
                  <a:lnTo>
                    <a:pt x="16780" y="6458"/>
                  </a:lnTo>
                  <a:cubicBezTo>
                    <a:pt x="16937" y="6458"/>
                    <a:pt x="17062" y="6332"/>
                    <a:pt x="17062" y="6175"/>
                  </a:cubicBezTo>
                  <a:cubicBezTo>
                    <a:pt x="17062" y="6034"/>
                    <a:pt x="16937" y="5908"/>
                    <a:pt x="16780" y="5908"/>
                  </a:cubicBezTo>
                  <a:lnTo>
                    <a:pt x="4996" y="5908"/>
                  </a:lnTo>
                  <a:cubicBezTo>
                    <a:pt x="4415" y="5908"/>
                    <a:pt x="3912" y="5531"/>
                    <a:pt x="3708" y="5012"/>
                  </a:cubicBezTo>
                  <a:cubicBezTo>
                    <a:pt x="3645" y="4855"/>
                    <a:pt x="3614" y="4698"/>
                    <a:pt x="3614" y="4525"/>
                  </a:cubicBezTo>
                  <a:cubicBezTo>
                    <a:pt x="3614" y="4384"/>
                    <a:pt x="3630" y="4258"/>
                    <a:pt x="3677" y="4133"/>
                  </a:cubicBezTo>
                  <a:cubicBezTo>
                    <a:pt x="3849" y="3551"/>
                    <a:pt x="4368" y="3143"/>
                    <a:pt x="4996" y="3143"/>
                  </a:cubicBezTo>
                  <a:lnTo>
                    <a:pt x="16795" y="3143"/>
                  </a:lnTo>
                  <a:cubicBezTo>
                    <a:pt x="16937" y="3143"/>
                    <a:pt x="17062" y="3017"/>
                    <a:pt x="17062" y="2876"/>
                  </a:cubicBezTo>
                  <a:lnTo>
                    <a:pt x="17062" y="2860"/>
                  </a:lnTo>
                  <a:cubicBezTo>
                    <a:pt x="17062" y="2782"/>
                    <a:pt x="17015" y="2703"/>
                    <a:pt x="16952" y="2640"/>
                  </a:cubicBezTo>
                  <a:cubicBezTo>
                    <a:pt x="16921" y="2624"/>
                    <a:pt x="16905" y="2609"/>
                    <a:pt x="16874" y="2609"/>
                  </a:cubicBezTo>
                  <a:lnTo>
                    <a:pt x="16874" y="2593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940;p68">
              <a:extLst>
                <a:ext uri="{FF2B5EF4-FFF2-40B4-BE49-F238E27FC236}">
                  <a16:creationId xmlns:a16="http://schemas.microsoft.com/office/drawing/2014/main" id="{069F4056-4DCA-46DE-BA3E-D7AE6942F725}"/>
                </a:ext>
              </a:extLst>
            </p:cNvPr>
            <p:cNvSpPr/>
            <p:nvPr/>
          </p:nvSpPr>
          <p:spPr>
            <a:xfrm>
              <a:off x="-3166525" y="5117700"/>
              <a:ext cx="336250" cy="36950"/>
            </a:xfrm>
            <a:custGeom>
              <a:avLst/>
              <a:gdLst/>
              <a:ahLst/>
              <a:cxnLst/>
              <a:rect l="l" t="t" r="r" b="b"/>
              <a:pathLst>
                <a:path w="13450" h="1478" extrusionOk="0">
                  <a:moveTo>
                    <a:pt x="1399" y="1"/>
                  </a:moveTo>
                  <a:cubicBezTo>
                    <a:pt x="629" y="1"/>
                    <a:pt x="1" y="629"/>
                    <a:pt x="1" y="1383"/>
                  </a:cubicBezTo>
                  <a:cubicBezTo>
                    <a:pt x="1" y="1415"/>
                    <a:pt x="17" y="1446"/>
                    <a:pt x="17" y="1462"/>
                  </a:cubicBezTo>
                  <a:cubicBezTo>
                    <a:pt x="17" y="1478"/>
                    <a:pt x="17" y="1478"/>
                    <a:pt x="17" y="1478"/>
                  </a:cubicBezTo>
                  <a:cubicBezTo>
                    <a:pt x="17" y="1399"/>
                    <a:pt x="32" y="1321"/>
                    <a:pt x="64" y="1258"/>
                  </a:cubicBezTo>
                  <a:cubicBezTo>
                    <a:pt x="236" y="676"/>
                    <a:pt x="771" y="268"/>
                    <a:pt x="1399" y="268"/>
                  </a:cubicBezTo>
                  <a:lnTo>
                    <a:pt x="13182" y="268"/>
                  </a:lnTo>
                  <a:cubicBezTo>
                    <a:pt x="13324" y="268"/>
                    <a:pt x="13449" y="142"/>
                    <a:pt x="134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941;p68">
              <a:extLst>
                <a:ext uri="{FF2B5EF4-FFF2-40B4-BE49-F238E27FC236}">
                  <a16:creationId xmlns:a16="http://schemas.microsoft.com/office/drawing/2014/main" id="{06ED43F5-D1C9-4F53-83F6-EC03D10ED16D}"/>
                </a:ext>
              </a:extLst>
            </p:cNvPr>
            <p:cNvSpPr/>
            <p:nvPr/>
          </p:nvSpPr>
          <p:spPr>
            <a:xfrm>
              <a:off x="-3132750" y="51405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942;p68">
              <a:extLst>
                <a:ext uri="{FF2B5EF4-FFF2-40B4-BE49-F238E27FC236}">
                  <a16:creationId xmlns:a16="http://schemas.microsoft.com/office/drawing/2014/main" id="{64DBBEF0-B26E-4561-AC72-254F0E42396F}"/>
                </a:ext>
              </a:extLst>
            </p:cNvPr>
            <p:cNvSpPr/>
            <p:nvPr/>
          </p:nvSpPr>
          <p:spPr>
            <a:xfrm>
              <a:off x="-3132750" y="51566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943;p68">
              <a:extLst>
                <a:ext uri="{FF2B5EF4-FFF2-40B4-BE49-F238E27FC236}">
                  <a16:creationId xmlns:a16="http://schemas.microsoft.com/office/drawing/2014/main" id="{62B739CC-66A3-40A4-995E-E338F8C8814D}"/>
                </a:ext>
              </a:extLst>
            </p:cNvPr>
            <p:cNvSpPr/>
            <p:nvPr/>
          </p:nvSpPr>
          <p:spPr>
            <a:xfrm>
              <a:off x="-3132750" y="5172700"/>
              <a:ext cx="295800" cy="4350"/>
            </a:xfrm>
            <a:custGeom>
              <a:avLst/>
              <a:gdLst/>
              <a:ahLst/>
              <a:cxnLst/>
              <a:rect l="l" t="t" r="r" b="b"/>
              <a:pathLst>
                <a:path w="11832" h="174" extrusionOk="0">
                  <a:moveTo>
                    <a:pt x="95" y="0"/>
                  </a:moveTo>
                  <a:cubicBezTo>
                    <a:pt x="32" y="0"/>
                    <a:pt x="1" y="32"/>
                    <a:pt x="1" y="95"/>
                  </a:cubicBezTo>
                  <a:cubicBezTo>
                    <a:pt x="1" y="142"/>
                    <a:pt x="32" y="173"/>
                    <a:pt x="95" y="173"/>
                  </a:cubicBezTo>
                  <a:lnTo>
                    <a:pt x="11831" y="173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944;p68">
              <a:extLst>
                <a:ext uri="{FF2B5EF4-FFF2-40B4-BE49-F238E27FC236}">
                  <a16:creationId xmlns:a16="http://schemas.microsoft.com/office/drawing/2014/main" id="{D29EBC5B-7B22-4708-A2FA-BC0238189AE6}"/>
                </a:ext>
              </a:extLst>
            </p:cNvPr>
            <p:cNvSpPr/>
            <p:nvPr/>
          </p:nvSpPr>
          <p:spPr>
            <a:xfrm>
              <a:off x="-3176725" y="4942150"/>
              <a:ext cx="283200" cy="165225"/>
            </a:xfrm>
            <a:custGeom>
              <a:avLst/>
              <a:gdLst/>
              <a:ahLst/>
              <a:cxnLst/>
              <a:rect l="l" t="t" r="r" b="b"/>
              <a:pathLst>
                <a:path w="11328" h="6609" extrusionOk="0">
                  <a:moveTo>
                    <a:pt x="0" y="0"/>
                  </a:moveTo>
                  <a:lnTo>
                    <a:pt x="0" y="5766"/>
                  </a:lnTo>
                  <a:cubicBezTo>
                    <a:pt x="1900" y="6326"/>
                    <a:pt x="3796" y="6608"/>
                    <a:pt x="5690" y="6608"/>
                  </a:cubicBezTo>
                  <a:cubicBezTo>
                    <a:pt x="7570" y="6608"/>
                    <a:pt x="9449" y="6330"/>
                    <a:pt x="11328" y="5766"/>
                  </a:cubicBezTo>
                  <a:lnTo>
                    <a:pt x="1132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945;p68">
              <a:extLst>
                <a:ext uri="{FF2B5EF4-FFF2-40B4-BE49-F238E27FC236}">
                  <a16:creationId xmlns:a16="http://schemas.microsoft.com/office/drawing/2014/main" id="{810B3F21-E9A2-4C75-926D-A6B6E8FA65E5}"/>
                </a:ext>
              </a:extLst>
            </p:cNvPr>
            <p:cNvSpPr/>
            <p:nvPr/>
          </p:nvSpPr>
          <p:spPr>
            <a:xfrm>
              <a:off x="-3294175" y="4854150"/>
              <a:ext cx="518875" cy="126900"/>
            </a:xfrm>
            <a:custGeom>
              <a:avLst/>
              <a:gdLst/>
              <a:ahLst/>
              <a:cxnLst/>
              <a:rect l="l" t="t" r="r" b="b"/>
              <a:pathLst>
                <a:path w="20755" h="5076" extrusionOk="0">
                  <a:moveTo>
                    <a:pt x="10606" y="1"/>
                  </a:moveTo>
                  <a:lnTo>
                    <a:pt x="1" y="2860"/>
                  </a:lnTo>
                  <a:lnTo>
                    <a:pt x="10606" y="5075"/>
                  </a:lnTo>
                  <a:lnTo>
                    <a:pt x="20755" y="2860"/>
                  </a:lnTo>
                  <a:lnTo>
                    <a:pt x="10606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946;p68">
              <a:extLst>
                <a:ext uri="{FF2B5EF4-FFF2-40B4-BE49-F238E27FC236}">
                  <a16:creationId xmlns:a16="http://schemas.microsoft.com/office/drawing/2014/main" id="{D6AC4ABE-959F-4737-A293-659E77897454}"/>
                </a:ext>
              </a:extLst>
            </p:cNvPr>
            <p:cNvSpPr/>
            <p:nvPr/>
          </p:nvSpPr>
          <p:spPr>
            <a:xfrm>
              <a:off x="-3038075" y="4912200"/>
              <a:ext cx="163025" cy="202775"/>
            </a:xfrm>
            <a:custGeom>
              <a:avLst/>
              <a:gdLst/>
              <a:ahLst/>
              <a:cxnLst/>
              <a:rect l="l" t="t" r="r" b="b"/>
              <a:pathLst>
                <a:path w="6521" h="8111" extrusionOk="0">
                  <a:moveTo>
                    <a:pt x="117" y="1"/>
                  </a:moveTo>
                  <a:cubicBezTo>
                    <a:pt x="63" y="1"/>
                    <a:pt x="14" y="44"/>
                    <a:pt x="0" y="98"/>
                  </a:cubicBezTo>
                  <a:cubicBezTo>
                    <a:pt x="0" y="161"/>
                    <a:pt x="32" y="224"/>
                    <a:pt x="95" y="224"/>
                  </a:cubicBezTo>
                  <a:lnTo>
                    <a:pt x="6300" y="1528"/>
                  </a:lnTo>
                  <a:lnTo>
                    <a:pt x="6300" y="8001"/>
                  </a:lnTo>
                  <a:cubicBezTo>
                    <a:pt x="6300" y="8064"/>
                    <a:pt x="6347" y="8111"/>
                    <a:pt x="6410" y="8111"/>
                  </a:cubicBezTo>
                  <a:cubicBezTo>
                    <a:pt x="6473" y="8111"/>
                    <a:pt x="6520" y="8064"/>
                    <a:pt x="6520" y="8001"/>
                  </a:cubicBezTo>
                  <a:lnTo>
                    <a:pt x="6520" y="1434"/>
                  </a:lnTo>
                  <a:cubicBezTo>
                    <a:pt x="6520" y="1387"/>
                    <a:pt x="6489" y="1339"/>
                    <a:pt x="6426" y="1324"/>
                  </a:cubicBezTo>
                  <a:lnTo>
                    <a:pt x="142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947;p68">
              <a:extLst>
                <a:ext uri="{FF2B5EF4-FFF2-40B4-BE49-F238E27FC236}">
                  <a16:creationId xmlns:a16="http://schemas.microsoft.com/office/drawing/2014/main" id="{08F61890-770B-4451-9B2F-36FA53E94261}"/>
                </a:ext>
              </a:extLst>
            </p:cNvPr>
            <p:cNvSpPr/>
            <p:nvPr/>
          </p:nvSpPr>
          <p:spPr>
            <a:xfrm>
              <a:off x="-3058500" y="4906400"/>
              <a:ext cx="49500" cy="17700"/>
            </a:xfrm>
            <a:custGeom>
              <a:avLst/>
              <a:gdLst/>
              <a:ahLst/>
              <a:cxnLst/>
              <a:rect l="l" t="t" r="r" b="b"/>
              <a:pathLst>
                <a:path w="1980" h="708" extrusionOk="0">
                  <a:moveTo>
                    <a:pt x="990" y="0"/>
                  </a:moveTo>
                  <a:cubicBezTo>
                    <a:pt x="440" y="0"/>
                    <a:pt x="0" y="157"/>
                    <a:pt x="0" y="346"/>
                  </a:cubicBezTo>
                  <a:cubicBezTo>
                    <a:pt x="0" y="550"/>
                    <a:pt x="440" y="707"/>
                    <a:pt x="990" y="707"/>
                  </a:cubicBezTo>
                  <a:cubicBezTo>
                    <a:pt x="1540" y="707"/>
                    <a:pt x="1980" y="550"/>
                    <a:pt x="1980" y="346"/>
                  </a:cubicBezTo>
                  <a:cubicBezTo>
                    <a:pt x="1980" y="157"/>
                    <a:pt x="1540" y="0"/>
                    <a:pt x="99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948;p68">
              <a:extLst>
                <a:ext uri="{FF2B5EF4-FFF2-40B4-BE49-F238E27FC236}">
                  <a16:creationId xmlns:a16="http://schemas.microsoft.com/office/drawing/2014/main" id="{223F499C-3C92-4D46-8971-E6265812C4B3}"/>
                </a:ext>
              </a:extLst>
            </p:cNvPr>
            <p:cNvSpPr/>
            <p:nvPr/>
          </p:nvSpPr>
          <p:spPr>
            <a:xfrm>
              <a:off x="-2900600" y="5110925"/>
              <a:ext cx="45175" cy="61800"/>
            </a:xfrm>
            <a:custGeom>
              <a:avLst/>
              <a:gdLst/>
              <a:ahLst/>
              <a:cxnLst/>
              <a:rect l="l" t="t" r="r" b="b"/>
              <a:pathLst>
                <a:path w="1807" h="2472" extrusionOk="0">
                  <a:moveTo>
                    <a:pt x="903" y="1"/>
                  </a:moveTo>
                  <a:cubicBezTo>
                    <a:pt x="805" y="1"/>
                    <a:pt x="707" y="60"/>
                    <a:pt x="676" y="178"/>
                  </a:cubicBezTo>
                  <a:lnTo>
                    <a:pt x="16" y="2173"/>
                  </a:lnTo>
                  <a:cubicBezTo>
                    <a:pt x="0" y="2204"/>
                    <a:pt x="16" y="2267"/>
                    <a:pt x="63" y="2283"/>
                  </a:cubicBezTo>
                  <a:cubicBezTo>
                    <a:pt x="173" y="2330"/>
                    <a:pt x="267" y="2361"/>
                    <a:pt x="361" y="2393"/>
                  </a:cubicBezTo>
                  <a:cubicBezTo>
                    <a:pt x="409" y="2408"/>
                    <a:pt x="471" y="2424"/>
                    <a:pt x="519" y="2424"/>
                  </a:cubicBezTo>
                  <a:cubicBezTo>
                    <a:pt x="660" y="2456"/>
                    <a:pt x="801" y="2471"/>
                    <a:pt x="943" y="2471"/>
                  </a:cubicBezTo>
                  <a:lnTo>
                    <a:pt x="1084" y="2471"/>
                  </a:lnTo>
                  <a:cubicBezTo>
                    <a:pt x="1178" y="2456"/>
                    <a:pt x="1288" y="2440"/>
                    <a:pt x="1398" y="2408"/>
                  </a:cubicBezTo>
                  <a:cubicBezTo>
                    <a:pt x="1445" y="2393"/>
                    <a:pt x="1493" y="2377"/>
                    <a:pt x="1540" y="2361"/>
                  </a:cubicBezTo>
                  <a:cubicBezTo>
                    <a:pt x="1603" y="2346"/>
                    <a:pt x="1665" y="2314"/>
                    <a:pt x="1744" y="2283"/>
                  </a:cubicBezTo>
                  <a:cubicBezTo>
                    <a:pt x="1775" y="2267"/>
                    <a:pt x="1807" y="2204"/>
                    <a:pt x="1791" y="2173"/>
                  </a:cubicBezTo>
                  <a:lnTo>
                    <a:pt x="1131" y="178"/>
                  </a:lnTo>
                  <a:cubicBezTo>
                    <a:pt x="1100" y="60"/>
                    <a:pt x="1002" y="1"/>
                    <a:pt x="90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949;p68">
              <a:extLst>
                <a:ext uri="{FF2B5EF4-FFF2-40B4-BE49-F238E27FC236}">
                  <a16:creationId xmlns:a16="http://schemas.microsoft.com/office/drawing/2014/main" id="{E49C0746-2D78-4AF3-B131-6286229E019D}"/>
                </a:ext>
              </a:extLst>
            </p:cNvPr>
            <p:cNvSpPr/>
            <p:nvPr/>
          </p:nvSpPr>
          <p:spPr>
            <a:xfrm>
              <a:off x="-2891575" y="5159350"/>
              <a:ext cx="3950" cy="12575"/>
            </a:xfrm>
            <a:custGeom>
              <a:avLst/>
              <a:gdLst/>
              <a:ahLst/>
              <a:cxnLst/>
              <a:rect l="l" t="t" r="r" b="b"/>
              <a:pathLst>
                <a:path w="158" h="503" extrusionOk="0">
                  <a:moveTo>
                    <a:pt x="110" y="0"/>
                  </a:moveTo>
                  <a:lnTo>
                    <a:pt x="0" y="456"/>
                  </a:lnTo>
                  <a:cubicBezTo>
                    <a:pt x="48" y="471"/>
                    <a:pt x="95" y="487"/>
                    <a:pt x="158" y="50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950;p68">
              <a:extLst>
                <a:ext uri="{FF2B5EF4-FFF2-40B4-BE49-F238E27FC236}">
                  <a16:creationId xmlns:a16="http://schemas.microsoft.com/office/drawing/2014/main" id="{428857DD-20B9-4666-B9A0-CC6576C7016B}"/>
                </a:ext>
              </a:extLst>
            </p:cNvPr>
            <p:cNvSpPr/>
            <p:nvPr/>
          </p:nvSpPr>
          <p:spPr>
            <a:xfrm>
              <a:off x="-2868400" y="5145600"/>
              <a:ext cx="6300" cy="25550"/>
            </a:xfrm>
            <a:custGeom>
              <a:avLst/>
              <a:gdLst/>
              <a:ahLst/>
              <a:cxnLst/>
              <a:rect l="l" t="t" r="r" b="b"/>
              <a:pathLst>
                <a:path w="252" h="1022" extrusionOk="0">
                  <a:moveTo>
                    <a:pt x="0" y="0"/>
                  </a:moveTo>
                  <a:lnTo>
                    <a:pt x="110" y="1021"/>
                  </a:lnTo>
                  <a:cubicBezTo>
                    <a:pt x="157" y="1006"/>
                    <a:pt x="205" y="990"/>
                    <a:pt x="252" y="9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951;p68">
              <a:extLst>
                <a:ext uri="{FF2B5EF4-FFF2-40B4-BE49-F238E27FC236}">
                  <a16:creationId xmlns:a16="http://schemas.microsoft.com/office/drawing/2014/main" id="{5C94E1BB-F7B2-453E-A2F6-68ED7D677E0A}"/>
                </a:ext>
              </a:extLst>
            </p:cNvPr>
            <p:cNvSpPr/>
            <p:nvPr/>
          </p:nvSpPr>
          <p:spPr>
            <a:xfrm>
              <a:off x="-2877050" y="5157375"/>
              <a:ext cx="3175" cy="15350"/>
            </a:xfrm>
            <a:custGeom>
              <a:avLst/>
              <a:gdLst/>
              <a:ahLst/>
              <a:cxnLst/>
              <a:rect l="l" t="t" r="r" b="b"/>
              <a:pathLst>
                <a:path w="127" h="614" extrusionOk="0">
                  <a:moveTo>
                    <a:pt x="32" y="1"/>
                  </a:moveTo>
                  <a:lnTo>
                    <a:pt x="1" y="613"/>
                  </a:lnTo>
                  <a:lnTo>
                    <a:pt x="126" y="61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952;p68">
              <a:extLst>
                <a:ext uri="{FF2B5EF4-FFF2-40B4-BE49-F238E27FC236}">
                  <a16:creationId xmlns:a16="http://schemas.microsoft.com/office/drawing/2014/main" id="{1F1AC362-FFDB-4901-94F8-A648EA8D7FAE}"/>
                </a:ext>
              </a:extLst>
            </p:cNvPr>
            <p:cNvSpPr/>
            <p:nvPr/>
          </p:nvSpPr>
          <p:spPr>
            <a:xfrm>
              <a:off x="-2887250" y="5105150"/>
              <a:ext cx="18075" cy="18475"/>
            </a:xfrm>
            <a:custGeom>
              <a:avLst/>
              <a:gdLst/>
              <a:ahLst/>
              <a:cxnLst/>
              <a:rect l="l" t="t" r="r" b="b"/>
              <a:pathLst>
                <a:path w="723" h="739" extrusionOk="0">
                  <a:moveTo>
                    <a:pt x="362" y="0"/>
                  </a:moveTo>
                  <a:cubicBezTo>
                    <a:pt x="173" y="0"/>
                    <a:pt x="0" y="173"/>
                    <a:pt x="0" y="361"/>
                  </a:cubicBezTo>
                  <a:cubicBezTo>
                    <a:pt x="0" y="566"/>
                    <a:pt x="173" y="738"/>
                    <a:pt x="362" y="738"/>
                  </a:cubicBezTo>
                  <a:cubicBezTo>
                    <a:pt x="566" y="738"/>
                    <a:pt x="723" y="566"/>
                    <a:pt x="723" y="361"/>
                  </a:cubicBezTo>
                  <a:cubicBezTo>
                    <a:pt x="723" y="173"/>
                    <a:pt x="566" y="0"/>
                    <a:pt x="36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953;p68">
              <a:extLst>
                <a:ext uri="{FF2B5EF4-FFF2-40B4-BE49-F238E27FC236}">
                  <a16:creationId xmlns:a16="http://schemas.microsoft.com/office/drawing/2014/main" id="{0FA88E0C-E85A-4D1D-AA47-D4EB13665B0B}"/>
                </a:ext>
              </a:extLst>
            </p:cNvPr>
            <p:cNvSpPr/>
            <p:nvPr/>
          </p:nvSpPr>
          <p:spPr>
            <a:xfrm>
              <a:off x="-2422600" y="5300750"/>
              <a:ext cx="64400" cy="58950"/>
            </a:xfrm>
            <a:custGeom>
              <a:avLst/>
              <a:gdLst/>
              <a:ahLst/>
              <a:cxnLst/>
              <a:rect l="l" t="t" r="r" b="b"/>
              <a:pathLst>
                <a:path w="2576" h="2358" extrusionOk="0">
                  <a:moveTo>
                    <a:pt x="802" y="0"/>
                  </a:moveTo>
                  <a:cubicBezTo>
                    <a:pt x="802" y="0"/>
                    <a:pt x="534" y="299"/>
                    <a:pt x="0" y="346"/>
                  </a:cubicBezTo>
                  <a:cubicBezTo>
                    <a:pt x="0" y="346"/>
                    <a:pt x="220" y="1100"/>
                    <a:pt x="409" y="1257"/>
                  </a:cubicBezTo>
                  <a:cubicBezTo>
                    <a:pt x="597" y="1430"/>
                    <a:pt x="1210" y="2215"/>
                    <a:pt x="1807" y="2341"/>
                  </a:cubicBezTo>
                  <a:cubicBezTo>
                    <a:pt x="1859" y="2352"/>
                    <a:pt x="1908" y="2357"/>
                    <a:pt x="1955" y="2357"/>
                  </a:cubicBezTo>
                  <a:cubicBezTo>
                    <a:pt x="2438" y="2357"/>
                    <a:pt x="2575" y="1786"/>
                    <a:pt x="1901" y="1241"/>
                  </a:cubicBezTo>
                  <a:cubicBezTo>
                    <a:pt x="1320" y="770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954;p68">
              <a:extLst>
                <a:ext uri="{FF2B5EF4-FFF2-40B4-BE49-F238E27FC236}">
                  <a16:creationId xmlns:a16="http://schemas.microsoft.com/office/drawing/2014/main" id="{B882EAE2-2310-4226-91B1-FDE23FD9E6B5}"/>
                </a:ext>
              </a:extLst>
            </p:cNvPr>
            <p:cNvSpPr/>
            <p:nvPr/>
          </p:nvSpPr>
          <p:spPr>
            <a:xfrm>
              <a:off x="-2532575" y="4944900"/>
              <a:ext cx="140625" cy="69925"/>
            </a:xfrm>
            <a:custGeom>
              <a:avLst/>
              <a:gdLst/>
              <a:ahLst/>
              <a:cxnLst/>
              <a:rect l="l" t="t" r="r" b="b"/>
              <a:pathLst>
                <a:path w="5625" h="2797" extrusionOk="0">
                  <a:moveTo>
                    <a:pt x="911" y="0"/>
                  </a:moveTo>
                  <a:cubicBezTo>
                    <a:pt x="566" y="126"/>
                    <a:pt x="189" y="361"/>
                    <a:pt x="0" y="613"/>
                  </a:cubicBezTo>
                  <a:cubicBezTo>
                    <a:pt x="0" y="613"/>
                    <a:pt x="1446" y="2341"/>
                    <a:pt x="2043" y="2624"/>
                  </a:cubicBezTo>
                  <a:cubicBezTo>
                    <a:pt x="2310" y="2734"/>
                    <a:pt x="2577" y="2781"/>
                    <a:pt x="2765" y="2797"/>
                  </a:cubicBezTo>
                  <a:cubicBezTo>
                    <a:pt x="2828" y="2797"/>
                    <a:pt x="3001" y="2781"/>
                    <a:pt x="3017" y="2781"/>
                  </a:cubicBezTo>
                  <a:cubicBezTo>
                    <a:pt x="3724" y="2687"/>
                    <a:pt x="4572" y="2482"/>
                    <a:pt x="5625" y="2042"/>
                  </a:cubicBezTo>
                  <a:lnTo>
                    <a:pt x="5468" y="1555"/>
                  </a:lnTo>
                  <a:cubicBezTo>
                    <a:pt x="5468" y="1555"/>
                    <a:pt x="4839" y="1697"/>
                    <a:pt x="4054" y="1744"/>
                  </a:cubicBezTo>
                  <a:cubicBezTo>
                    <a:pt x="3771" y="1760"/>
                    <a:pt x="3111" y="1791"/>
                    <a:pt x="2875" y="1838"/>
                  </a:cubicBezTo>
                  <a:cubicBezTo>
                    <a:pt x="2812" y="1807"/>
                    <a:pt x="2750" y="1775"/>
                    <a:pt x="2687" y="1744"/>
                  </a:cubicBezTo>
                  <a:cubicBezTo>
                    <a:pt x="1618" y="1178"/>
                    <a:pt x="911" y="0"/>
                    <a:pt x="911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1955;p68">
              <a:extLst>
                <a:ext uri="{FF2B5EF4-FFF2-40B4-BE49-F238E27FC236}">
                  <a16:creationId xmlns:a16="http://schemas.microsoft.com/office/drawing/2014/main" id="{9EA7485E-94DA-4768-B433-52EE3F318382}"/>
                </a:ext>
              </a:extLst>
            </p:cNvPr>
            <p:cNvSpPr/>
            <p:nvPr/>
          </p:nvSpPr>
          <p:spPr>
            <a:xfrm>
              <a:off x="-2396675" y="4961275"/>
              <a:ext cx="34200" cy="34700"/>
            </a:xfrm>
            <a:custGeom>
              <a:avLst/>
              <a:gdLst/>
              <a:ahLst/>
              <a:cxnLst/>
              <a:rect l="l" t="t" r="r" b="b"/>
              <a:pathLst>
                <a:path w="1368" h="1388" extrusionOk="0">
                  <a:moveTo>
                    <a:pt x="1172" y="0"/>
                  </a:moveTo>
                  <a:cubicBezTo>
                    <a:pt x="975" y="0"/>
                    <a:pt x="524" y="286"/>
                    <a:pt x="346" y="382"/>
                  </a:cubicBezTo>
                  <a:cubicBezTo>
                    <a:pt x="157" y="492"/>
                    <a:pt x="0" y="869"/>
                    <a:pt x="0" y="869"/>
                  </a:cubicBezTo>
                  <a:lnTo>
                    <a:pt x="173" y="1387"/>
                  </a:lnTo>
                  <a:cubicBezTo>
                    <a:pt x="173" y="1387"/>
                    <a:pt x="176" y="1388"/>
                    <a:pt x="182" y="1388"/>
                  </a:cubicBezTo>
                  <a:cubicBezTo>
                    <a:pt x="236" y="1388"/>
                    <a:pt x="534" y="1375"/>
                    <a:pt x="833" y="1105"/>
                  </a:cubicBezTo>
                  <a:cubicBezTo>
                    <a:pt x="1336" y="665"/>
                    <a:pt x="1367" y="131"/>
                    <a:pt x="1241" y="21"/>
                  </a:cubicBezTo>
                  <a:cubicBezTo>
                    <a:pt x="1225" y="6"/>
                    <a:pt x="1201" y="0"/>
                    <a:pt x="117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1956;p68">
              <a:extLst>
                <a:ext uri="{FF2B5EF4-FFF2-40B4-BE49-F238E27FC236}">
                  <a16:creationId xmlns:a16="http://schemas.microsoft.com/office/drawing/2014/main" id="{FAFC12BB-A57B-42B9-B3B1-C6FEF9027A4E}"/>
                </a:ext>
              </a:extLst>
            </p:cNvPr>
            <p:cNvSpPr/>
            <p:nvPr/>
          </p:nvSpPr>
          <p:spPr>
            <a:xfrm>
              <a:off x="-2403350" y="4966500"/>
              <a:ext cx="39300" cy="24125"/>
            </a:xfrm>
            <a:custGeom>
              <a:avLst/>
              <a:gdLst/>
              <a:ahLst/>
              <a:cxnLst/>
              <a:rect l="l" t="t" r="r" b="b"/>
              <a:pathLst>
                <a:path w="1572" h="965" extrusionOk="0">
                  <a:moveTo>
                    <a:pt x="1524" y="0"/>
                  </a:moveTo>
                  <a:lnTo>
                    <a:pt x="1461" y="32"/>
                  </a:lnTo>
                  <a:lnTo>
                    <a:pt x="141" y="534"/>
                  </a:lnTo>
                  <a:lnTo>
                    <a:pt x="0" y="581"/>
                  </a:lnTo>
                  <a:lnTo>
                    <a:pt x="32" y="676"/>
                  </a:lnTo>
                  <a:cubicBezTo>
                    <a:pt x="32" y="691"/>
                    <a:pt x="47" y="691"/>
                    <a:pt x="63" y="707"/>
                  </a:cubicBezTo>
                  <a:lnTo>
                    <a:pt x="581" y="958"/>
                  </a:lnTo>
                  <a:cubicBezTo>
                    <a:pt x="590" y="963"/>
                    <a:pt x="600" y="965"/>
                    <a:pt x="612" y="965"/>
                  </a:cubicBezTo>
                  <a:cubicBezTo>
                    <a:pt x="644" y="965"/>
                    <a:pt x="684" y="950"/>
                    <a:pt x="707" y="927"/>
                  </a:cubicBezTo>
                  <a:lnTo>
                    <a:pt x="1540" y="157"/>
                  </a:lnTo>
                  <a:cubicBezTo>
                    <a:pt x="1555" y="142"/>
                    <a:pt x="1571" y="126"/>
                    <a:pt x="1555" y="9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1957;p68">
              <a:extLst>
                <a:ext uri="{FF2B5EF4-FFF2-40B4-BE49-F238E27FC236}">
                  <a16:creationId xmlns:a16="http://schemas.microsoft.com/office/drawing/2014/main" id="{85F9D0C7-5492-47F8-B86B-EB1C23564F56}"/>
                </a:ext>
              </a:extLst>
            </p:cNvPr>
            <p:cNvSpPr/>
            <p:nvPr/>
          </p:nvSpPr>
          <p:spPr>
            <a:xfrm>
              <a:off x="-2403750" y="4959375"/>
              <a:ext cx="39300" cy="29000"/>
            </a:xfrm>
            <a:custGeom>
              <a:avLst/>
              <a:gdLst/>
              <a:ahLst/>
              <a:cxnLst/>
              <a:rect l="l" t="t" r="r" b="b"/>
              <a:pathLst>
                <a:path w="1572" h="1160" extrusionOk="0">
                  <a:moveTo>
                    <a:pt x="953" y="1"/>
                  </a:moveTo>
                  <a:cubicBezTo>
                    <a:pt x="925" y="1"/>
                    <a:pt x="900" y="14"/>
                    <a:pt x="880" y="34"/>
                  </a:cubicBezTo>
                  <a:lnTo>
                    <a:pt x="32" y="819"/>
                  </a:lnTo>
                  <a:cubicBezTo>
                    <a:pt x="0" y="851"/>
                    <a:pt x="16" y="882"/>
                    <a:pt x="48" y="898"/>
                  </a:cubicBezTo>
                  <a:lnTo>
                    <a:pt x="566" y="1149"/>
                  </a:lnTo>
                  <a:cubicBezTo>
                    <a:pt x="585" y="1156"/>
                    <a:pt x="605" y="1160"/>
                    <a:pt x="623" y="1160"/>
                  </a:cubicBezTo>
                  <a:cubicBezTo>
                    <a:pt x="649" y="1160"/>
                    <a:pt x="673" y="1152"/>
                    <a:pt x="692" y="1134"/>
                  </a:cubicBezTo>
                  <a:lnTo>
                    <a:pt x="1540" y="348"/>
                  </a:lnTo>
                  <a:cubicBezTo>
                    <a:pt x="1571" y="317"/>
                    <a:pt x="1556" y="285"/>
                    <a:pt x="1524" y="254"/>
                  </a:cubicBezTo>
                  <a:lnTo>
                    <a:pt x="1006" y="18"/>
                  </a:lnTo>
                  <a:cubicBezTo>
                    <a:pt x="988" y="6"/>
                    <a:pt x="970" y="1"/>
                    <a:pt x="953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1958;p68">
              <a:extLst>
                <a:ext uri="{FF2B5EF4-FFF2-40B4-BE49-F238E27FC236}">
                  <a16:creationId xmlns:a16="http://schemas.microsoft.com/office/drawing/2014/main" id="{88160E7B-761E-43C9-AD71-E4E57FBFE1C9}"/>
                </a:ext>
              </a:extLst>
            </p:cNvPr>
            <p:cNvSpPr/>
            <p:nvPr/>
          </p:nvSpPr>
          <p:spPr>
            <a:xfrm>
              <a:off x="-2399050" y="4961625"/>
              <a:ext cx="31450" cy="23225"/>
            </a:xfrm>
            <a:custGeom>
              <a:avLst/>
              <a:gdLst/>
              <a:ahLst/>
              <a:cxnLst/>
              <a:rect l="l" t="t" r="r" b="b"/>
              <a:pathLst>
                <a:path w="1258" h="929" extrusionOk="0">
                  <a:moveTo>
                    <a:pt x="771" y="0"/>
                  </a:moveTo>
                  <a:cubicBezTo>
                    <a:pt x="739" y="0"/>
                    <a:pt x="699" y="15"/>
                    <a:pt x="676" y="38"/>
                  </a:cubicBezTo>
                  <a:lnTo>
                    <a:pt x="32" y="635"/>
                  </a:lnTo>
                  <a:cubicBezTo>
                    <a:pt x="1" y="666"/>
                    <a:pt x="1" y="714"/>
                    <a:pt x="48" y="729"/>
                  </a:cubicBezTo>
                  <a:lnTo>
                    <a:pt x="441" y="918"/>
                  </a:lnTo>
                  <a:cubicBezTo>
                    <a:pt x="460" y="924"/>
                    <a:pt x="480" y="928"/>
                    <a:pt x="498" y="928"/>
                  </a:cubicBezTo>
                  <a:cubicBezTo>
                    <a:pt x="524" y="928"/>
                    <a:pt x="548" y="921"/>
                    <a:pt x="567" y="902"/>
                  </a:cubicBezTo>
                  <a:lnTo>
                    <a:pt x="1226" y="289"/>
                  </a:lnTo>
                  <a:cubicBezTo>
                    <a:pt x="1258" y="258"/>
                    <a:pt x="1242" y="227"/>
                    <a:pt x="1211" y="211"/>
                  </a:cubicBezTo>
                  <a:lnTo>
                    <a:pt x="802" y="7"/>
                  </a:lnTo>
                  <a:cubicBezTo>
                    <a:pt x="794" y="2"/>
                    <a:pt x="783" y="0"/>
                    <a:pt x="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1959;p68">
              <a:extLst>
                <a:ext uri="{FF2B5EF4-FFF2-40B4-BE49-F238E27FC236}">
                  <a16:creationId xmlns:a16="http://schemas.microsoft.com/office/drawing/2014/main" id="{A5847329-CFE6-4203-9337-EB75BCA312BD}"/>
                </a:ext>
              </a:extLst>
            </p:cNvPr>
            <p:cNvSpPr/>
            <p:nvPr/>
          </p:nvSpPr>
          <p:spPr>
            <a:xfrm>
              <a:off x="-2393475" y="4966025"/>
              <a:ext cx="8800" cy="5000"/>
            </a:xfrm>
            <a:custGeom>
              <a:avLst/>
              <a:gdLst/>
              <a:ahLst/>
              <a:cxnLst/>
              <a:rect l="l" t="t" r="r" b="b"/>
              <a:pathLst>
                <a:path w="352" h="200" extrusionOk="0">
                  <a:moveTo>
                    <a:pt x="168" y="1"/>
                  </a:moveTo>
                  <a:cubicBezTo>
                    <a:pt x="14" y="1"/>
                    <a:pt x="1" y="182"/>
                    <a:pt x="22" y="182"/>
                  </a:cubicBezTo>
                  <a:cubicBezTo>
                    <a:pt x="24" y="182"/>
                    <a:pt x="27" y="180"/>
                    <a:pt x="29" y="176"/>
                  </a:cubicBezTo>
                  <a:cubicBezTo>
                    <a:pt x="29" y="176"/>
                    <a:pt x="57" y="162"/>
                    <a:pt x="99" y="162"/>
                  </a:cubicBezTo>
                  <a:cubicBezTo>
                    <a:pt x="120" y="162"/>
                    <a:pt x="144" y="166"/>
                    <a:pt x="171" y="176"/>
                  </a:cubicBezTo>
                  <a:cubicBezTo>
                    <a:pt x="210" y="184"/>
                    <a:pt x="257" y="200"/>
                    <a:pt x="292" y="200"/>
                  </a:cubicBezTo>
                  <a:cubicBezTo>
                    <a:pt x="328" y="200"/>
                    <a:pt x="351" y="184"/>
                    <a:pt x="344" y="129"/>
                  </a:cubicBezTo>
                  <a:cubicBezTo>
                    <a:pt x="328" y="19"/>
                    <a:pt x="202" y="3"/>
                    <a:pt x="202" y="3"/>
                  </a:cubicBezTo>
                  <a:cubicBezTo>
                    <a:pt x="190" y="2"/>
                    <a:pt x="179" y="1"/>
                    <a:pt x="16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1960;p68">
              <a:extLst>
                <a:ext uri="{FF2B5EF4-FFF2-40B4-BE49-F238E27FC236}">
                  <a16:creationId xmlns:a16="http://schemas.microsoft.com/office/drawing/2014/main" id="{2BBCCDFE-6AF8-4205-ACB1-54E59CA2AE23}"/>
                </a:ext>
              </a:extLst>
            </p:cNvPr>
            <p:cNvSpPr/>
            <p:nvPr/>
          </p:nvSpPr>
          <p:spPr>
            <a:xfrm>
              <a:off x="-2375075" y="4967175"/>
              <a:ext cx="11850" cy="1315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2" y="1"/>
                  </a:moveTo>
                  <a:cubicBezTo>
                    <a:pt x="386" y="1"/>
                    <a:pt x="367" y="11"/>
                    <a:pt x="346" y="36"/>
                  </a:cubicBezTo>
                  <a:cubicBezTo>
                    <a:pt x="189" y="209"/>
                    <a:pt x="0" y="523"/>
                    <a:pt x="0" y="523"/>
                  </a:cubicBezTo>
                  <a:cubicBezTo>
                    <a:pt x="14" y="525"/>
                    <a:pt x="27" y="526"/>
                    <a:pt x="40" y="526"/>
                  </a:cubicBezTo>
                  <a:cubicBezTo>
                    <a:pt x="236" y="526"/>
                    <a:pt x="351" y="312"/>
                    <a:pt x="424" y="209"/>
                  </a:cubicBezTo>
                  <a:cubicBezTo>
                    <a:pt x="473" y="124"/>
                    <a:pt x="456" y="1"/>
                    <a:pt x="40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1961;p68">
              <a:extLst>
                <a:ext uri="{FF2B5EF4-FFF2-40B4-BE49-F238E27FC236}">
                  <a16:creationId xmlns:a16="http://schemas.microsoft.com/office/drawing/2014/main" id="{04428A7E-607F-4ED6-B0B2-21E183534824}"/>
                </a:ext>
              </a:extLst>
            </p:cNvPr>
            <p:cNvSpPr/>
            <p:nvPr/>
          </p:nvSpPr>
          <p:spPr>
            <a:xfrm>
              <a:off x="-2547425" y="5032075"/>
              <a:ext cx="168050" cy="134375"/>
            </a:xfrm>
            <a:custGeom>
              <a:avLst/>
              <a:gdLst/>
              <a:ahLst/>
              <a:cxnLst/>
              <a:rect l="l" t="t" r="r" b="b"/>
              <a:pathLst>
                <a:path w="6722" h="5375" extrusionOk="0">
                  <a:moveTo>
                    <a:pt x="3687" y="0"/>
                  </a:moveTo>
                  <a:cubicBezTo>
                    <a:pt x="2436" y="0"/>
                    <a:pt x="704" y="3253"/>
                    <a:pt x="704" y="3253"/>
                  </a:cubicBezTo>
                  <a:cubicBezTo>
                    <a:pt x="360" y="3628"/>
                    <a:pt x="0" y="5374"/>
                    <a:pt x="137" y="5374"/>
                  </a:cubicBezTo>
                  <a:cubicBezTo>
                    <a:pt x="137" y="5374"/>
                    <a:pt x="138" y="5374"/>
                    <a:pt x="139" y="5374"/>
                  </a:cubicBezTo>
                  <a:cubicBezTo>
                    <a:pt x="2228" y="5374"/>
                    <a:pt x="3815" y="1713"/>
                    <a:pt x="3815" y="1713"/>
                  </a:cubicBezTo>
                  <a:cubicBezTo>
                    <a:pt x="4333" y="3127"/>
                    <a:pt x="5826" y="4368"/>
                    <a:pt x="5826" y="4368"/>
                  </a:cubicBezTo>
                  <a:cubicBezTo>
                    <a:pt x="5978" y="4467"/>
                    <a:pt x="6148" y="4522"/>
                    <a:pt x="6305" y="4522"/>
                  </a:cubicBezTo>
                  <a:cubicBezTo>
                    <a:pt x="6472" y="4522"/>
                    <a:pt x="6624" y="4459"/>
                    <a:pt x="6721" y="4321"/>
                  </a:cubicBezTo>
                  <a:cubicBezTo>
                    <a:pt x="6721" y="4321"/>
                    <a:pt x="4710" y="315"/>
                    <a:pt x="3893" y="32"/>
                  </a:cubicBezTo>
                  <a:cubicBezTo>
                    <a:pt x="3827" y="11"/>
                    <a:pt x="3758" y="0"/>
                    <a:pt x="36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1962;p68">
              <a:extLst>
                <a:ext uri="{FF2B5EF4-FFF2-40B4-BE49-F238E27FC236}">
                  <a16:creationId xmlns:a16="http://schemas.microsoft.com/office/drawing/2014/main" id="{F4FBA10F-9FA1-4D2F-97C2-1A747C45D78B}"/>
                </a:ext>
              </a:extLst>
            </p:cNvPr>
            <p:cNvSpPr/>
            <p:nvPr/>
          </p:nvSpPr>
          <p:spPr>
            <a:xfrm>
              <a:off x="-2402975" y="5140100"/>
              <a:ext cx="63650" cy="23575"/>
            </a:xfrm>
            <a:custGeom>
              <a:avLst/>
              <a:gdLst/>
              <a:ahLst/>
              <a:cxnLst/>
              <a:rect l="l" t="t" r="r" b="b"/>
              <a:pathLst>
                <a:path w="2546" h="943" extrusionOk="0">
                  <a:moveTo>
                    <a:pt x="943" y="0"/>
                  </a:moveTo>
                  <a:cubicBezTo>
                    <a:pt x="943" y="0"/>
                    <a:pt x="867" y="67"/>
                    <a:pt x="471" y="67"/>
                  </a:cubicBezTo>
                  <a:cubicBezTo>
                    <a:pt x="358" y="67"/>
                    <a:pt x="219" y="61"/>
                    <a:pt x="48" y="47"/>
                  </a:cubicBezTo>
                  <a:cubicBezTo>
                    <a:pt x="48" y="47"/>
                    <a:pt x="1" y="126"/>
                    <a:pt x="1" y="267"/>
                  </a:cubicBezTo>
                  <a:cubicBezTo>
                    <a:pt x="1" y="425"/>
                    <a:pt x="1" y="927"/>
                    <a:pt x="1" y="927"/>
                  </a:cubicBezTo>
                  <a:lnTo>
                    <a:pt x="2530" y="943"/>
                  </a:lnTo>
                  <a:cubicBezTo>
                    <a:pt x="2530" y="943"/>
                    <a:pt x="2546" y="550"/>
                    <a:pt x="2216" y="330"/>
                  </a:cubicBezTo>
                  <a:cubicBezTo>
                    <a:pt x="1902" y="126"/>
                    <a:pt x="1415" y="330"/>
                    <a:pt x="943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1963;p68">
              <a:extLst>
                <a:ext uri="{FF2B5EF4-FFF2-40B4-BE49-F238E27FC236}">
                  <a16:creationId xmlns:a16="http://schemas.microsoft.com/office/drawing/2014/main" id="{27120335-B843-4803-B5D0-BC85E7FB95A3}"/>
                </a:ext>
              </a:extLst>
            </p:cNvPr>
            <p:cNvSpPr/>
            <p:nvPr/>
          </p:nvSpPr>
          <p:spPr>
            <a:xfrm>
              <a:off x="-2600925" y="4915825"/>
              <a:ext cx="74650" cy="40775"/>
            </a:xfrm>
            <a:custGeom>
              <a:avLst/>
              <a:gdLst/>
              <a:ahLst/>
              <a:cxnLst/>
              <a:rect l="l" t="t" r="r" b="b"/>
              <a:pathLst>
                <a:path w="2986" h="1631" extrusionOk="0">
                  <a:moveTo>
                    <a:pt x="1729" y="0"/>
                  </a:moveTo>
                  <a:cubicBezTo>
                    <a:pt x="1729" y="0"/>
                    <a:pt x="833" y="16"/>
                    <a:pt x="409" y="377"/>
                  </a:cubicBezTo>
                  <a:cubicBezTo>
                    <a:pt x="1" y="755"/>
                    <a:pt x="393" y="1509"/>
                    <a:pt x="849" y="1603"/>
                  </a:cubicBezTo>
                  <a:cubicBezTo>
                    <a:pt x="938" y="1622"/>
                    <a:pt x="1065" y="1631"/>
                    <a:pt x="1213" y="1631"/>
                  </a:cubicBezTo>
                  <a:cubicBezTo>
                    <a:pt x="1801" y="1631"/>
                    <a:pt x="2716" y="1493"/>
                    <a:pt x="2828" y="1304"/>
                  </a:cubicBezTo>
                  <a:cubicBezTo>
                    <a:pt x="2986" y="1069"/>
                    <a:pt x="2891" y="32"/>
                    <a:pt x="1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1964;p68">
              <a:extLst>
                <a:ext uri="{FF2B5EF4-FFF2-40B4-BE49-F238E27FC236}">
                  <a16:creationId xmlns:a16="http://schemas.microsoft.com/office/drawing/2014/main" id="{7D918002-5F1D-4A3A-9B96-578ED69A7BC8}"/>
                </a:ext>
              </a:extLst>
            </p:cNvPr>
            <p:cNvSpPr/>
            <p:nvPr/>
          </p:nvSpPr>
          <p:spPr>
            <a:xfrm>
              <a:off x="-2604450" y="4937425"/>
              <a:ext cx="100575" cy="195150"/>
            </a:xfrm>
            <a:custGeom>
              <a:avLst/>
              <a:gdLst/>
              <a:ahLst/>
              <a:cxnLst/>
              <a:rect l="l" t="t" r="r" b="b"/>
              <a:pathLst>
                <a:path w="4023" h="7806" extrusionOk="0">
                  <a:moveTo>
                    <a:pt x="1634" y="1"/>
                  </a:moveTo>
                  <a:lnTo>
                    <a:pt x="1446" y="63"/>
                  </a:lnTo>
                  <a:lnTo>
                    <a:pt x="1210" y="142"/>
                  </a:lnTo>
                  <a:lnTo>
                    <a:pt x="1163" y="158"/>
                  </a:lnTo>
                  <a:lnTo>
                    <a:pt x="110" y="519"/>
                  </a:lnTo>
                  <a:lnTo>
                    <a:pt x="0" y="4431"/>
                  </a:lnTo>
                  <a:lnTo>
                    <a:pt x="440" y="7259"/>
                  </a:lnTo>
                  <a:cubicBezTo>
                    <a:pt x="1137" y="7648"/>
                    <a:pt x="1698" y="7806"/>
                    <a:pt x="2149" y="7806"/>
                  </a:cubicBezTo>
                  <a:cubicBezTo>
                    <a:pt x="3610" y="7806"/>
                    <a:pt x="3926" y="6157"/>
                    <a:pt x="4022" y="5389"/>
                  </a:cubicBezTo>
                  <a:cubicBezTo>
                    <a:pt x="3551" y="3347"/>
                    <a:pt x="3786" y="2813"/>
                    <a:pt x="3786" y="283"/>
                  </a:cubicBezTo>
                  <a:lnTo>
                    <a:pt x="2985" y="173"/>
                  </a:lnTo>
                  <a:lnTo>
                    <a:pt x="2922" y="173"/>
                  </a:lnTo>
                  <a:lnTo>
                    <a:pt x="2750" y="142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1965;p68">
              <a:extLst>
                <a:ext uri="{FF2B5EF4-FFF2-40B4-BE49-F238E27FC236}">
                  <a16:creationId xmlns:a16="http://schemas.microsoft.com/office/drawing/2014/main" id="{981E1C03-B9F5-4F27-BB52-B67AEE1130B8}"/>
                </a:ext>
              </a:extLst>
            </p:cNvPr>
            <p:cNvSpPr/>
            <p:nvPr/>
          </p:nvSpPr>
          <p:spPr>
            <a:xfrm>
              <a:off x="-2580500" y="4937650"/>
              <a:ext cx="25950" cy="18650"/>
            </a:xfrm>
            <a:custGeom>
              <a:avLst/>
              <a:gdLst/>
              <a:ahLst/>
              <a:cxnLst/>
              <a:rect l="l" t="t" r="r" b="b"/>
              <a:pathLst>
                <a:path w="1038" h="746" extrusionOk="0">
                  <a:moveTo>
                    <a:pt x="45" y="1"/>
                  </a:moveTo>
                  <a:cubicBezTo>
                    <a:pt x="41" y="1"/>
                    <a:pt x="36" y="3"/>
                    <a:pt x="32" y="7"/>
                  </a:cubicBezTo>
                  <a:cubicBezTo>
                    <a:pt x="16" y="7"/>
                    <a:pt x="0" y="23"/>
                    <a:pt x="0" y="39"/>
                  </a:cubicBezTo>
                  <a:cubicBezTo>
                    <a:pt x="16" y="39"/>
                    <a:pt x="189" y="746"/>
                    <a:pt x="990" y="746"/>
                  </a:cubicBezTo>
                  <a:lnTo>
                    <a:pt x="1006" y="746"/>
                  </a:lnTo>
                  <a:cubicBezTo>
                    <a:pt x="1022" y="746"/>
                    <a:pt x="1037" y="730"/>
                    <a:pt x="1037" y="714"/>
                  </a:cubicBezTo>
                  <a:cubicBezTo>
                    <a:pt x="1037" y="699"/>
                    <a:pt x="1022" y="699"/>
                    <a:pt x="1006" y="699"/>
                  </a:cubicBezTo>
                  <a:lnTo>
                    <a:pt x="990" y="699"/>
                  </a:lnTo>
                  <a:cubicBezTo>
                    <a:pt x="236" y="683"/>
                    <a:pt x="79" y="54"/>
                    <a:pt x="63" y="23"/>
                  </a:cubicBezTo>
                  <a:cubicBezTo>
                    <a:pt x="63" y="12"/>
                    <a:pt x="55" y="1"/>
                    <a:pt x="45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1966;p68">
              <a:extLst>
                <a:ext uri="{FF2B5EF4-FFF2-40B4-BE49-F238E27FC236}">
                  <a16:creationId xmlns:a16="http://schemas.microsoft.com/office/drawing/2014/main" id="{A91945A5-A562-44D3-B388-43047879FFAE}"/>
                </a:ext>
              </a:extLst>
            </p:cNvPr>
            <p:cNvSpPr/>
            <p:nvPr/>
          </p:nvSpPr>
          <p:spPr>
            <a:xfrm>
              <a:off x="-2537700" y="4943550"/>
              <a:ext cx="9850" cy="10000"/>
            </a:xfrm>
            <a:custGeom>
              <a:avLst/>
              <a:gdLst/>
              <a:ahLst/>
              <a:cxnLst/>
              <a:rect l="l" t="t" r="r" b="b"/>
              <a:pathLst>
                <a:path w="394" h="400" extrusionOk="0">
                  <a:moveTo>
                    <a:pt x="349" y="0"/>
                  </a:moveTo>
                  <a:cubicBezTo>
                    <a:pt x="339" y="0"/>
                    <a:pt x="331" y="12"/>
                    <a:pt x="331" y="23"/>
                  </a:cubicBezTo>
                  <a:cubicBezTo>
                    <a:pt x="268" y="337"/>
                    <a:pt x="32" y="353"/>
                    <a:pt x="32" y="353"/>
                  </a:cubicBezTo>
                  <a:cubicBezTo>
                    <a:pt x="17" y="353"/>
                    <a:pt x="1" y="353"/>
                    <a:pt x="1" y="368"/>
                  </a:cubicBezTo>
                  <a:cubicBezTo>
                    <a:pt x="1" y="384"/>
                    <a:pt x="17" y="400"/>
                    <a:pt x="32" y="400"/>
                  </a:cubicBezTo>
                  <a:cubicBezTo>
                    <a:pt x="32" y="400"/>
                    <a:pt x="315" y="400"/>
                    <a:pt x="378" y="38"/>
                  </a:cubicBezTo>
                  <a:cubicBezTo>
                    <a:pt x="394" y="23"/>
                    <a:pt x="378" y="7"/>
                    <a:pt x="362" y="7"/>
                  </a:cubicBezTo>
                  <a:cubicBezTo>
                    <a:pt x="358" y="2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1967;p68">
              <a:extLst>
                <a:ext uri="{FF2B5EF4-FFF2-40B4-BE49-F238E27FC236}">
                  <a16:creationId xmlns:a16="http://schemas.microsoft.com/office/drawing/2014/main" id="{A4F72A89-DED1-492C-9B75-053C6FC74469}"/>
                </a:ext>
              </a:extLst>
            </p:cNvPr>
            <p:cNvSpPr/>
            <p:nvPr/>
          </p:nvSpPr>
          <p:spPr>
            <a:xfrm>
              <a:off x="-2572250" y="5048575"/>
              <a:ext cx="62875" cy="41525"/>
            </a:xfrm>
            <a:custGeom>
              <a:avLst/>
              <a:gdLst/>
              <a:ahLst/>
              <a:cxnLst/>
              <a:rect l="l" t="t" r="r" b="b"/>
              <a:pathLst>
                <a:path w="2515" h="1661" extrusionOk="0">
                  <a:moveTo>
                    <a:pt x="2278" y="1"/>
                  </a:moveTo>
                  <a:lnTo>
                    <a:pt x="126" y="174"/>
                  </a:lnTo>
                  <a:cubicBezTo>
                    <a:pt x="126" y="174"/>
                    <a:pt x="0" y="1163"/>
                    <a:pt x="252" y="1650"/>
                  </a:cubicBezTo>
                  <a:cubicBezTo>
                    <a:pt x="252" y="1650"/>
                    <a:pt x="398" y="1661"/>
                    <a:pt x="629" y="1661"/>
                  </a:cubicBezTo>
                  <a:cubicBezTo>
                    <a:pt x="1090" y="1661"/>
                    <a:pt x="1886" y="1619"/>
                    <a:pt x="2514" y="1368"/>
                  </a:cubicBezTo>
                  <a:cubicBezTo>
                    <a:pt x="2514" y="1368"/>
                    <a:pt x="2278" y="676"/>
                    <a:pt x="2278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1968;p68">
              <a:extLst>
                <a:ext uri="{FF2B5EF4-FFF2-40B4-BE49-F238E27FC236}">
                  <a16:creationId xmlns:a16="http://schemas.microsoft.com/office/drawing/2014/main" id="{0DB35020-827E-483C-863A-A781EB19ABB8}"/>
                </a:ext>
              </a:extLst>
            </p:cNvPr>
            <p:cNvSpPr/>
            <p:nvPr/>
          </p:nvSpPr>
          <p:spPr>
            <a:xfrm>
              <a:off x="-2557725" y="4960200"/>
              <a:ext cx="8275" cy="66800"/>
            </a:xfrm>
            <a:custGeom>
              <a:avLst/>
              <a:gdLst/>
              <a:ahLst/>
              <a:cxnLst/>
              <a:rect l="l" t="t" r="r" b="b"/>
              <a:pathLst>
                <a:path w="331" h="2672" extrusionOk="0">
                  <a:moveTo>
                    <a:pt x="32" y="1"/>
                  </a:moveTo>
                  <a:cubicBezTo>
                    <a:pt x="1" y="1"/>
                    <a:pt x="1" y="16"/>
                    <a:pt x="1" y="32"/>
                  </a:cubicBezTo>
                  <a:cubicBezTo>
                    <a:pt x="1" y="48"/>
                    <a:pt x="283" y="1902"/>
                    <a:pt x="221" y="2640"/>
                  </a:cubicBezTo>
                  <a:cubicBezTo>
                    <a:pt x="221" y="2656"/>
                    <a:pt x="221" y="2656"/>
                    <a:pt x="236" y="2672"/>
                  </a:cubicBezTo>
                  <a:cubicBezTo>
                    <a:pt x="252" y="2672"/>
                    <a:pt x="268" y="2656"/>
                    <a:pt x="268" y="2640"/>
                  </a:cubicBezTo>
                  <a:cubicBezTo>
                    <a:pt x="331" y="1902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1969;p68">
              <a:extLst>
                <a:ext uri="{FF2B5EF4-FFF2-40B4-BE49-F238E27FC236}">
                  <a16:creationId xmlns:a16="http://schemas.microsoft.com/office/drawing/2014/main" id="{1A8E14A8-A191-4CA3-983A-3BC9DAD3F6D9}"/>
                </a:ext>
              </a:extLst>
            </p:cNvPr>
            <p:cNvSpPr/>
            <p:nvPr/>
          </p:nvSpPr>
          <p:spPr>
            <a:xfrm>
              <a:off x="-2533750" y="4956275"/>
              <a:ext cx="8650" cy="66800"/>
            </a:xfrm>
            <a:custGeom>
              <a:avLst/>
              <a:gdLst/>
              <a:ahLst/>
              <a:cxnLst/>
              <a:rect l="l" t="t" r="r" b="b"/>
              <a:pathLst>
                <a:path w="346" h="2672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283" y="1917"/>
                    <a:pt x="220" y="2640"/>
                  </a:cubicBezTo>
                  <a:cubicBezTo>
                    <a:pt x="220" y="2656"/>
                    <a:pt x="236" y="2671"/>
                    <a:pt x="251" y="2671"/>
                  </a:cubicBezTo>
                  <a:cubicBezTo>
                    <a:pt x="267" y="2671"/>
                    <a:pt x="283" y="2671"/>
                    <a:pt x="283" y="2656"/>
                  </a:cubicBezTo>
                  <a:cubicBezTo>
                    <a:pt x="346" y="1917"/>
                    <a:pt x="63" y="48"/>
                    <a:pt x="63" y="32"/>
                  </a:cubicBezTo>
                  <a:cubicBezTo>
                    <a:pt x="63" y="1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1970;p68">
              <a:extLst>
                <a:ext uri="{FF2B5EF4-FFF2-40B4-BE49-F238E27FC236}">
                  <a16:creationId xmlns:a16="http://schemas.microsoft.com/office/drawing/2014/main" id="{0B287866-F5C8-4166-8890-9D773C11E6A4}"/>
                </a:ext>
              </a:extLst>
            </p:cNvPr>
            <p:cNvSpPr/>
            <p:nvPr/>
          </p:nvSpPr>
          <p:spPr>
            <a:xfrm>
              <a:off x="-2508225" y="4874575"/>
              <a:ext cx="16125" cy="2910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424" y="1"/>
                  </a:moveTo>
                  <a:cubicBezTo>
                    <a:pt x="0" y="17"/>
                    <a:pt x="0" y="1163"/>
                    <a:pt x="0" y="1163"/>
                  </a:cubicBezTo>
                  <a:cubicBezTo>
                    <a:pt x="0" y="1163"/>
                    <a:pt x="205" y="1163"/>
                    <a:pt x="424" y="708"/>
                  </a:cubicBezTo>
                  <a:cubicBezTo>
                    <a:pt x="644" y="252"/>
                    <a:pt x="424" y="1"/>
                    <a:pt x="42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1971;p68">
              <a:extLst>
                <a:ext uri="{FF2B5EF4-FFF2-40B4-BE49-F238E27FC236}">
                  <a16:creationId xmlns:a16="http://schemas.microsoft.com/office/drawing/2014/main" id="{457CAB87-F57C-435A-BF04-F6F6819BD053}"/>
                </a:ext>
              </a:extLst>
            </p:cNvPr>
            <p:cNvSpPr/>
            <p:nvPr/>
          </p:nvSpPr>
          <p:spPr>
            <a:xfrm>
              <a:off x="-2569100" y="4912850"/>
              <a:ext cx="30250" cy="34375"/>
            </a:xfrm>
            <a:custGeom>
              <a:avLst/>
              <a:gdLst/>
              <a:ahLst/>
              <a:cxnLst/>
              <a:rect l="l" t="t" r="r" b="b"/>
              <a:pathLst>
                <a:path w="1210" h="1375" extrusionOk="0">
                  <a:moveTo>
                    <a:pt x="299" y="0"/>
                  </a:moveTo>
                  <a:cubicBezTo>
                    <a:pt x="276" y="0"/>
                    <a:pt x="255" y="3"/>
                    <a:pt x="236" y="9"/>
                  </a:cubicBezTo>
                  <a:lnTo>
                    <a:pt x="0" y="984"/>
                  </a:lnTo>
                  <a:cubicBezTo>
                    <a:pt x="0" y="984"/>
                    <a:pt x="356" y="1375"/>
                    <a:pt x="727" y="1375"/>
                  </a:cubicBezTo>
                  <a:cubicBezTo>
                    <a:pt x="783" y="1375"/>
                    <a:pt x="840" y="1366"/>
                    <a:pt x="896" y="1345"/>
                  </a:cubicBezTo>
                  <a:lnTo>
                    <a:pt x="990" y="1078"/>
                  </a:lnTo>
                  <a:lnTo>
                    <a:pt x="1210" y="481"/>
                  </a:lnTo>
                  <a:cubicBezTo>
                    <a:pt x="1210" y="481"/>
                    <a:pt x="1131" y="434"/>
                    <a:pt x="1021" y="355"/>
                  </a:cubicBezTo>
                  <a:cubicBezTo>
                    <a:pt x="824" y="228"/>
                    <a:pt x="500" y="0"/>
                    <a:pt x="29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1972;p68">
              <a:extLst>
                <a:ext uri="{FF2B5EF4-FFF2-40B4-BE49-F238E27FC236}">
                  <a16:creationId xmlns:a16="http://schemas.microsoft.com/office/drawing/2014/main" id="{B3C8441D-C62A-4DB1-9992-F96CAC643A65}"/>
                </a:ext>
              </a:extLst>
            </p:cNvPr>
            <p:cNvSpPr/>
            <p:nvPr/>
          </p:nvSpPr>
          <p:spPr>
            <a:xfrm>
              <a:off x="-2558125" y="4917400"/>
              <a:ext cx="19275" cy="25950"/>
            </a:xfrm>
            <a:custGeom>
              <a:avLst/>
              <a:gdLst/>
              <a:ahLst/>
              <a:cxnLst/>
              <a:rect l="l" t="t" r="r" b="b"/>
              <a:pathLst>
                <a:path w="771" h="10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7" y="817"/>
                    <a:pt x="504" y="1037"/>
                  </a:cubicBezTo>
                  <a:lnTo>
                    <a:pt x="771" y="299"/>
                  </a:lnTo>
                  <a:cubicBezTo>
                    <a:pt x="771" y="299"/>
                    <a:pt x="692" y="252"/>
                    <a:pt x="582" y="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1973;p68">
              <a:extLst>
                <a:ext uri="{FF2B5EF4-FFF2-40B4-BE49-F238E27FC236}">
                  <a16:creationId xmlns:a16="http://schemas.microsoft.com/office/drawing/2014/main" id="{C6E593EB-9EEB-42E3-A6DB-5D6324CD0699}"/>
                </a:ext>
              </a:extLst>
            </p:cNvPr>
            <p:cNvSpPr/>
            <p:nvPr/>
          </p:nvSpPr>
          <p:spPr>
            <a:xfrm>
              <a:off x="-2567150" y="4856425"/>
              <a:ext cx="69950" cy="80250"/>
            </a:xfrm>
            <a:custGeom>
              <a:avLst/>
              <a:gdLst/>
              <a:ahLst/>
              <a:cxnLst/>
              <a:rect l="l" t="t" r="r" b="b"/>
              <a:pathLst>
                <a:path w="2798" h="3210" extrusionOk="0">
                  <a:moveTo>
                    <a:pt x="1075" y="1"/>
                  </a:moveTo>
                  <a:cubicBezTo>
                    <a:pt x="811" y="1"/>
                    <a:pt x="561" y="62"/>
                    <a:pt x="362" y="208"/>
                  </a:cubicBezTo>
                  <a:cubicBezTo>
                    <a:pt x="362" y="208"/>
                    <a:pt x="189" y="727"/>
                    <a:pt x="48" y="1245"/>
                  </a:cubicBezTo>
                  <a:cubicBezTo>
                    <a:pt x="48" y="1261"/>
                    <a:pt x="48" y="1277"/>
                    <a:pt x="48" y="1277"/>
                  </a:cubicBezTo>
                  <a:cubicBezTo>
                    <a:pt x="32" y="1387"/>
                    <a:pt x="16" y="1497"/>
                    <a:pt x="16" y="1607"/>
                  </a:cubicBezTo>
                  <a:cubicBezTo>
                    <a:pt x="1" y="1874"/>
                    <a:pt x="16" y="2141"/>
                    <a:pt x="95" y="2408"/>
                  </a:cubicBezTo>
                  <a:cubicBezTo>
                    <a:pt x="95" y="2439"/>
                    <a:pt x="111" y="2471"/>
                    <a:pt x="126" y="2486"/>
                  </a:cubicBezTo>
                  <a:cubicBezTo>
                    <a:pt x="236" y="2581"/>
                    <a:pt x="393" y="2691"/>
                    <a:pt x="551" y="2785"/>
                  </a:cubicBezTo>
                  <a:lnTo>
                    <a:pt x="582" y="2801"/>
                  </a:lnTo>
                  <a:cubicBezTo>
                    <a:pt x="786" y="2926"/>
                    <a:pt x="1006" y="3036"/>
                    <a:pt x="1195" y="3131"/>
                  </a:cubicBezTo>
                  <a:cubicBezTo>
                    <a:pt x="1302" y="3184"/>
                    <a:pt x="1415" y="3209"/>
                    <a:pt x="1526" y="3209"/>
                  </a:cubicBezTo>
                  <a:cubicBezTo>
                    <a:pt x="1673" y="3209"/>
                    <a:pt x="1816" y="3164"/>
                    <a:pt x="1933" y="3083"/>
                  </a:cubicBezTo>
                  <a:cubicBezTo>
                    <a:pt x="2027" y="3036"/>
                    <a:pt x="2106" y="2958"/>
                    <a:pt x="2153" y="2863"/>
                  </a:cubicBezTo>
                  <a:cubicBezTo>
                    <a:pt x="2184" y="2832"/>
                    <a:pt x="2200" y="2801"/>
                    <a:pt x="2216" y="2769"/>
                  </a:cubicBezTo>
                  <a:cubicBezTo>
                    <a:pt x="2232" y="2722"/>
                    <a:pt x="2247" y="2675"/>
                    <a:pt x="2279" y="2628"/>
                  </a:cubicBezTo>
                  <a:cubicBezTo>
                    <a:pt x="2310" y="2565"/>
                    <a:pt x="2342" y="2486"/>
                    <a:pt x="2373" y="2408"/>
                  </a:cubicBezTo>
                  <a:cubicBezTo>
                    <a:pt x="2389" y="2376"/>
                    <a:pt x="2404" y="2345"/>
                    <a:pt x="2420" y="2298"/>
                  </a:cubicBezTo>
                  <a:cubicBezTo>
                    <a:pt x="2436" y="2266"/>
                    <a:pt x="2452" y="2219"/>
                    <a:pt x="2467" y="2172"/>
                  </a:cubicBezTo>
                  <a:cubicBezTo>
                    <a:pt x="2546" y="1984"/>
                    <a:pt x="2624" y="1779"/>
                    <a:pt x="2671" y="1591"/>
                  </a:cubicBezTo>
                  <a:cubicBezTo>
                    <a:pt x="2687" y="1559"/>
                    <a:pt x="2687" y="1544"/>
                    <a:pt x="2703" y="1528"/>
                  </a:cubicBezTo>
                  <a:cubicBezTo>
                    <a:pt x="2766" y="1292"/>
                    <a:pt x="2797" y="1088"/>
                    <a:pt x="2781" y="947"/>
                  </a:cubicBezTo>
                  <a:cubicBezTo>
                    <a:pt x="2700" y="504"/>
                    <a:pt x="1832" y="1"/>
                    <a:pt x="107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1974;p68">
              <a:extLst>
                <a:ext uri="{FF2B5EF4-FFF2-40B4-BE49-F238E27FC236}">
                  <a16:creationId xmlns:a16="http://schemas.microsoft.com/office/drawing/2014/main" id="{D58251F6-B3C6-4C8C-AFCC-F5E0204C8008}"/>
                </a:ext>
              </a:extLst>
            </p:cNvPr>
            <p:cNvSpPr/>
            <p:nvPr/>
          </p:nvSpPr>
          <p:spPr>
            <a:xfrm>
              <a:off x="-2567550" y="4896575"/>
              <a:ext cx="7900" cy="20050"/>
            </a:xfrm>
            <a:custGeom>
              <a:avLst/>
              <a:gdLst/>
              <a:ahLst/>
              <a:cxnLst/>
              <a:rect l="l" t="t" r="r" b="b"/>
              <a:pathLst>
                <a:path w="316" h="802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268"/>
                    <a:pt x="17" y="550"/>
                    <a:pt x="95" y="802"/>
                  </a:cubicBezTo>
                  <a:cubicBezTo>
                    <a:pt x="232" y="559"/>
                    <a:pt x="310" y="184"/>
                    <a:pt x="315" y="173"/>
                  </a:cubicBezTo>
                  <a:lnTo>
                    <a:pt x="315" y="173"/>
                  </a:ln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lnTo>
                    <a:pt x="315" y="173"/>
                  </a:lnTo>
                  <a:cubicBezTo>
                    <a:pt x="189" y="63"/>
                    <a:pt x="95" y="16"/>
                    <a:pt x="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1975;p68">
              <a:extLst>
                <a:ext uri="{FF2B5EF4-FFF2-40B4-BE49-F238E27FC236}">
                  <a16:creationId xmlns:a16="http://schemas.microsoft.com/office/drawing/2014/main" id="{05C03CF7-84EC-4073-B0A4-75913705A5A3}"/>
                </a:ext>
              </a:extLst>
            </p:cNvPr>
            <p:cNvSpPr/>
            <p:nvPr/>
          </p:nvSpPr>
          <p:spPr>
            <a:xfrm>
              <a:off x="-2564400" y="4848575"/>
              <a:ext cx="81400" cy="41350"/>
            </a:xfrm>
            <a:custGeom>
              <a:avLst/>
              <a:gdLst/>
              <a:ahLst/>
              <a:cxnLst/>
              <a:rect l="l" t="t" r="r" b="b"/>
              <a:pathLst>
                <a:path w="3256" h="1654" extrusionOk="0">
                  <a:moveTo>
                    <a:pt x="1083" y="0"/>
                  </a:moveTo>
                  <a:cubicBezTo>
                    <a:pt x="1013" y="0"/>
                    <a:pt x="945" y="6"/>
                    <a:pt x="880" y="20"/>
                  </a:cubicBezTo>
                  <a:cubicBezTo>
                    <a:pt x="158" y="177"/>
                    <a:pt x="32" y="727"/>
                    <a:pt x="1" y="1355"/>
                  </a:cubicBezTo>
                  <a:cubicBezTo>
                    <a:pt x="1" y="1355"/>
                    <a:pt x="43" y="1339"/>
                    <a:pt x="104" y="1339"/>
                  </a:cubicBezTo>
                  <a:cubicBezTo>
                    <a:pt x="204" y="1339"/>
                    <a:pt x="353" y="1382"/>
                    <a:pt x="441" y="1606"/>
                  </a:cubicBezTo>
                  <a:lnTo>
                    <a:pt x="613" y="1654"/>
                  </a:lnTo>
                  <a:cubicBezTo>
                    <a:pt x="613" y="1654"/>
                    <a:pt x="692" y="1308"/>
                    <a:pt x="818" y="1135"/>
                  </a:cubicBezTo>
                  <a:cubicBezTo>
                    <a:pt x="959" y="962"/>
                    <a:pt x="1273" y="1057"/>
                    <a:pt x="1383" y="852"/>
                  </a:cubicBezTo>
                  <a:cubicBezTo>
                    <a:pt x="1383" y="852"/>
                    <a:pt x="1910" y="1332"/>
                    <a:pt x="2428" y="1332"/>
                  </a:cubicBezTo>
                  <a:cubicBezTo>
                    <a:pt x="2510" y="1332"/>
                    <a:pt x="2592" y="1320"/>
                    <a:pt x="2671" y="1292"/>
                  </a:cubicBezTo>
                  <a:cubicBezTo>
                    <a:pt x="3256" y="1088"/>
                    <a:pt x="2006" y="0"/>
                    <a:pt x="108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1976;p68">
              <a:extLst>
                <a:ext uri="{FF2B5EF4-FFF2-40B4-BE49-F238E27FC236}">
                  <a16:creationId xmlns:a16="http://schemas.microsoft.com/office/drawing/2014/main" id="{B10DD090-EF72-47C9-8975-2083BCAB04E6}"/>
                </a:ext>
              </a:extLst>
            </p:cNvPr>
            <p:cNvSpPr/>
            <p:nvPr/>
          </p:nvSpPr>
          <p:spPr>
            <a:xfrm>
              <a:off x="-2571850" y="4881800"/>
              <a:ext cx="18475" cy="25025"/>
            </a:xfrm>
            <a:custGeom>
              <a:avLst/>
              <a:gdLst/>
              <a:ahLst/>
              <a:cxnLst/>
              <a:rect l="l" t="t" r="r" b="b"/>
              <a:pathLst>
                <a:path w="739" h="1001" extrusionOk="0">
                  <a:moveTo>
                    <a:pt x="407" y="0"/>
                  </a:moveTo>
                  <a:cubicBezTo>
                    <a:pt x="373" y="0"/>
                    <a:pt x="337" y="8"/>
                    <a:pt x="299" y="26"/>
                  </a:cubicBezTo>
                  <a:cubicBezTo>
                    <a:pt x="0" y="152"/>
                    <a:pt x="0" y="874"/>
                    <a:pt x="503" y="1000"/>
                  </a:cubicBezTo>
                  <a:lnTo>
                    <a:pt x="739" y="277"/>
                  </a:lnTo>
                  <a:cubicBezTo>
                    <a:pt x="739" y="277"/>
                    <a:pt x="612" y="0"/>
                    <a:pt x="40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1977;p68">
              <a:extLst>
                <a:ext uri="{FF2B5EF4-FFF2-40B4-BE49-F238E27FC236}">
                  <a16:creationId xmlns:a16="http://schemas.microsoft.com/office/drawing/2014/main" id="{F2452DA5-2256-4BCE-8DF6-733FE554ED7A}"/>
                </a:ext>
              </a:extLst>
            </p:cNvPr>
            <p:cNvSpPr/>
            <p:nvPr/>
          </p:nvSpPr>
          <p:spPr>
            <a:xfrm>
              <a:off x="-2516875" y="4854150"/>
              <a:ext cx="36175" cy="25975"/>
            </a:xfrm>
            <a:custGeom>
              <a:avLst/>
              <a:gdLst/>
              <a:ahLst/>
              <a:cxnLst/>
              <a:rect l="l" t="t" r="r" b="b"/>
              <a:pathLst>
                <a:path w="1447" h="1039" extrusionOk="0">
                  <a:moveTo>
                    <a:pt x="1" y="1"/>
                  </a:moveTo>
                  <a:cubicBezTo>
                    <a:pt x="1" y="1"/>
                    <a:pt x="260" y="1038"/>
                    <a:pt x="839" y="1038"/>
                  </a:cubicBezTo>
                  <a:cubicBezTo>
                    <a:pt x="848" y="1038"/>
                    <a:pt x="856" y="1038"/>
                    <a:pt x="865" y="1038"/>
                  </a:cubicBezTo>
                  <a:cubicBezTo>
                    <a:pt x="1438" y="1023"/>
                    <a:pt x="1446" y="138"/>
                    <a:pt x="1000" y="138"/>
                  </a:cubicBezTo>
                  <a:cubicBezTo>
                    <a:pt x="982" y="138"/>
                    <a:pt x="963" y="139"/>
                    <a:pt x="943" y="142"/>
                  </a:cubicBezTo>
                  <a:cubicBezTo>
                    <a:pt x="880" y="151"/>
                    <a:pt x="818" y="154"/>
                    <a:pt x="756" y="154"/>
                  </a:cubicBezTo>
                  <a:cubicBezTo>
                    <a:pt x="355" y="1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1978;p68">
              <a:extLst>
                <a:ext uri="{FF2B5EF4-FFF2-40B4-BE49-F238E27FC236}">
                  <a16:creationId xmlns:a16="http://schemas.microsoft.com/office/drawing/2014/main" id="{9E493AB0-7E52-4264-98DC-DBBD650AFEA6}"/>
                </a:ext>
              </a:extLst>
            </p:cNvPr>
            <p:cNvSpPr/>
            <p:nvPr/>
          </p:nvSpPr>
          <p:spPr>
            <a:xfrm>
              <a:off x="-2625275" y="5117925"/>
              <a:ext cx="222725" cy="191650"/>
            </a:xfrm>
            <a:custGeom>
              <a:avLst/>
              <a:gdLst/>
              <a:ahLst/>
              <a:cxnLst/>
              <a:rect l="l" t="t" r="r" b="b"/>
              <a:pathLst>
                <a:path w="8909" h="7666" extrusionOk="0">
                  <a:moveTo>
                    <a:pt x="1487" y="1"/>
                  </a:moveTo>
                  <a:cubicBezTo>
                    <a:pt x="1377" y="1"/>
                    <a:pt x="1306" y="17"/>
                    <a:pt x="1289" y="55"/>
                  </a:cubicBezTo>
                  <a:cubicBezTo>
                    <a:pt x="0" y="2254"/>
                    <a:pt x="6269" y="3417"/>
                    <a:pt x="6269" y="3417"/>
                  </a:cubicBezTo>
                  <a:cubicBezTo>
                    <a:pt x="6803" y="5302"/>
                    <a:pt x="8107" y="7659"/>
                    <a:pt x="8107" y="7659"/>
                  </a:cubicBezTo>
                  <a:cubicBezTo>
                    <a:pt x="8160" y="7663"/>
                    <a:pt x="8210" y="7665"/>
                    <a:pt x="8259" y="7665"/>
                  </a:cubicBezTo>
                  <a:cubicBezTo>
                    <a:pt x="8573" y="7665"/>
                    <a:pt x="8800" y="7572"/>
                    <a:pt x="8909" y="7313"/>
                  </a:cubicBezTo>
                  <a:cubicBezTo>
                    <a:pt x="8909" y="7313"/>
                    <a:pt x="8154" y="3103"/>
                    <a:pt x="7212" y="2191"/>
                  </a:cubicBezTo>
                  <a:cubicBezTo>
                    <a:pt x="6253" y="1280"/>
                    <a:pt x="3960" y="526"/>
                    <a:pt x="3960" y="526"/>
                  </a:cubicBezTo>
                  <a:cubicBezTo>
                    <a:pt x="3229" y="321"/>
                    <a:pt x="1975" y="1"/>
                    <a:pt x="1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1979;p68">
              <a:extLst>
                <a:ext uri="{FF2B5EF4-FFF2-40B4-BE49-F238E27FC236}">
                  <a16:creationId xmlns:a16="http://schemas.microsoft.com/office/drawing/2014/main" id="{31664372-B17D-4DF6-A7CB-50CA58D66BAB}"/>
                </a:ext>
              </a:extLst>
            </p:cNvPr>
            <p:cNvSpPr/>
            <p:nvPr/>
          </p:nvSpPr>
          <p:spPr>
            <a:xfrm>
              <a:off x="-2668150" y="5142050"/>
              <a:ext cx="54675" cy="42850"/>
            </a:xfrm>
            <a:custGeom>
              <a:avLst/>
              <a:gdLst/>
              <a:ahLst/>
              <a:cxnLst/>
              <a:rect l="l" t="t" r="r" b="b"/>
              <a:pathLst>
                <a:path w="2187" h="1714" extrusionOk="0">
                  <a:moveTo>
                    <a:pt x="1181" y="1"/>
                  </a:moveTo>
                  <a:cubicBezTo>
                    <a:pt x="1181" y="1"/>
                    <a:pt x="757" y="661"/>
                    <a:pt x="490" y="818"/>
                  </a:cubicBezTo>
                  <a:cubicBezTo>
                    <a:pt x="191" y="975"/>
                    <a:pt x="81" y="1101"/>
                    <a:pt x="129" y="1101"/>
                  </a:cubicBezTo>
                  <a:cubicBezTo>
                    <a:pt x="172" y="1101"/>
                    <a:pt x="507" y="941"/>
                    <a:pt x="561" y="916"/>
                  </a:cubicBezTo>
                  <a:lnTo>
                    <a:pt x="561" y="916"/>
                  </a:lnTo>
                  <a:cubicBezTo>
                    <a:pt x="301" y="1042"/>
                    <a:pt x="1" y="1400"/>
                    <a:pt x="91" y="1400"/>
                  </a:cubicBezTo>
                  <a:cubicBezTo>
                    <a:pt x="93" y="1400"/>
                    <a:pt x="95" y="1399"/>
                    <a:pt x="97" y="1399"/>
                  </a:cubicBezTo>
                  <a:cubicBezTo>
                    <a:pt x="129" y="1383"/>
                    <a:pt x="615" y="1117"/>
                    <a:pt x="616" y="1116"/>
                  </a:cubicBezTo>
                  <a:lnTo>
                    <a:pt x="616" y="1116"/>
                  </a:lnTo>
                  <a:cubicBezTo>
                    <a:pt x="172" y="1377"/>
                    <a:pt x="151" y="1584"/>
                    <a:pt x="219" y="1584"/>
                  </a:cubicBezTo>
                  <a:cubicBezTo>
                    <a:pt x="233" y="1584"/>
                    <a:pt x="251" y="1575"/>
                    <a:pt x="270" y="1556"/>
                  </a:cubicBezTo>
                  <a:cubicBezTo>
                    <a:pt x="380" y="1446"/>
                    <a:pt x="835" y="1242"/>
                    <a:pt x="836" y="1242"/>
                  </a:cubicBezTo>
                  <a:lnTo>
                    <a:pt x="836" y="1242"/>
                  </a:lnTo>
                  <a:cubicBezTo>
                    <a:pt x="663" y="1336"/>
                    <a:pt x="207" y="1713"/>
                    <a:pt x="427" y="1713"/>
                  </a:cubicBezTo>
                  <a:cubicBezTo>
                    <a:pt x="631" y="1713"/>
                    <a:pt x="1605" y="912"/>
                    <a:pt x="1747" y="896"/>
                  </a:cubicBezTo>
                  <a:cubicBezTo>
                    <a:pt x="1750" y="896"/>
                    <a:pt x="1753" y="895"/>
                    <a:pt x="1755" y="895"/>
                  </a:cubicBezTo>
                  <a:cubicBezTo>
                    <a:pt x="1845" y="895"/>
                    <a:pt x="1374" y="1431"/>
                    <a:pt x="1596" y="1431"/>
                  </a:cubicBezTo>
                  <a:cubicBezTo>
                    <a:pt x="1599" y="1431"/>
                    <a:pt x="1602" y="1431"/>
                    <a:pt x="1605" y="1431"/>
                  </a:cubicBezTo>
                  <a:cubicBezTo>
                    <a:pt x="1841" y="1399"/>
                    <a:pt x="2124" y="975"/>
                    <a:pt x="2155" y="739"/>
                  </a:cubicBezTo>
                  <a:cubicBezTo>
                    <a:pt x="2187" y="519"/>
                    <a:pt x="1857" y="79"/>
                    <a:pt x="1857" y="79"/>
                  </a:cubicBezTo>
                  <a:lnTo>
                    <a:pt x="118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1980;p68">
              <a:extLst>
                <a:ext uri="{FF2B5EF4-FFF2-40B4-BE49-F238E27FC236}">
                  <a16:creationId xmlns:a16="http://schemas.microsoft.com/office/drawing/2014/main" id="{715C8105-7BD4-4C19-A657-0D4F061960FE}"/>
                </a:ext>
              </a:extLst>
            </p:cNvPr>
            <p:cNvSpPr/>
            <p:nvPr/>
          </p:nvSpPr>
          <p:spPr>
            <a:xfrm>
              <a:off x="-2638625" y="4950375"/>
              <a:ext cx="45575" cy="194800"/>
            </a:xfrm>
            <a:custGeom>
              <a:avLst/>
              <a:gdLst/>
              <a:ahLst/>
              <a:cxnLst/>
              <a:rect l="l" t="t" r="r" b="b"/>
              <a:pathLst>
                <a:path w="1823" h="7792" extrusionOk="0">
                  <a:moveTo>
                    <a:pt x="1477" y="1"/>
                  </a:moveTo>
                  <a:cubicBezTo>
                    <a:pt x="1477" y="1"/>
                    <a:pt x="377" y="2106"/>
                    <a:pt x="126" y="4306"/>
                  </a:cubicBezTo>
                  <a:lnTo>
                    <a:pt x="0" y="7652"/>
                  </a:lnTo>
                  <a:cubicBezTo>
                    <a:pt x="0" y="7652"/>
                    <a:pt x="61" y="7791"/>
                    <a:pt x="325" y="7791"/>
                  </a:cubicBezTo>
                  <a:cubicBezTo>
                    <a:pt x="416" y="7791"/>
                    <a:pt x="531" y="7775"/>
                    <a:pt x="676" y="7731"/>
                  </a:cubicBezTo>
                  <a:lnTo>
                    <a:pt x="1069" y="4636"/>
                  </a:lnTo>
                  <a:lnTo>
                    <a:pt x="1493" y="2892"/>
                  </a:lnTo>
                  <a:cubicBezTo>
                    <a:pt x="1493" y="2892"/>
                    <a:pt x="1823" y="975"/>
                    <a:pt x="147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1981;p68">
              <a:extLst>
                <a:ext uri="{FF2B5EF4-FFF2-40B4-BE49-F238E27FC236}">
                  <a16:creationId xmlns:a16="http://schemas.microsoft.com/office/drawing/2014/main" id="{A99559C4-38AD-4FCE-B732-BB8C82B121FB}"/>
                </a:ext>
              </a:extLst>
            </p:cNvPr>
            <p:cNvSpPr/>
            <p:nvPr/>
          </p:nvSpPr>
          <p:spPr>
            <a:xfrm>
              <a:off x="-2889625" y="5391075"/>
              <a:ext cx="319750" cy="81325"/>
            </a:xfrm>
            <a:custGeom>
              <a:avLst/>
              <a:gdLst/>
              <a:ahLst/>
              <a:cxnLst/>
              <a:rect l="l" t="t" r="r" b="b"/>
              <a:pathLst>
                <a:path w="12790" h="3253" extrusionOk="0">
                  <a:moveTo>
                    <a:pt x="6395" y="1"/>
                  </a:moveTo>
                  <a:cubicBezTo>
                    <a:pt x="2860" y="1"/>
                    <a:pt x="1" y="723"/>
                    <a:pt x="1" y="1619"/>
                  </a:cubicBezTo>
                  <a:cubicBezTo>
                    <a:pt x="1" y="2530"/>
                    <a:pt x="2860" y="3253"/>
                    <a:pt x="6395" y="3253"/>
                  </a:cubicBezTo>
                  <a:cubicBezTo>
                    <a:pt x="9930" y="3253"/>
                    <a:pt x="12790" y="2530"/>
                    <a:pt x="12790" y="1619"/>
                  </a:cubicBezTo>
                  <a:cubicBezTo>
                    <a:pt x="12790" y="723"/>
                    <a:pt x="9930" y="1"/>
                    <a:pt x="6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1982;p68">
              <a:extLst>
                <a:ext uri="{FF2B5EF4-FFF2-40B4-BE49-F238E27FC236}">
                  <a16:creationId xmlns:a16="http://schemas.microsoft.com/office/drawing/2014/main" id="{8C83DB45-8D57-4D08-AA76-2913EEFC6A68}"/>
                </a:ext>
              </a:extLst>
            </p:cNvPr>
            <p:cNvSpPr/>
            <p:nvPr/>
          </p:nvSpPr>
          <p:spPr>
            <a:xfrm>
              <a:off x="-2860550" y="5097650"/>
              <a:ext cx="91925" cy="131650"/>
            </a:xfrm>
            <a:custGeom>
              <a:avLst/>
              <a:gdLst/>
              <a:ahLst/>
              <a:cxnLst/>
              <a:rect l="l" t="t" r="r" b="b"/>
              <a:pathLst>
                <a:path w="3677" h="5266" extrusionOk="0">
                  <a:moveTo>
                    <a:pt x="1957" y="0"/>
                  </a:moveTo>
                  <a:cubicBezTo>
                    <a:pt x="854" y="0"/>
                    <a:pt x="237" y="1080"/>
                    <a:pt x="268" y="2280"/>
                  </a:cubicBezTo>
                  <a:cubicBezTo>
                    <a:pt x="283" y="3002"/>
                    <a:pt x="63" y="4526"/>
                    <a:pt x="1" y="4966"/>
                  </a:cubicBezTo>
                  <a:cubicBezTo>
                    <a:pt x="580" y="5139"/>
                    <a:pt x="1106" y="5266"/>
                    <a:pt x="1721" y="5266"/>
                  </a:cubicBezTo>
                  <a:cubicBezTo>
                    <a:pt x="2056" y="5266"/>
                    <a:pt x="2418" y="5228"/>
                    <a:pt x="2829" y="5139"/>
                  </a:cubicBezTo>
                  <a:cubicBezTo>
                    <a:pt x="2986" y="4573"/>
                    <a:pt x="3567" y="2720"/>
                    <a:pt x="3661" y="1855"/>
                  </a:cubicBezTo>
                  <a:cubicBezTo>
                    <a:pt x="3677" y="1635"/>
                    <a:pt x="3614" y="1227"/>
                    <a:pt x="3551" y="1023"/>
                  </a:cubicBezTo>
                  <a:cubicBezTo>
                    <a:pt x="3410" y="551"/>
                    <a:pt x="2986" y="33"/>
                    <a:pt x="2027" y="2"/>
                  </a:cubicBezTo>
                  <a:cubicBezTo>
                    <a:pt x="2004" y="1"/>
                    <a:pt x="1980" y="0"/>
                    <a:pt x="19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1983;p68">
              <a:extLst>
                <a:ext uri="{FF2B5EF4-FFF2-40B4-BE49-F238E27FC236}">
                  <a16:creationId xmlns:a16="http://schemas.microsoft.com/office/drawing/2014/main" id="{F06BF18A-C4D3-4E9E-A232-CD533023DDBF}"/>
                </a:ext>
              </a:extLst>
            </p:cNvPr>
            <p:cNvSpPr/>
            <p:nvPr/>
          </p:nvSpPr>
          <p:spPr>
            <a:xfrm>
              <a:off x="-2790250" y="5205700"/>
              <a:ext cx="67200" cy="144950"/>
            </a:xfrm>
            <a:custGeom>
              <a:avLst/>
              <a:gdLst/>
              <a:ahLst/>
              <a:cxnLst/>
              <a:rect l="l" t="t" r="r" b="b"/>
              <a:pathLst>
                <a:path w="2688" h="5798" extrusionOk="0">
                  <a:moveTo>
                    <a:pt x="1" y="0"/>
                  </a:moveTo>
                  <a:lnTo>
                    <a:pt x="1" y="2467"/>
                  </a:lnTo>
                  <a:cubicBezTo>
                    <a:pt x="1" y="2467"/>
                    <a:pt x="1635" y="5185"/>
                    <a:pt x="2200" y="5797"/>
                  </a:cubicBezTo>
                  <a:cubicBezTo>
                    <a:pt x="2420" y="5797"/>
                    <a:pt x="2687" y="5687"/>
                    <a:pt x="2687" y="5405"/>
                  </a:cubicBezTo>
                  <a:cubicBezTo>
                    <a:pt x="786" y="28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1984;p68">
              <a:extLst>
                <a:ext uri="{FF2B5EF4-FFF2-40B4-BE49-F238E27FC236}">
                  <a16:creationId xmlns:a16="http://schemas.microsoft.com/office/drawing/2014/main" id="{19ABAEF2-27E5-4466-8C86-F1D9A43284EC}"/>
                </a:ext>
              </a:extLst>
            </p:cNvPr>
            <p:cNvSpPr/>
            <p:nvPr/>
          </p:nvSpPr>
          <p:spPr>
            <a:xfrm>
              <a:off x="-2817350" y="5337250"/>
              <a:ext cx="203500" cy="94300"/>
            </a:xfrm>
            <a:custGeom>
              <a:avLst/>
              <a:gdLst/>
              <a:ahLst/>
              <a:cxnLst/>
              <a:rect l="l" t="t" r="r" b="b"/>
              <a:pathLst>
                <a:path w="8140" h="3772" extrusionOk="0">
                  <a:moveTo>
                    <a:pt x="3760" y="0"/>
                  </a:moveTo>
                  <a:cubicBezTo>
                    <a:pt x="2441" y="0"/>
                    <a:pt x="331" y="944"/>
                    <a:pt x="331" y="944"/>
                  </a:cubicBezTo>
                  <a:cubicBezTo>
                    <a:pt x="1" y="1289"/>
                    <a:pt x="331" y="1981"/>
                    <a:pt x="456" y="2012"/>
                  </a:cubicBezTo>
                  <a:cubicBezTo>
                    <a:pt x="634" y="2069"/>
                    <a:pt x="833" y="2094"/>
                    <a:pt x="1043" y="2094"/>
                  </a:cubicBezTo>
                  <a:cubicBezTo>
                    <a:pt x="2334" y="2094"/>
                    <a:pt x="4054" y="1164"/>
                    <a:pt x="4054" y="1164"/>
                  </a:cubicBezTo>
                  <a:cubicBezTo>
                    <a:pt x="5405" y="2452"/>
                    <a:pt x="7605" y="3772"/>
                    <a:pt x="7605" y="3772"/>
                  </a:cubicBezTo>
                  <a:cubicBezTo>
                    <a:pt x="7935" y="3615"/>
                    <a:pt x="8139" y="3410"/>
                    <a:pt x="8092" y="3112"/>
                  </a:cubicBezTo>
                  <a:cubicBezTo>
                    <a:pt x="8092" y="3112"/>
                    <a:pt x="5421" y="347"/>
                    <a:pt x="4211" y="48"/>
                  </a:cubicBezTo>
                  <a:cubicBezTo>
                    <a:pt x="4077" y="15"/>
                    <a:pt x="3924" y="0"/>
                    <a:pt x="376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1985;p68">
              <a:extLst>
                <a:ext uri="{FF2B5EF4-FFF2-40B4-BE49-F238E27FC236}">
                  <a16:creationId xmlns:a16="http://schemas.microsoft.com/office/drawing/2014/main" id="{E2795EAE-E966-4A54-A390-92F4061E5593}"/>
                </a:ext>
              </a:extLst>
            </p:cNvPr>
            <p:cNvSpPr/>
            <p:nvPr/>
          </p:nvSpPr>
          <p:spPr>
            <a:xfrm>
              <a:off x="-2628025" y="5394675"/>
              <a:ext cx="53450" cy="50625"/>
            </a:xfrm>
            <a:custGeom>
              <a:avLst/>
              <a:gdLst/>
              <a:ahLst/>
              <a:cxnLst/>
              <a:rect l="l" t="t" r="r" b="b"/>
              <a:pathLst>
                <a:path w="2138" h="2025" extrusionOk="0">
                  <a:moveTo>
                    <a:pt x="1697" y="0"/>
                  </a:moveTo>
                  <a:cubicBezTo>
                    <a:pt x="1637" y="0"/>
                    <a:pt x="1574" y="9"/>
                    <a:pt x="1509" y="29"/>
                  </a:cubicBezTo>
                  <a:cubicBezTo>
                    <a:pt x="1163" y="139"/>
                    <a:pt x="1022" y="626"/>
                    <a:pt x="503" y="783"/>
                  </a:cubicBezTo>
                  <a:cubicBezTo>
                    <a:pt x="503" y="783"/>
                    <a:pt x="519" y="941"/>
                    <a:pt x="0" y="1475"/>
                  </a:cubicBezTo>
                  <a:cubicBezTo>
                    <a:pt x="0" y="1475"/>
                    <a:pt x="32" y="1553"/>
                    <a:pt x="142" y="1648"/>
                  </a:cubicBezTo>
                  <a:cubicBezTo>
                    <a:pt x="252" y="1726"/>
                    <a:pt x="645" y="2025"/>
                    <a:pt x="645" y="2025"/>
                  </a:cubicBezTo>
                  <a:lnTo>
                    <a:pt x="2137" y="155"/>
                  </a:lnTo>
                  <a:cubicBezTo>
                    <a:pt x="2137" y="155"/>
                    <a:pt x="1951" y="0"/>
                    <a:pt x="16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1986;p68">
              <a:extLst>
                <a:ext uri="{FF2B5EF4-FFF2-40B4-BE49-F238E27FC236}">
                  <a16:creationId xmlns:a16="http://schemas.microsoft.com/office/drawing/2014/main" id="{5FE55D76-B55E-4376-AC77-0B5CBB050C79}"/>
                </a:ext>
              </a:extLst>
            </p:cNvPr>
            <p:cNvSpPr/>
            <p:nvPr/>
          </p:nvSpPr>
          <p:spPr>
            <a:xfrm>
              <a:off x="-2835025" y="5179675"/>
              <a:ext cx="26350" cy="31875"/>
            </a:xfrm>
            <a:custGeom>
              <a:avLst/>
              <a:gdLst/>
              <a:ahLst/>
              <a:cxnLst/>
              <a:rect l="l" t="t" r="r" b="b"/>
              <a:pathLst>
                <a:path w="1054" h="1275" extrusionOk="0">
                  <a:moveTo>
                    <a:pt x="163" y="0"/>
                  </a:moveTo>
                  <a:cubicBezTo>
                    <a:pt x="131" y="0"/>
                    <a:pt x="102" y="6"/>
                    <a:pt x="79" y="20"/>
                  </a:cubicBezTo>
                  <a:lnTo>
                    <a:pt x="64" y="177"/>
                  </a:lnTo>
                  <a:lnTo>
                    <a:pt x="1" y="884"/>
                  </a:lnTo>
                  <a:lnTo>
                    <a:pt x="1" y="978"/>
                  </a:lnTo>
                  <a:lnTo>
                    <a:pt x="1" y="1010"/>
                  </a:lnTo>
                  <a:cubicBezTo>
                    <a:pt x="1" y="1010"/>
                    <a:pt x="174" y="1151"/>
                    <a:pt x="394" y="1230"/>
                  </a:cubicBezTo>
                  <a:cubicBezTo>
                    <a:pt x="476" y="1254"/>
                    <a:pt x="568" y="1275"/>
                    <a:pt x="659" y="1275"/>
                  </a:cubicBezTo>
                  <a:cubicBezTo>
                    <a:pt x="741" y="1275"/>
                    <a:pt x="822" y="1258"/>
                    <a:pt x="896" y="1214"/>
                  </a:cubicBezTo>
                  <a:lnTo>
                    <a:pt x="959" y="931"/>
                  </a:lnTo>
                  <a:lnTo>
                    <a:pt x="1006" y="617"/>
                  </a:lnTo>
                  <a:lnTo>
                    <a:pt x="1053" y="334"/>
                  </a:lnTo>
                  <a:cubicBezTo>
                    <a:pt x="1053" y="334"/>
                    <a:pt x="975" y="303"/>
                    <a:pt x="865" y="255"/>
                  </a:cubicBezTo>
                  <a:cubicBezTo>
                    <a:pt x="739" y="208"/>
                    <a:pt x="598" y="130"/>
                    <a:pt x="441" y="67"/>
                  </a:cubicBezTo>
                  <a:cubicBezTo>
                    <a:pt x="341" y="34"/>
                    <a:pt x="241" y="0"/>
                    <a:pt x="1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1987;p68">
              <a:extLst>
                <a:ext uri="{FF2B5EF4-FFF2-40B4-BE49-F238E27FC236}">
                  <a16:creationId xmlns:a16="http://schemas.microsoft.com/office/drawing/2014/main" id="{CA7BC762-9A11-41F0-90CC-AA5976376E0F}"/>
                </a:ext>
              </a:extLst>
            </p:cNvPr>
            <p:cNvSpPr/>
            <p:nvPr/>
          </p:nvSpPr>
          <p:spPr>
            <a:xfrm>
              <a:off x="-2827950" y="5184075"/>
              <a:ext cx="19275" cy="18900"/>
            </a:xfrm>
            <a:custGeom>
              <a:avLst/>
              <a:gdLst/>
              <a:ahLst/>
              <a:cxnLst/>
              <a:rect l="l" t="t" r="r" b="b"/>
              <a:pathLst>
                <a:path w="771" h="756" extrusionOk="0">
                  <a:moveTo>
                    <a:pt x="1" y="1"/>
                  </a:moveTo>
                  <a:cubicBezTo>
                    <a:pt x="1" y="1"/>
                    <a:pt x="268" y="614"/>
                    <a:pt x="676" y="755"/>
                  </a:cubicBezTo>
                  <a:lnTo>
                    <a:pt x="770" y="158"/>
                  </a:lnTo>
                  <a:cubicBezTo>
                    <a:pt x="770" y="158"/>
                    <a:pt x="692" y="127"/>
                    <a:pt x="582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1988;p68">
              <a:extLst>
                <a:ext uri="{FF2B5EF4-FFF2-40B4-BE49-F238E27FC236}">
                  <a16:creationId xmlns:a16="http://schemas.microsoft.com/office/drawing/2014/main" id="{AA2E3297-8EE8-4C66-A4FC-03FBFDAEF2D8}"/>
                </a:ext>
              </a:extLst>
            </p:cNvPr>
            <p:cNvSpPr/>
            <p:nvPr/>
          </p:nvSpPr>
          <p:spPr>
            <a:xfrm>
              <a:off x="-2840125" y="5129500"/>
              <a:ext cx="67200" cy="66450"/>
            </a:xfrm>
            <a:custGeom>
              <a:avLst/>
              <a:gdLst/>
              <a:ahLst/>
              <a:cxnLst/>
              <a:rect l="l" t="t" r="r" b="b"/>
              <a:pathLst>
                <a:path w="2688" h="2658" extrusionOk="0">
                  <a:moveTo>
                    <a:pt x="503" y="0"/>
                  </a:moveTo>
                  <a:cubicBezTo>
                    <a:pt x="268" y="94"/>
                    <a:pt x="142" y="409"/>
                    <a:pt x="79" y="754"/>
                  </a:cubicBezTo>
                  <a:cubicBezTo>
                    <a:pt x="16" y="1053"/>
                    <a:pt x="1" y="1351"/>
                    <a:pt x="1" y="1587"/>
                  </a:cubicBezTo>
                  <a:cubicBezTo>
                    <a:pt x="1" y="1807"/>
                    <a:pt x="1" y="1964"/>
                    <a:pt x="1" y="1964"/>
                  </a:cubicBezTo>
                  <a:cubicBezTo>
                    <a:pt x="1" y="1964"/>
                    <a:pt x="32" y="1995"/>
                    <a:pt x="79" y="2027"/>
                  </a:cubicBezTo>
                  <a:cubicBezTo>
                    <a:pt x="126" y="2074"/>
                    <a:pt x="189" y="2121"/>
                    <a:pt x="268" y="2184"/>
                  </a:cubicBezTo>
                  <a:cubicBezTo>
                    <a:pt x="362" y="2247"/>
                    <a:pt x="488" y="2325"/>
                    <a:pt x="629" y="2404"/>
                  </a:cubicBezTo>
                  <a:cubicBezTo>
                    <a:pt x="802" y="2498"/>
                    <a:pt x="1006" y="2577"/>
                    <a:pt x="1210" y="2624"/>
                  </a:cubicBezTo>
                  <a:cubicBezTo>
                    <a:pt x="1320" y="2646"/>
                    <a:pt x="1429" y="2657"/>
                    <a:pt x="1538" y="2657"/>
                  </a:cubicBezTo>
                  <a:cubicBezTo>
                    <a:pt x="1665" y="2657"/>
                    <a:pt x="1791" y="2642"/>
                    <a:pt x="1917" y="2608"/>
                  </a:cubicBezTo>
                  <a:cubicBezTo>
                    <a:pt x="2514" y="2420"/>
                    <a:pt x="2656" y="1414"/>
                    <a:pt x="2671" y="707"/>
                  </a:cubicBezTo>
                  <a:cubicBezTo>
                    <a:pt x="2671" y="691"/>
                    <a:pt x="2671" y="676"/>
                    <a:pt x="2671" y="644"/>
                  </a:cubicBezTo>
                  <a:cubicBezTo>
                    <a:pt x="2687" y="393"/>
                    <a:pt x="2671" y="189"/>
                    <a:pt x="2671" y="94"/>
                  </a:cubicBezTo>
                  <a:cubicBezTo>
                    <a:pt x="2656" y="47"/>
                    <a:pt x="2656" y="16"/>
                    <a:pt x="2656" y="16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1989;p68">
              <a:extLst>
                <a:ext uri="{FF2B5EF4-FFF2-40B4-BE49-F238E27FC236}">
                  <a16:creationId xmlns:a16="http://schemas.microsoft.com/office/drawing/2014/main" id="{F5237595-7FBE-4766-88C0-7228C74D27D1}"/>
                </a:ext>
              </a:extLst>
            </p:cNvPr>
            <p:cNvSpPr/>
            <p:nvPr/>
          </p:nvSpPr>
          <p:spPr>
            <a:xfrm>
              <a:off x="-2840125" y="5169150"/>
              <a:ext cx="9450" cy="18500"/>
            </a:xfrm>
            <a:custGeom>
              <a:avLst/>
              <a:gdLst/>
              <a:ahLst/>
              <a:cxnLst/>
              <a:rect l="l" t="t" r="r" b="b"/>
              <a:pathLst>
                <a:path w="378" h="740" extrusionOk="0">
                  <a:moveTo>
                    <a:pt x="1" y="1"/>
                  </a:moveTo>
                  <a:cubicBezTo>
                    <a:pt x="1" y="221"/>
                    <a:pt x="1" y="378"/>
                    <a:pt x="1" y="378"/>
                  </a:cubicBezTo>
                  <a:cubicBezTo>
                    <a:pt x="1" y="378"/>
                    <a:pt x="158" y="708"/>
                    <a:pt x="205" y="739"/>
                  </a:cubicBezTo>
                  <a:cubicBezTo>
                    <a:pt x="378" y="614"/>
                    <a:pt x="158" y="95"/>
                    <a:pt x="158" y="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1990;p68">
              <a:extLst>
                <a:ext uri="{FF2B5EF4-FFF2-40B4-BE49-F238E27FC236}">
                  <a16:creationId xmlns:a16="http://schemas.microsoft.com/office/drawing/2014/main" id="{B592025D-E9F0-4554-9159-C312599B3CB3}"/>
                </a:ext>
              </a:extLst>
            </p:cNvPr>
            <p:cNvSpPr/>
            <p:nvPr/>
          </p:nvSpPr>
          <p:spPr>
            <a:xfrm>
              <a:off x="-2849475" y="5148350"/>
              <a:ext cx="18800" cy="25950"/>
            </a:xfrm>
            <a:custGeom>
              <a:avLst/>
              <a:gdLst/>
              <a:ahLst/>
              <a:cxnLst/>
              <a:rect l="l" t="t" r="r" b="b"/>
              <a:pathLst>
                <a:path w="752" h="1038" extrusionOk="0">
                  <a:moveTo>
                    <a:pt x="440" y="1"/>
                  </a:moveTo>
                  <a:cubicBezTo>
                    <a:pt x="390" y="1"/>
                    <a:pt x="336" y="18"/>
                    <a:pt x="280" y="63"/>
                  </a:cubicBezTo>
                  <a:cubicBezTo>
                    <a:pt x="0" y="281"/>
                    <a:pt x="121" y="1037"/>
                    <a:pt x="657" y="1037"/>
                  </a:cubicBezTo>
                  <a:cubicBezTo>
                    <a:pt x="662" y="1037"/>
                    <a:pt x="668" y="1037"/>
                    <a:pt x="673" y="1037"/>
                  </a:cubicBezTo>
                  <a:lnTo>
                    <a:pt x="752" y="220"/>
                  </a:lnTo>
                  <a:cubicBezTo>
                    <a:pt x="752" y="220"/>
                    <a:pt x="618" y="1"/>
                    <a:pt x="44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1991;p68">
              <a:extLst>
                <a:ext uri="{FF2B5EF4-FFF2-40B4-BE49-F238E27FC236}">
                  <a16:creationId xmlns:a16="http://schemas.microsoft.com/office/drawing/2014/main" id="{87BF1049-CFEC-4A7F-88E8-20B88AB259BF}"/>
                </a:ext>
              </a:extLst>
            </p:cNvPr>
            <p:cNvSpPr/>
            <p:nvPr/>
          </p:nvSpPr>
          <p:spPr>
            <a:xfrm>
              <a:off x="-2838150" y="5129100"/>
              <a:ext cx="64825" cy="29975"/>
            </a:xfrm>
            <a:custGeom>
              <a:avLst/>
              <a:gdLst/>
              <a:ahLst/>
              <a:cxnLst/>
              <a:rect l="l" t="t" r="r" b="b"/>
              <a:pathLst>
                <a:path w="2593" h="1199" extrusionOk="0">
                  <a:moveTo>
                    <a:pt x="424" y="0"/>
                  </a:moveTo>
                  <a:cubicBezTo>
                    <a:pt x="189" y="110"/>
                    <a:pt x="63" y="425"/>
                    <a:pt x="0" y="770"/>
                  </a:cubicBezTo>
                  <a:cubicBezTo>
                    <a:pt x="267" y="786"/>
                    <a:pt x="346" y="1179"/>
                    <a:pt x="409" y="1194"/>
                  </a:cubicBezTo>
                  <a:cubicBezTo>
                    <a:pt x="422" y="1197"/>
                    <a:pt x="435" y="1199"/>
                    <a:pt x="447" y="1199"/>
                  </a:cubicBezTo>
                  <a:cubicBezTo>
                    <a:pt x="707" y="1199"/>
                    <a:pt x="707" y="582"/>
                    <a:pt x="707" y="582"/>
                  </a:cubicBezTo>
                  <a:cubicBezTo>
                    <a:pt x="2184" y="566"/>
                    <a:pt x="2577" y="330"/>
                    <a:pt x="2592" y="95"/>
                  </a:cubicBezTo>
                  <a:cubicBezTo>
                    <a:pt x="2577" y="48"/>
                    <a:pt x="2577" y="32"/>
                    <a:pt x="2577" y="3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1992;p68">
              <a:extLst>
                <a:ext uri="{FF2B5EF4-FFF2-40B4-BE49-F238E27FC236}">
                  <a16:creationId xmlns:a16="http://schemas.microsoft.com/office/drawing/2014/main" id="{D55AF033-EEB5-45BA-93BE-BDE316D9B519}"/>
                </a:ext>
              </a:extLst>
            </p:cNvPr>
            <p:cNvSpPr/>
            <p:nvPr/>
          </p:nvSpPr>
          <p:spPr>
            <a:xfrm>
              <a:off x="-2840525" y="5129500"/>
              <a:ext cx="23600" cy="74650"/>
            </a:xfrm>
            <a:custGeom>
              <a:avLst/>
              <a:gdLst/>
              <a:ahLst/>
              <a:cxnLst/>
              <a:rect l="l" t="t" r="r" b="b"/>
              <a:pathLst>
                <a:path w="944" h="2986" extrusionOk="0">
                  <a:moveTo>
                    <a:pt x="519" y="0"/>
                  </a:moveTo>
                  <a:cubicBezTo>
                    <a:pt x="284" y="94"/>
                    <a:pt x="158" y="409"/>
                    <a:pt x="95" y="754"/>
                  </a:cubicBezTo>
                  <a:cubicBezTo>
                    <a:pt x="32" y="1053"/>
                    <a:pt x="17" y="1351"/>
                    <a:pt x="17" y="1587"/>
                  </a:cubicBezTo>
                  <a:cubicBezTo>
                    <a:pt x="1" y="1807"/>
                    <a:pt x="17" y="1964"/>
                    <a:pt x="17" y="1964"/>
                  </a:cubicBezTo>
                  <a:cubicBezTo>
                    <a:pt x="17" y="1964"/>
                    <a:pt x="48" y="1995"/>
                    <a:pt x="95" y="2027"/>
                  </a:cubicBezTo>
                  <a:cubicBezTo>
                    <a:pt x="142" y="2074"/>
                    <a:pt x="205" y="2121"/>
                    <a:pt x="284" y="2184"/>
                  </a:cubicBezTo>
                  <a:lnTo>
                    <a:pt x="221" y="2985"/>
                  </a:lnTo>
                  <a:cubicBezTo>
                    <a:pt x="425" y="2938"/>
                    <a:pt x="614" y="2655"/>
                    <a:pt x="645" y="2404"/>
                  </a:cubicBezTo>
                  <a:cubicBezTo>
                    <a:pt x="645" y="2294"/>
                    <a:pt x="661" y="2184"/>
                    <a:pt x="676" y="2074"/>
                  </a:cubicBezTo>
                  <a:cubicBezTo>
                    <a:pt x="771" y="1084"/>
                    <a:pt x="944" y="79"/>
                    <a:pt x="944" y="79"/>
                  </a:cubicBezTo>
                  <a:cubicBezTo>
                    <a:pt x="944" y="79"/>
                    <a:pt x="928" y="32"/>
                    <a:pt x="89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1993;p68">
              <a:extLst>
                <a:ext uri="{FF2B5EF4-FFF2-40B4-BE49-F238E27FC236}">
                  <a16:creationId xmlns:a16="http://schemas.microsoft.com/office/drawing/2014/main" id="{A90D6B6C-D254-4C07-9024-1230DE3F0BA4}"/>
                </a:ext>
              </a:extLst>
            </p:cNvPr>
            <p:cNvSpPr/>
            <p:nvPr/>
          </p:nvSpPr>
          <p:spPr>
            <a:xfrm>
              <a:off x="-2873900" y="5361800"/>
              <a:ext cx="230575" cy="85075"/>
            </a:xfrm>
            <a:custGeom>
              <a:avLst/>
              <a:gdLst/>
              <a:ahLst/>
              <a:cxnLst/>
              <a:rect l="l" t="t" r="r" b="b"/>
              <a:pathLst>
                <a:path w="9223" h="3403" extrusionOk="0">
                  <a:moveTo>
                    <a:pt x="3826" y="0"/>
                  </a:moveTo>
                  <a:cubicBezTo>
                    <a:pt x="2357" y="0"/>
                    <a:pt x="393" y="166"/>
                    <a:pt x="393" y="166"/>
                  </a:cubicBezTo>
                  <a:cubicBezTo>
                    <a:pt x="126" y="606"/>
                    <a:pt x="0" y="2208"/>
                    <a:pt x="1037" y="2334"/>
                  </a:cubicBezTo>
                  <a:cubicBezTo>
                    <a:pt x="1112" y="2343"/>
                    <a:pt x="1191" y="2347"/>
                    <a:pt x="1273" y="2347"/>
                  </a:cubicBezTo>
                  <a:cubicBezTo>
                    <a:pt x="2652" y="2347"/>
                    <a:pt x="4934" y="1172"/>
                    <a:pt x="4934" y="1172"/>
                  </a:cubicBezTo>
                  <a:cubicBezTo>
                    <a:pt x="6410" y="2318"/>
                    <a:pt x="8736" y="3402"/>
                    <a:pt x="8736" y="3402"/>
                  </a:cubicBezTo>
                  <a:cubicBezTo>
                    <a:pt x="9050" y="3214"/>
                    <a:pt x="9223" y="2994"/>
                    <a:pt x="9160" y="2696"/>
                  </a:cubicBezTo>
                  <a:cubicBezTo>
                    <a:pt x="9160" y="2696"/>
                    <a:pt x="6206" y="213"/>
                    <a:pt x="4965" y="56"/>
                  </a:cubicBezTo>
                  <a:cubicBezTo>
                    <a:pt x="4678" y="16"/>
                    <a:pt x="4275" y="0"/>
                    <a:pt x="382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1994;p68">
              <a:extLst>
                <a:ext uri="{FF2B5EF4-FFF2-40B4-BE49-F238E27FC236}">
                  <a16:creationId xmlns:a16="http://schemas.microsoft.com/office/drawing/2014/main" id="{90959DA4-1425-4D28-8264-A9DD2B81790B}"/>
                </a:ext>
              </a:extLst>
            </p:cNvPr>
            <p:cNvSpPr/>
            <p:nvPr/>
          </p:nvSpPr>
          <p:spPr>
            <a:xfrm>
              <a:off x="-2656300" y="5405775"/>
              <a:ext cx="49900" cy="53275"/>
            </a:xfrm>
            <a:custGeom>
              <a:avLst/>
              <a:gdLst/>
              <a:ahLst/>
              <a:cxnLst/>
              <a:rect l="l" t="t" r="r" b="b"/>
              <a:pathLst>
                <a:path w="1996" h="2131" extrusionOk="0">
                  <a:moveTo>
                    <a:pt x="1603" y="0"/>
                  </a:moveTo>
                  <a:cubicBezTo>
                    <a:pt x="1524" y="0"/>
                    <a:pt x="1438" y="15"/>
                    <a:pt x="1351" y="57"/>
                  </a:cubicBezTo>
                  <a:cubicBezTo>
                    <a:pt x="1021" y="198"/>
                    <a:pt x="927" y="701"/>
                    <a:pt x="424" y="905"/>
                  </a:cubicBezTo>
                  <a:cubicBezTo>
                    <a:pt x="424" y="905"/>
                    <a:pt x="456" y="1062"/>
                    <a:pt x="0" y="1643"/>
                  </a:cubicBezTo>
                  <a:cubicBezTo>
                    <a:pt x="0" y="1643"/>
                    <a:pt x="32" y="1722"/>
                    <a:pt x="157" y="1801"/>
                  </a:cubicBezTo>
                  <a:cubicBezTo>
                    <a:pt x="267" y="1879"/>
                    <a:pt x="692" y="2131"/>
                    <a:pt x="692" y="2131"/>
                  </a:cubicBezTo>
                  <a:lnTo>
                    <a:pt x="1996" y="120"/>
                  </a:lnTo>
                  <a:cubicBezTo>
                    <a:pt x="1996" y="120"/>
                    <a:pt x="1825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1995;p68">
              <a:extLst>
                <a:ext uri="{FF2B5EF4-FFF2-40B4-BE49-F238E27FC236}">
                  <a16:creationId xmlns:a16="http://schemas.microsoft.com/office/drawing/2014/main" id="{6BF7CF19-8DAF-4186-AFD4-43CBBB9712AC}"/>
                </a:ext>
              </a:extLst>
            </p:cNvPr>
            <p:cNvSpPr/>
            <p:nvPr/>
          </p:nvSpPr>
          <p:spPr>
            <a:xfrm>
              <a:off x="-2871550" y="5203325"/>
              <a:ext cx="97825" cy="173450"/>
            </a:xfrm>
            <a:custGeom>
              <a:avLst/>
              <a:gdLst/>
              <a:ahLst/>
              <a:cxnLst/>
              <a:rect l="l" t="t" r="r" b="b"/>
              <a:pathLst>
                <a:path w="3913" h="6938" extrusionOk="0">
                  <a:moveTo>
                    <a:pt x="1587" y="1"/>
                  </a:moveTo>
                  <a:lnTo>
                    <a:pt x="959" y="236"/>
                  </a:lnTo>
                  <a:lnTo>
                    <a:pt x="346" y="488"/>
                  </a:lnTo>
                  <a:cubicBezTo>
                    <a:pt x="346" y="488"/>
                    <a:pt x="95" y="1917"/>
                    <a:pt x="32" y="4148"/>
                  </a:cubicBezTo>
                  <a:cubicBezTo>
                    <a:pt x="1" y="4903"/>
                    <a:pt x="126" y="6144"/>
                    <a:pt x="174" y="6866"/>
                  </a:cubicBezTo>
                  <a:cubicBezTo>
                    <a:pt x="479" y="6914"/>
                    <a:pt x="751" y="6938"/>
                    <a:pt x="1010" y="6938"/>
                  </a:cubicBezTo>
                  <a:cubicBezTo>
                    <a:pt x="1776" y="6938"/>
                    <a:pt x="2432" y="6731"/>
                    <a:pt x="3536" y="6332"/>
                  </a:cubicBezTo>
                  <a:cubicBezTo>
                    <a:pt x="3284" y="5594"/>
                    <a:pt x="3127" y="5075"/>
                    <a:pt x="3174" y="4211"/>
                  </a:cubicBezTo>
                  <a:cubicBezTo>
                    <a:pt x="3174" y="4211"/>
                    <a:pt x="3221" y="3740"/>
                    <a:pt x="3316" y="3441"/>
                  </a:cubicBezTo>
                  <a:cubicBezTo>
                    <a:pt x="3316" y="3394"/>
                    <a:pt x="3331" y="3363"/>
                    <a:pt x="3347" y="3347"/>
                  </a:cubicBezTo>
                  <a:cubicBezTo>
                    <a:pt x="3347" y="3331"/>
                    <a:pt x="3347" y="3316"/>
                    <a:pt x="3347" y="3316"/>
                  </a:cubicBezTo>
                  <a:cubicBezTo>
                    <a:pt x="3363" y="3269"/>
                    <a:pt x="3394" y="3253"/>
                    <a:pt x="3410" y="3221"/>
                  </a:cubicBezTo>
                  <a:cubicBezTo>
                    <a:pt x="3426" y="3206"/>
                    <a:pt x="3426" y="3206"/>
                    <a:pt x="3426" y="3190"/>
                  </a:cubicBezTo>
                  <a:cubicBezTo>
                    <a:pt x="3598" y="3017"/>
                    <a:pt x="3913" y="2860"/>
                    <a:pt x="3646" y="2106"/>
                  </a:cubicBezTo>
                  <a:cubicBezTo>
                    <a:pt x="3300" y="1179"/>
                    <a:pt x="3253" y="79"/>
                    <a:pt x="3253" y="79"/>
                  </a:cubicBezTo>
                  <a:lnTo>
                    <a:pt x="2876" y="64"/>
                  </a:lnTo>
                  <a:lnTo>
                    <a:pt x="2656" y="48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1996;p68">
              <a:extLst>
                <a:ext uri="{FF2B5EF4-FFF2-40B4-BE49-F238E27FC236}">
                  <a16:creationId xmlns:a16="http://schemas.microsoft.com/office/drawing/2014/main" id="{A9521EB1-9695-4912-A63E-E34174E5CCE9}"/>
                </a:ext>
              </a:extLst>
            </p:cNvPr>
            <p:cNvSpPr/>
            <p:nvPr/>
          </p:nvSpPr>
          <p:spPr>
            <a:xfrm>
              <a:off x="-2831475" y="5283450"/>
              <a:ext cx="45575" cy="11425"/>
            </a:xfrm>
            <a:custGeom>
              <a:avLst/>
              <a:gdLst/>
              <a:ahLst/>
              <a:cxnLst/>
              <a:rect l="l" t="t" r="r" b="b"/>
              <a:pathLst>
                <a:path w="1823" h="457" extrusionOk="0">
                  <a:moveTo>
                    <a:pt x="1823" y="1"/>
                  </a:moveTo>
                  <a:cubicBezTo>
                    <a:pt x="1670" y="77"/>
                    <a:pt x="1024" y="363"/>
                    <a:pt x="119" y="363"/>
                  </a:cubicBezTo>
                  <a:cubicBezTo>
                    <a:pt x="95" y="363"/>
                    <a:pt x="71" y="363"/>
                    <a:pt x="47" y="362"/>
                  </a:cubicBezTo>
                  <a:cubicBezTo>
                    <a:pt x="16" y="362"/>
                    <a:pt x="0" y="378"/>
                    <a:pt x="0" y="409"/>
                  </a:cubicBezTo>
                  <a:cubicBezTo>
                    <a:pt x="0" y="425"/>
                    <a:pt x="16" y="456"/>
                    <a:pt x="47" y="456"/>
                  </a:cubicBezTo>
                  <a:lnTo>
                    <a:pt x="142" y="456"/>
                  </a:lnTo>
                  <a:cubicBezTo>
                    <a:pt x="911" y="456"/>
                    <a:pt x="1477" y="252"/>
                    <a:pt x="1744" y="142"/>
                  </a:cubicBezTo>
                  <a:cubicBezTo>
                    <a:pt x="1744" y="126"/>
                    <a:pt x="1744" y="111"/>
                    <a:pt x="1744" y="111"/>
                  </a:cubicBezTo>
                  <a:cubicBezTo>
                    <a:pt x="1760" y="79"/>
                    <a:pt x="1791" y="48"/>
                    <a:pt x="1807" y="16"/>
                  </a:cubicBezTo>
                  <a:cubicBezTo>
                    <a:pt x="1807" y="16"/>
                    <a:pt x="1823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1997;p68">
              <a:extLst>
                <a:ext uri="{FF2B5EF4-FFF2-40B4-BE49-F238E27FC236}">
                  <a16:creationId xmlns:a16="http://schemas.microsoft.com/office/drawing/2014/main" id="{C9FD20E2-E664-4F4B-A973-03A8E8D3F839}"/>
                </a:ext>
              </a:extLst>
            </p:cNvPr>
            <p:cNvSpPr/>
            <p:nvPr/>
          </p:nvSpPr>
          <p:spPr>
            <a:xfrm>
              <a:off x="-2847575" y="5203325"/>
              <a:ext cx="42425" cy="28700"/>
            </a:xfrm>
            <a:custGeom>
              <a:avLst/>
              <a:gdLst/>
              <a:ahLst/>
              <a:cxnLst/>
              <a:rect l="l" t="t" r="r" b="b"/>
              <a:pathLst>
                <a:path w="1697" h="1148" extrusionOk="0">
                  <a:moveTo>
                    <a:pt x="628" y="1"/>
                  </a:moveTo>
                  <a:lnTo>
                    <a:pt x="0" y="252"/>
                  </a:lnTo>
                  <a:cubicBezTo>
                    <a:pt x="124" y="501"/>
                    <a:pt x="525" y="1148"/>
                    <a:pt x="1125" y="1148"/>
                  </a:cubicBezTo>
                  <a:cubicBezTo>
                    <a:pt x="1133" y="1148"/>
                    <a:pt x="1140" y="1148"/>
                    <a:pt x="1147" y="1148"/>
                  </a:cubicBezTo>
                  <a:cubicBezTo>
                    <a:pt x="1650" y="1132"/>
                    <a:pt x="1650" y="456"/>
                    <a:pt x="1697" y="64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1998;p68">
              <a:extLst>
                <a:ext uri="{FF2B5EF4-FFF2-40B4-BE49-F238E27FC236}">
                  <a16:creationId xmlns:a16="http://schemas.microsoft.com/office/drawing/2014/main" id="{3987652F-4177-451B-8C8F-591F7D08CD3E}"/>
                </a:ext>
              </a:extLst>
            </p:cNvPr>
            <p:cNvSpPr/>
            <p:nvPr/>
          </p:nvSpPr>
          <p:spPr>
            <a:xfrm>
              <a:off x="-2876650" y="5215500"/>
              <a:ext cx="125325" cy="143400"/>
            </a:xfrm>
            <a:custGeom>
              <a:avLst/>
              <a:gdLst/>
              <a:ahLst/>
              <a:cxnLst/>
              <a:rect l="l" t="t" r="r" b="b"/>
              <a:pathLst>
                <a:path w="5013" h="5736" extrusionOk="0">
                  <a:moveTo>
                    <a:pt x="550" y="1"/>
                  </a:moveTo>
                  <a:cubicBezTo>
                    <a:pt x="550" y="1"/>
                    <a:pt x="0" y="488"/>
                    <a:pt x="330" y="1949"/>
                  </a:cubicBezTo>
                  <a:cubicBezTo>
                    <a:pt x="645" y="3410"/>
                    <a:pt x="1996" y="4761"/>
                    <a:pt x="1996" y="4761"/>
                  </a:cubicBezTo>
                  <a:cubicBezTo>
                    <a:pt x="1996" y="4761"/>
                    <a:pt x="3818" y="5672"/>
                    <a:pt x="4635" y="5735"/>
                  </a:cubicBezTo>
                  <a:lnTo>
                    <a:pt x="5012" y="5311"/>
                  </a:lnTo>
                  <a:cubicBezTo>
                    <a:pt x="4227" y="4871"/>
                    <a:pt x="2561" y="3897"/>
                    <a:pt x="2561" y="3897"/>
                  </a:cubicBezTo>
                  <a:cubicBezTo>
                    <a:pt x="2561" y="3897"/>
                    <a:pt x="1619" y="2750"/>
                    <a:pt x="55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1999;p68">
              <a:extLst>
                <a:ext uri="{FF2B5EF4-FFF2-40B4-BE49-F238E27FC236}">
                  <a16:creationId xmlns:a16="http://schemas.microsoft.com/office/drawing/2014/main" id="{9DCA1EA2-D33D-4332-92D5-420EDC7A2317}"/>
                </a:ext>
              </a:extLst>
            </p:cNvPr>
            <p:cNvSpPr/>
            <p:nvPr/>
          </p:nvSpPr>
          <p:spPr>
            <a:xfrm>
              <a:off x="-2810275" y="5347825"/>
              <a:ext cx="144575" cy="24075"/>
            </a:xfrm>
            <a:custGeom>
              <a:avLst/>
              <a:gdLst/>
              <a:ahLst/>
              <a:cxnLst/>
              <a:rect l="l" t="t" r="r" b="b"/>
              <a:pathLst>
                <a:path w="5783" h="963" extrusionOk="0">
                  <a:moveTo>
                    <a:pt x="5559" y="0"/>
                  </a:moveTo>
                  <a:cubicBezTo>
                    <a:pt x="5550" y="0"/>
                    <a:pt x="5540" y="1"/>
                    <a:pt x="5531" y="2"/>
                  </a:cubicBezTo>
                  <a:lnTo>
                    <a:pt x="221" y="537"/>
                  </a:lnTo>
                  <a:cubicBezTo>
                    <a:pt x="95" y="537"/>
                    <a:pt x="1" y="647"/>
                    <a:pt x="16" y="772"/>
                  </a:cubicBezTo>
                  <a:cubicBezTo>
                    <a:pt x="31" y="887"/>
                    <a:pt x="124" y="963"/>
                    <a:pt x="224" y="963"/>
                  </a:cubicBezTo>
                  <a:cubicBezTo>
                    <a:pt x="233" y="963"/>
                    <a:pt x="243" y="962"/>
                    <a:pt x="252" y="961"/>
                  </a:cubicBezTo>
                  <a:lnTo>
                    <a:pt x="5562" y="427"/>
                  </a:lnTo>
                  <a:cubicBezTo>
                    <a:pt x="5688" y="427"/>
                    <a:pt x="5782" y="317"/>
                    <a:pt x="5766" y="191"/>
                  </a:cubicBezTo>
                  <a:cubicBezTo>
                    <a:pt x="5752" y="76"/>
                    <a:pt x="5659" y="0"/>
                    <a:pt x="55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000;p68">
              <a:extLst>
                <a:ext uri="{FF2B5EF4-FFF2-40B4-BE49-F238E27FC236}">
                  <a16:creationId xmlns:a16="http://schemas.microsoft.com/office/drawing/2014/main" id="{6283C5BE-8F91-4BF7-9847-5429E456D197}"/>
                </a:ext>
              </a:extLst>
            </p:cNvPr>
            <p:cNvSpPr/>
            <p:nvPr/>
          </p:nvSpPr>
          <p:spPr>
            <a:xfrm>
              <a:off x="-2783175" y="5290925"/>
              <a:ext cx="146925" cy="78575"/>
            </a:xfrm>
            <a:custGeom>
              <a:avLst/>
              <a:gdLst/>
              <a:ahLst/>
              <a:cxnLst/>
              <a:rect l="l" t="t" r="r" b="b"/>
              <a:pathLst>
                <a:path w="5877" h="3143" extrusionOk="0">
                  <a:moveTo>
                    <a:pt x="5877" y="0"/>
                  </a:moveTo>
                  <a:lnTo>
                    <a:pt x="1179" y="456"/>
                  </a:lnTo>
                  <a:lnTo>
                    <a:pt x="1" y="3142"/>
                  </a:lnTo>
                  <a:lnTo>
                    <a:pt x="1" y="3142"/>
                  </a:lnTo>
                  <a:lnTo>
                    <a:pt x="4698" y="2687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001;p68">
              <a:extLst>
                <a:ext uri="{FF2B5EF4-FFF2-40B4-BE49-F238E27FC236}">
                  <a16:creationId xmlns:a16="http://schemas.microsoft.com/office/drawing/2014/main" id="{06A21C29-FE54-4FF2-BC5B-4E04EA5B41A4}"/>
                </a:ext>
              </a:extLst>
            </p:cNvPr>
            <p:cNvSpPr/>
            <p:nvPr/>
          </p:nvSpPr>
          <p:spPr>
            <a:xfrm>
              <a:off x="-2790625" y="5302300"/>
              <a:ext cx="117850" cy="67975"/>
            </a:xfrm>
            <a:custGeom>
              <a:avLst/>
              <a:gdLst/>
              <a:ahLst/>
              <a:cxnLst/>
              <a:rect l="l" t="t" r="r" b="b"/>
              <a:pathLst>
                <a:path w="4714" h="2719" extrusionOk="0">
                  <a:moveTo>
                    <a:pt x="1477" y="1"/>
                  </a:moveTo>
                  <a:lnTo>
                    <a:pt x="1178" y="17"/>
                  </a:lnTo>
                  <a:lnTo>
                    <a:pt x="0" y="2719"/>
                  </a:lnTo>
                  <a:lnTo>
                    <a:pt x="4713" y="2263"/>
                  </a:lnTo>
                  <a:lnTo>
                    <a:pt x="4713" y="2263"/>
                  </a:lnTo>
                  <a:lnTo>
                    <a:pt x="299" y="268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002;p68">
              <a:extLst>
                <a:ext uri="{FF2B5EF4-FFF2-40B4-BE49-F238E27FC236}">
                  <a16:creationId xmlns:a16="http://schemas.microsoft.com/office/drawing/2014/main" id="{3AB441EE-6E33-475A-9EF7-B1D5AC6FEC73}"/>
                </a:ext>
              </a:extLst>
            </p:cNvPr>
            <p:cNvSpPr/>
            <p:nvPr/>
          </p:nvSpPr>
          <p:spPr>
            <a:xfrm>
              <a:off x="-2716000" y="5322300"/>
              <a:ext cx="15725" cy="15425"/>
            </a:xfrm>
            <a:custGeom>
              <a:avLst/>
              <a:gdLst/>
              <a:ahLst/>
              <a:cxnLst/>
              <a:rect l="l" t="t" r="r" b="b"/>
              <a:pathLst>
                <a:path w="629" h="617" extrusionOk="0">
                  <a:moveTo>
                    <a:pt x="310" y="1"/>
                  </a:moveTo>
                  <a:cubicBezTo>
                    <a:pt x="301" y="1"/>
                    <a:pt x="292" y="1"/>
                    <a:pt x="283" y="2"/>
                  </a:cubicBezTo>
                  <a:cubicBezTo>
                    <a:pt x="110" y="34"/>
                    <a:pt x="0" y="175"/>
                    <a:pt x="16" y="332"/>
                  </a:cubicBezTo>
                  <a:cubicBezTo>
                    <a:pt x="31" y="495"/>
                    <a:pt x="157" y="616"/>
                    <a:pt x="317" y="616"/>
                  </a:cubicBezTo>
                  <a:cubicBezTo>
                    <a:pt x="326" y="616"/>
                    <a:pt x="336" y="616"/>
                    <a:pt x="346" y="615"/>
                  </a:cubicBezTo>
                  <a:cubicBezTo>
                    <a:pt x="503" y="583"/>
                    <a:pt x="629" y="442"/>
                    <a:pt x="613" y="285"/>
                  </a:cubicBezTo>
                  <a:cubicBezTo>
                    <a:pt x="598" y="122"/>
                    <a:pt x="457" y="1"/>
                    <a:pt x="310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003;p68">
              <a:extLst>
                <a:ext uri="{FF2B5EF4-FFF2-40B4-BE49-F238E27FC236}">
                  <a16:creationId xmlns:a16="http://schemas.microsoft.com/office/drawing/2014/main" id="{E88FB9D1-5EC3-4848-A755-B37DF8371E55}"/>
                </a:ext>
              </a:extLst>
            </p:cNvPr>
            <p:cNvSpPr/>
            <p:nvPr/>
          </p:nvSpPr>
          <p:spPr>
            <a:xfrm>
              <a:off x="-2981925" y="4423425"/>
              <a:ext cx="95075" cy="149525"/>
            </a:xfrm>
            <a:custGeom>
              <a:avLst/>
              <a:gdLst/>
              <a:ahLst/>
              <a:cxnLst/>
              <a:rect l="l" t="t" r="r" b="b"/>
              <a:pathLst>
                <a:path w="3803" h="5981" extrusionOk="0">
                  <a:moveTo>
                    <a:pt x="1979" y="1"/>
                  </a:moveTo>
                  <a:cubicBezTo>
                    <a:pt x="1756" y="1"/>
                    <a:pt x="1531" y="16"/>
                    <a:pt x="1321" y="58"/>
                  </a:cubicBezTo>
                  <a:lnTo>
                    <a:pt x="1258" y="58"/>
                  </a:lnTo>
                  <a:lnTo>
                    <a:pt x="1" y="278"/>
                  </a:lnTo>
                  <a:lnTo>
                    <a:pt x="127" y="5981"/>
                  </a:lnTo>
                  <a:lnTo>
                    <a:pt x="3614" y="5981"/>
                  </a:lnTo>
                  <a:lnTo>
                    <a:pt x="3803" y="246"/>
                  </a:lnTo>
                  <a:cubicBezTo>
                    <a:pt x="3803" y="246"/>
                    <a:pt x="3300" y="121"/>
                    <a:pt x="2672" y="42"/>
                  </a:cubicBezTo>
                  <a:lnTo>
                    <a:pt x="2546" y="26"/>
                  </a:lnTo>
                  <a:cubicBezTo>
                    <a:pt x="2364" y="12"/>
                    <a:pt x="2172" y="1"/>
                    <a:pt x="1979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004;p68">
              <a:extLst>
                <a:ext uri="{FF2B5EF4-FFF2-40B4-BE49-F238E27FC236}">
                  <a16:creationId xmlns:a16="http://schemas.microsoft.com/office/drawing/2014/main" id="{5BF23092-FC92-4C19-A33C-8F7828621E56}"/>
                </a:ext>
              </a:extLst>
            </p:cNvPr>
            <p:cNvSpPr/>
            <p:nvPr/>
          </p:nvSpPr>
          <p:spPr>
            <a:xfrm>
              <a:off x="-2946175" y="4402875"/>
              <a:ext cx="23975" cy="24325"/>
            </a:xfrm>
            <a:custGeom>
              <a:avLst/>
              <a:gdLst/>
              <a:ahLst/>
              <a:cxnLst/>
              <a:rect l="l" t="t" r="r" b="b"/>
              <a:pathLst>
                <a:path w="959" h="973" extrusionOk="0">
                  <a:moveTo>
                    <a:pt x="1" y="0"/>
                  </a:moveTo>
                  <a:lnTo>
                    <a:pt x="1" y="864"/>
                  </a:lnTo>
                  <a:cubicBezTo>
                    <a:pt x="154" y="937"/>
                    <a:pt x="308" y="972"/>
                    <a:pt x="464" y="972"/>
                  </a:cubicBezTo>
                  <a:cubicBezTo>
                    <a:pt x="611" y="972"/>
                    <a:pt x="759" y="941"/>
                    <a:pt x="912" y="880"/>
                  </a:cubicBezTo>
                  <a:cubicBezTo>
                    <a:pt x="928" y="880"/>
                    <a:pt x="943" y="880"/>
                    <a:pt x="959" y="86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005;p68">
              <a:extLst>
                <a:ext uri="{FF2B5EF4-FFF2-40B4-BE49-F238E27FC236}">
                  <a16:creationId xmlns:a16="http://schemas.microsoft.com/office/drawing/2014/main" id="{F1F2EE39-3102-44E6-8F16-A422DCC5E76F}"/>
                </a:ext>
              </a:extLst>
            </p:cNvPr>
            <p:cNvSpPr/>
            <p:nvPr/>
          </p:nvSpPr>
          <p:spPr>
            <a:xfrm>
              <a:off x="-2946175" y="4408375"/>
              <a:ext cx="23975" cy="16500"/>
            </a:xfrm>
            <a:custGeom>
              <a:avLst/>
              <a:gdLst/>
              <a:ahLst/>
              <a:cxnLst/>
              <a:rect l="l" t="t" r="r" b="b"/>
              <a:pathLst>
                <a:path w="959" h="660" extrusionOk="0">
                  <a:moveTo>
                    <a:pt x="1" y="0"/>
                  </a:moveTo>
                  <a:lnTo>
                    <a:pt x="1" y="314"/>
                  </a:lnTo>
                  <a:cubicBezTo>
                    <a:pt x="221" y="456"/>
                    <a:pt x="550" y="628"/>
                    <a:pt x="912" y="660"/>
                  </a:cubicBezTo>
                  <a:cubicBezTo>
                    <a:pt x="928" y="660"/>
                    <a:pt x="943" y="660"/>
                    <a:pt x="959" y="64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006;p68">
              <a:extLst>
                <a:ext uri="{FF2B5EF4-FFF2-40B4-BE49-F238E27FC236}">
                  <a16:creationId xmlns:a16="http://schemas.microsoft.com/office/drawing/2014/main" id="{089A7527-D525-4D4C-B824-6C1118F832D1}"/>
                </a:ext>
              </a:extLst>
            </p:cNvPr>
            <p:cNvSpPr/>
            <p:nvPr/>
          </p:nvSpPr>
          <p:spPr>
            <a:xfrm>
              <a:off x="-2974050" y="4360375"/>
              <a:ext cx="14950" cy="28250"/>
            </a:xfrm>
            <a:custGeom>
              <a:avLst/>
              <a:gdLst/>
              <a:ahLst/>
              <a:cxnLst/>
              <a:rect l="l" t="t" r="r" b="b"/>
              <a:pathLst>
                <a:path w="598" h="1130" extrusionOk="0">
                  <a:moveTo>
                    <a:pt x="179" y="0"/>
                  </a:moveTo>
                  <a:cubicBezTo>
                    <a:pt x="0" y="0"/>
                    <a:pt x="6" y="491"/>
                    <a:pt x="142" y="867"/>
                  </a:cubicBezTo>
                  <a:cubicBezTo>
                    <a:pt x="213" y="1083"/>
                    <a:pt x="352" y="1129"/>
                    <a:pt x="457" y="1129"/>
                  </a:cubicBezTo>
                  <a:cubicBezTo>
                    <a:pt x="537" y="1129"/>
                    <a:pt x="597" y="1103"/>
                    <a:pt x="597" y="1103"/>
                  </a:cubicBezTo>
                  <a:lnTo>
                    <a:pt x="519" y="302"/>
                  </a:lnTo>
                  <a:cubicBezTo>
                    <a:pt x="519" y="302"/>
                    <a:pt x="424" y="50"/>
                    <a:pt x="204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007;p68">
              <a:extLst>
                <a:ext uri="{FF2B5EF4-FFF2-40B4-BE49-F238E27FC236}">
                  <a16:creationId xmlns:a16="http://schemas.microsoft.com/office/drawing/2014/main" id="{24883573-0097-4594-910D-86F6F9D0A995}"/>
                </a:ext>
              </a:extLst>
            </p:cNvPr>
            <p:cNvSpPr/>
            <p:nvPr/>
          </p:nvSpPr>
          <p:spPr>
            <a:xfrm>
              <a:off x="-2909250" y="4360375"/>
              <a:ext cx="14550" cy="28250"/>
            </a:xfrm>
            <a:custGeom>
              <a:avLst/>
              <a:gdLst/>
              <a:ahLst/>
              <a:cxnLst/>
              <a:rect l="l" t="t" r="r" b="b"/>
              <a:pathLst>
                <a:path w="582" h="1130" extrusionOk="0">
                  <a:moveTo>
                    <a:pt x="403" y="0"/>
                  </a:moveTo>
                  <a:cubicBezTo>
                    <a:pt x="395" y="0"/>
                    <a:pt x="386" y="1"/>
                    <a:pt x="378" y="3"/>
                  </a:cubicBezTo>
                  <a:cubicBezTo>
                    <a:pt x="173" y="50"/>
                    <a:pt x="63" y="302"/>
                    <a:pt x="63" y="302"/>
                  </a:cubicBezTo>
                  <a:lnTo>
                    <a:pt x="0" y="1103"/>
                  </a:lnTo>
                  <a:cubicBezTo>
                    <a:pt x="0" y="1103"/>
                    <a:pt x="58" y="1129"/>
                    <a:pt x="135" y="1129"/>
                  </a:cubicBezTo>
                  <a:cubicBezTo>
                    <a:pt x="238" y="1129"/>
                    <a:pt x="375" y="1083"/>
                    <a:pt x="456" y="867"/>
                  </a:cubicBezTo>
                  <a:cubicBezTo>
                    <a:pt x="576" y="491"/>
                    <a:pt x="582" y="0"/>
                    <a:pt x="40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008;p68">
              <a:extLst>
                <a:ext uri="{FF2B5EF4-FFF2-40B4-BE49-F238E27FC236}">
                  <a16:creationId xmlns:a16="http://schemas.microsoft.com/office/drawing/2014/main" id="{E774E1DB-71A5-487F-AEE4-D04CD1CFF984}"/>
                </a:ext>
              </a:extLst>
            </p:cNvPr>
            <p:cNvSpPr/>
            <p:nvPr/>
          </p:nvSpPr>
          <p:spPr>
            <a:xfrm>
              <a:off x="-2963050" y="4346700"/>
              <a:ext cx="57350" cy="66000"/>
            </a:xfrm>
            <a:custGeom>
              <a:avLst/>
              <a:gdLst/>
              <a:ahLst/>
              <a:cxnLst/>
              <a:rect l="l" t="t" r="r" b="b"/>
              <a:pathLst>
                <a:path w="2294" h="2640" extrusionOk="0">
                  <a:moveTo>
                    <a:pt x="0" y="0"/>
                  </a:moveTo>
                  <a:lnTo>
                    <a:pt x="0" y="1352"/>
                  </a:lnTo>
                  <a:cubicBezTo>
                    <a:pt x="0" y="1949"/>
                    <a:pt x="519" y="2640"/>
                    <a:pt x="1147" y="2640"/>
                  </a:cubicBezTo>
                  <a:cubicBezTo>
                    <a:pt x="1775" y="2640"/>
                    <a:pt x="2294" y="1949"/>
                    <a:pt x="2294" y="1352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009;p68">
              <a:extLst>
                <a:ext uri="{FF2B5EF4-FFF2-40B4-BE49-F238E27FC236}">
                  <a16:creationId xmlns:a16="http://schemas.microsoft.com/office/drawing/2014/main" id="{6273599D-00C8-4D64-9932-C1BB9D131DD7}"/>
                </a:ext>
              </a:extLst>
            </p:cNvPr>
            <p:cNvSpPr/>
            <p:nvPr/>
          </p:nvSpPr>
          <p:spPr>
            <a:xfrm>
              <a:off x="-2972875" y="4316175"/>
              <a:ext cx="78175" cy="55300"/>
            </a:xfrm>
            <a:custGeom>
              <a:avLst/>
              <a:gdLst/>
              <a:ahLst/>
              <a:cxnLst/>
              <a:rect l="l" t="t" r="r" b="b"/>
              <a:pathLst>
                <a:path w="3127" h="2212" extrusionOk="0">
                  <a:moveTo>
                    <a:pt x="1588" y="1"/>
                  </a:moveTo>
                  <a:cubicBezTo>
                    <a:pt x="890" y="1"/>
                    <a:pt x="406" y="296"/>
                    <a:pt x="267" y="562"/>
                  </a:cubicBezTo>
                  <a:cubicBezTo>
                    <a:pt x="110" y="876"/>
                    <a:pt x="267" y="1221"/>
                    <a:pt x="267" y="1221"/>
                  </a:cubicBezTo>
                  <a:cubicBezTo>
                    <a:pt x="0" y="1614"/>
                    <a:pt x="393" y="2211"/>
                    <a:pt x="393" y="2211"/>
                  </a:cubicBezTo>
                  <a:cubicBezTo>
                    <a:pt x="660" y="1944"/>
                    <a:pt x="550" y="1222"/>
                    <a:pt x="550" y="1221"/>
                  </a:cubicBezTo>
                  <a:lnTo>
                    <a:pt x="550" y="1221"/>
                  </a:lnTo>
                  <a:cubicBezTo>
                    <a:pt x="886" y="1363"/>
                    <a:pt x="1251" y="1407"/>
                    <a:pt x="1575" y="1407"/>
                  </a:cubicBezTo>
                  <a:cubicBezTo>
                    <a:pt x="2116" y="1407"/>
                    <a:pt x="2545" y="1284"/>
                    <a:pt x="2545" y="1284"/>
                  </a:cubicBezTo>
                  <a:lnTo>
                    <a:pt x="2545" y="1284"/>
                  </a:lnTo>
                  <a:cubicBezTo>
                    <a:pt x="2467" y="1913"/>
                    <a:pt x="2687" y="2211"/>
                    <a:pt x="2687" y="2211"/>
                  </a:cubicBezTo>
                  <a:cubicBezTo>
                    <a:pt x="3064" y="1630"/>
                    <a:pt x="2813" y="1174"/>
                    <a:pt x="2813" y="1174"/>
                  </a:cubicBezTo>
                  <a:cubicBezTo>
                    <a:pt x="2938" y="970"/>
                    <a:pt x="3127" y="247"/>
                    <a:pt x="2137" y="59"/>
                  </a:cubicBezTo>
                  <a:cubicBezTo>
                    <a:pt x="1942" y="19"/>
                    <a:pt x="1759" y="1"/>
                    <a:pt x="15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010;p68">
              <a:extLst>
                <a:ext uri="{FF2B5EF4-FFF2-40B4-BE49-F238E27FC236}">
                  <a16:creationId xmlns:a16="http://schemas.microsoft.com/office/drawing/2014/main" id="{2A0952E0-E44A-4BFE-A68A-C4AD713C1B81}"/>
                </a:ext>
              </a:extLst>
            </p:cNvPr>
            <p:cNvSpPr/>
            <p:nvPr/>
          </p:nvSpPr>
          <p:spPr>
            <a:xfrm>
              <a:off x="-3012950" y="4430350"/>
              <a:ext cx="40875" cy="76225"/>
            </a:xfrm>
            <a:custGeom>
              <a:avLst/>
              <a:gdLst/>
              <a:ahLst/>
              <a:cxnLst/>
              <a:rect l="l" t="t" r="r" b="b"/>
              <a:pathLst>
                <a:path w="1635" h="3049" extrusionOk="0">
                  <a:moveTo>
                    <a:pt x="1242" y="1"/>
                  </a:moveTo>
                  <a:cubicBezTo>
                    <a:pt x="1242" y="1"/>
                    <a:pt x="331" y="1273"/>
                    <a:pt x="1" y="2373"/>
                  </a:cubicBezTo>
                  <a:cubicBezTo>
                    <a:pt x="1" y="2373"/>
                    <a:pt x="456" y="2923"/>
                    <a:pt x="786" y="3049"/>
                  </a:cubicBezTo>
                  <a:lnTo>
                    <a:pt x="1352" y="1525"/>
                  </a:lnTo>
                  <a:cubicBezTo>
                    <a:pt x="1352" y="1525"/>
                    <a:pt x="1635" y="629"/>
                    <a:pt x="1242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011;p68">
              <a:extLst>
                <a:ext uri="{FF2B5EF4-FFF2-40B4-BE49-F238E27FC236}">
                  <a16:creationId xmlns:a16="http://schemas.microsoft.com/office/drawing/2014/main" id="{D9C3ECC8-AEFB-456E-98F2-D50D994566C5}"/>
                </a:ext>
              </a:extLst>
            </p:cNvPr>
            <p:cNvSpPr/>
            <p:nvPr/>
          </p:nvSpPr>
          <p:spPr>
            <a:xfrm>
              <a:off x="-3018825" y="4489675"/>
              <a:ext cx="56175" cy="73850"/>
            </a:xfrm>
            <a:custGeom>
              <a:avLst/>
              <a:gdLst/>
              <a:ahLst/>
              <a:cxnLst/>
              <a:rect l="l" t="t" r="r" b="b"/>
              <a:pathLst>
                <a:path w="2247" h="2954" extrusionOk="0">
                  <a:moveTo>
                    <a:pt x="236" y="0"/>
                  </a:moveTo>
                  <a:lnTo>
                    <a:pt x="63" y="550"/>
                  </a:lnTo>
                  <a:cubicBezTo>
                    <a:pt x="0" y="817"/>
                    <a:pt x="110" y="1116"/>
                    <a:pt x="314" y="1304"/>
                  </a:cubicBezTo>
                  <a:lnTo>
                    <a:pt x="1791" y="2954"/>
                  </a:lnTo>
                  <a:lnTo>
                    <a:pt x="2247" y="2640"/>
                  </a:lnTo>
                  <a:cubicBezTo>
                    <a:pt x="1445" y="1383"/>
                    <a:pt x="1021" y="676"/>
                    <a:pt x="1021" y="676"/>
                  </a:cubicBezTo>
                  <a:cubicBezTo>
                    <a:pt x="833" y="220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012;p68">
              <a:extLst>
                <a:ext uri="{FF2B5EF4-FFF2-40B4-BE49-F238E27FC236}">
                  <a16:creationId xmlns:a16="http://schemas.microsoft.com/office/drawing/2014/main" id="{4F36DAE2-752C-4B68-9FB8-41B2E6FDB181}"/>
                </a:ext>
              </a:extLst>
            </p:cNvPr>
            <p:cNvSpPr/>
            <p:nvPr/>
          </p:nvSpPr>
          <p:spPr>
            <a:xfrm>
              <a:off x="-2896675" y="4429575"/>
              <a:ext cx="41250" cy="76225"/>
            </a:xfrm>
            <a:custGeom>
              <a:avLst/>
              <a:gdLst/>
              <a:ahLst/>
              <a:cxnLst/>
              <a:rect l="l" t="t" r="r" b="b"/>
              <a:pathLst>
                <a:path w="1650" h="3049" extrusionOk="0">
                  <a:moveTo>
                    <a:pt x="409" y="0"/>
                  </a:moveTo>
                  <a:cubicBezTo>
                    <a:pt x="0" y="629"/>
                    <a:pt x="283" y="1556"/>
                    <a:pt x="283" y="1556"/>
                  </a:cubicBezTo>
                  <a:lnTo>
                    <a:pt x="864" y="3048"/>
                  </a:lnTo>
                  <a:cubicBezTo>
                    <a:pt x="1179" y="2923"/>
                    <a:pt x="1650" y="2373"/>
                    <a:pt x="1650" y="2373"/>
                  </a:cubicBezTo>
                  <a:cubicBezTo>
                    <a:pt x="1304" y="1289"/>
                    <a:pt x="409" y="0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013;p68">
              <a:extLst>
                <a:ext uri="{FF2B5EF4-FFF2-40B4-BE49-F238E27FC236}">
                  <a16:creationId xmlns:a16="http://schemas.microsoft.com/office/drawing/2014/main" id="{F3452475-99E7-4B8C-8F4A-77977C9F5EEE}"/>
                </a:ext>
              </a:extLst>
            </p:cNvPr>
            <p:cNvSpPr/>
            <p:nvPr/>
          </p:nvSpPr>
          <p:spPr>
            <a:xfrm>
              <a:off x="-2905725" y="4488875"/>
              <a:ext cx="56200" cy="73875"/>
            </a:xfrm>
            <a:custGeom>
              <a:avLst/>
              <a:gdLst/>
              <a:ahLst/>
              <a:cxnLst/>
              <a:rect l="l" t="t" r="r" b="b"/>
              <a:pathLst>
                <a:path w="2248" h="2955" extrusionOk="0">
                  <a:moveTo>
                    <a:pt x="2012" y="1"/>
                  </a:moveTo>
                  <a:cubicBezTo>
                    <a:pt x="2012" y="1"/>
                    <a:pt x="1415" y="221"/>
                    <a:pt x="1226" y="676"/>
                  </a:cubicBezTo>
                  <a:cubicBezTo>
                    <a:pt x="1226" y="676"/>
                    <a:pt x="802" y="1383"/>
                    <a:pt x="1" y="2640"/>
                  </a:cubicBezTo>
                  <a:lnTo>
                    <a:pt x="441" y="2954"/>
                  </a:lnTo>
                  <a:lnTo>
                    <a:pt x="1918" y="1305"/>
                  </a:lnTo>
                  <a:cubicBezTo>
                    <a:pt x="2138" y="1116"/>
                    <a:pt x="2247" y="833"/>
                    <a:pt x="2169" y="551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014;p68">
              <a:extLst>
                <a:ext uri="{FF2B5EF4-FFF2-40B4-BE49-F238E27FC236}">
                  <a16:creationId xmlns:a16="http://schemas.microsoft.com/office/drawing/2014/main" id="{95CE3D28-49E7-4BB2-A425-9EBBD1C3954B}"/>
                </a:ext>
              </a:extLst>
            </p:cNvPr>
            <p:cNvSpPr/>
            <p:nvPr/>
          </p:nvSpPr>
          <p:spPr>
            <a:xfrm>
              <a:off x="-2934775" y="4559750"/>
              <a:ext cx="60100" cy="188575"/>
            </a:xfrm>
            <a:custGeom>
              <a:avLst/>
              <a:gdLst/>
              <a:ahLst/>
              <a:cxnLst/>
              <a:rect l="l" t="t" r="r" b="b"/>
              <a:pathLst>
                <a:path w="2404" h="7543" extrusionOk="0">
                  <a:moveTo>
                    <a:pt x="1159" y="1"/>
                  </a:moveTo>
                  <a:cubicBezTo>
                    <a:pt x="396" y="1"/>
                    <a:pt x="138" y="915"/>
                    <a:pt x="63" y="1392"/>
                  </a:cubicBezTo>
                  <a:cubicBezTo>
                    <a:pt x="32" y="1518"/>
                    <a:pt x="0" y="1659"/>
                    <a:pt x="16" y="1800"/>
                  </a:cubicBezTo>
                  <a:cubicBezTo>
                    <a:pt x="299" y="4487"/>
                    <a:pt x="582" y="7519"/>
                    <a:pt x="582" y="7519"/>
                  </a:cubicBezTo>
                  <a:cubicBezTo>
                    <a:pt x="723" y="7535"/>
                    <a:pt x="864" y="7543"/>
                    <a:pt x="1000" y="7543"/>
                  </a:cubicBezTo>
                  <a:cubicBezTo>
                    <a:pt x="1135" y="7543"/>
                    <a:pt x="1265" y="7535"/>
                    <a:pt x="1383" y="7519"/>
                  </a:cubicBezTo>
                  <a:lnTo>
                    <a:pt x="2043" y="2287"/>
                  </a:lnTo>
                  <a:cubicBezTo>
                    <a:pt x="2043" y="2287"/>
                    <a:pt x="2404" y="167"/>
                    <a:pt x="1289" y="9"/>
                  </a:cubicBezTo>
                  <a:cubicBezTo>
                    <a:pt x="1244" y="4"/>
                    <a:pt x="1200" y="1"/>
                    <a:pt x="115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015;p68">
              <a:extLst>
                <a:ext uri="{FF2B5EF4-FFF2-40B4-BE49-F238E27FC236}">
                  <a16:creationId xmlns:a16="http://schemas.microsoft.com/office/drawing/2014/main" id="{9C813862-F152-45ED-B1C3-45530BD695F4}"/>
                </a:ext>
              </a:extLst>
            </p:cNvPr>
            <p:cNvSpPr/>
            <p:nvPr/>
          </p:nvSpPr>
          <p:spPr>
            <a:xfrm>
              <a:off x="-3018450" y="4558875"/>
              <a:ext cx="100200" cy="59850"/>
            </a:xfrm>
            <a:custGeom>
              <a:avLst/>
              <a:gdLst/>
              <a:ahLst/>
              <a:cxnLst/>
              <a:rect l="l" t="t" r="r" b="b"/>
              <a:pathLst>
                <a:path w="4008" h="2394" extrusionOk="0">
                  <a:moveTo>
                    <a:pt x="344" y="0"/>
                  </a:moveTo>
                  <a:cubicBezTo>
                    <a:pt x="221" y="0"/>
                    <a:pt x="105" y="14"/>
                    <a:pt x="1" y="44"/>
                  </a:cubicBezTo>
                  <a:cubicBezTo>
                    <a:pt x="1" y="44"/>
                    <a:pt x="1053" y="1600"/>
                    <a:pt x="2216" y="2197"/>
                  </a:cubicBezTo>
                  <a:cubicBezTo>
                    <a:pt x="2482" y="2338"/>
                    <a:pt x="2716" y="2394"/>
                    <a:pt x="2920" y="2394"/>
                  </a:cubicBezTo>
                  <a:cubicBezTo>
                    <a:pt x="3668" y="2394"/>
                    <a:pt x="4007" y="1647"/>
                    <a:pt x="4007" y="1647"/>
                  </a:cubicBezTo>
                  <a:cubicBezTo>
                    <a:pt x="4007" y="1647"/>
                    <a:pt x="1688" y="0"/>
                    <a:pt x="34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016;p68">
              <a:extLst>
                <a:ext uri="{FF2B5EF4-FFF2-40B4-BE49-F238E27FC236}">
                  <a16:creationId xmlns:a16="http://schemas.microsoft.com/office/drawing/2014/main" id="{F5E80400-17D1-4981-B0B0-F2163D53E024}"/>
                </a:ext>
              </a:extLst>
            </p:cNvPr>
            <p:cNvSpPr/>
            <p:nvPr/>
          </p:nvSpPr>
          <p:spPr>
            <a:xfrm>
              <a:off x="-2981125" y="4545050"/>
              <a:ext cx="91150" cy="39200"/>
            </a:xfrm>
            <a:custGeom>
              <a:avLst/>
              <a:gdLst/>
              <a:ahLst/>
              <a:cxnLst/>
              <a:rect l="l" t="t" r="r" b="b"/>
              <a:pathLst>
                <a:path w="3646" h="1568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0" y="1242"/>
                    <a:pt x="613" y="1430"/>
                  </a:cubicBezTo>
                  <a:cubicBezTo>
                    <a:pt x="885" y="1521"/>
                    <a:pt x="1394" y="1568"/>
                    <a:pt x="1903" y="1568"/>
                  </a:cubicBezTo>
                  <a:cubicBezTo>
                    <a:pt x="2542" y="1568"/>
                    <a:pt x="3181" y="1493"/>
                    <a:pt x="3347" y="1336"/>
                  </a:cubicBezTo>
                  <a:cubicBezTo>
                    <a:pt x="3645" y="1037"/>
                    <a:pt x="3567" y="48"/>
                    <a:pt x="3567" y="48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017;p68">
              <a:extLst>
                <a:ext uri="{FF2B5EF4-FFF2-40B4-BE49-F238E27FC236}">
                  <a16:creationId xmlns:a16="http://schemas.microsoft.com/office/drawing/2014/main" id="{2C381802-FABD-46FD-8FF1-41FC10D9C516}"/>
                </a:ext>
              </a:extLst>
            </p:cNvPr>
            <p:cNvSpPr/>
            <p:nvPr/>
          </p:nvSpPr>
          <p:spPr>
            <a:xfrm>
              <a:off x="-2999600" y="4484950"/>
              <a:ext cx="128475" cy="67200"/>
            </a:xfrm>
            <a:custGeom>
              <a:avLst/>
              <a:gdLst/>
              <a:ahLst/>
              <a:cxnLst/>
              <a:rect l="l" t="t" r="r" b="b"/>
              <a:pathLst>
                <a:path w="5139" h="2688" extrusionOk="0">
                  <a:moveTo>
                    <a:pt x="362" y="1"/>
                  </a:moveTo>
                  <a:cubicBezTo>
                    <a:pt x="158" y="1"/>
                    <a:pt x="1" y="173"/>
                    <a:pt x="48" y="378"/>
                  </a:cubicBezTo>
                  <a:lnTo>
                    <a:pt x="441" y="2687"/>
                  </a:lnTo>
                  <a:lnTo>
                    <a:pt x="4714" y="2687"/>
                  </a:lnTo>
                  <a:lnTo>
                    <a:pt x="5107" y="378"/>
                  </a:lnTo>
                  <a:cubicBezTo>
                    <a:pt x="5138" y="173"/>
                    <a:pt x="4981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018;p68">
              <a:extLst>
                <a:ext uri="{FF2B5EF4-FFF2-40B4-BE49-F238E27FC236}">
                  <a16:creationId xmlns:a16="http://schemas.microsoft.com/office/drawing/2014/main" id="{A8F8BE23-A467-4C31-946E-11728EBFC007}"/>
                </a:ext>
              </a:extLst>
            </p:cNvPr>
            <p:cNvSpPr/>
            <p:nvPr/>
          </p:nvSpPr>
          <p:spPr>
            <a:xfrm>
              <a:off x="-2988600" y="4552125"/>
              <a:ext cx="106875" cy="12575"/>
            </a:xfrm>
            <a:custGeom>
              <a:avLst/>
              <a:gdLst/>
              <a:ahLst/>
              <a:cxnLst/>
              <a:rect l="l" t="t" r="r" b="b"/>
              <a:pathLst>
                <a:path w="4275" h="503" extrusionOk="0">
                  <a:moveTo>
                    <a:pt x="1" y="0"/>
                  </a:moveTo>
                  <a:cubicBezTo>
                    <a:pt x="1" y="283"/>
                    <a:pt x="221" y="503"/>
                    <a:pt x="504" y="503"/>
                  </a:cubicBezTo>
                  <a:lnTo>
                    <a:pt x="3771" y="503"/>
                  </a:lnTo>
                  <a:cubicBezTo>
                    <a:pt x="4054" y="503"/>
                    <a:pt x="4274" y="283"/>
                    <a:pt x="42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019;p68">
              <a:extLst>
                <a:ext uri="{FF2B5EF4-FFF2-40B4-BE49-F238E27FC236}">
                  <a16:creationId xmlns:a16="http://schemas.microsoft.com/office/drawing/2014/main" id="{C4216041-E04B-45F9-B667-AC6D38056B83}"/>
                </a:ext>
              </a:extLst>
            </p:cNvPr>
            <p:cNvSpPr/>
            <p:nvPr/>
          </p:nvSpPr>
          <p:spPr>
            <a:xfrm>
              <a:off x="-2943425" y="4511650"/>
              <a:ext cx="18475" cy="18500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62" y="1"/>
                  </a:moveTo>
                  <a:cubicBezTo>
                    <a:pt x="158" y="1"/>
                    <a:pt x="1" y="158"/>
                    <a:pt x="1" y="362"/>
                  </a:cubicBezTo>
                  <a:cubicBezTo>
                    <a:pt x="1" y="567"/>
                    <a:pt x="158" y="739"/>
                    <a:pt x="362" y="739"/>
                  </a:cubicBezTo>
                  <a:cubicBezTo>
                    <a:pt x="566" y="739"/>
                    <a:pt x="739" y="567"/>
                    <a:pt x="739" y="362"/>
                  </a:cubicBezTo>
                  <a:cubicBezTo>
                    <a:pt x="739" y="158"/>
                    <a:pt x="566" y="1"/>
                    <a:pt x="36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020;p68">
              <a:extLst>
                <a:ext uri="{FF2B5EF4-FFF2-40B4-BE49-F238E27FC236}">
                  <a16:creationId xmlns:a16="http://schemas.microsoft.com/office/drawing/2014/main" id="{FCB04BBB-B4C6-4442-934E-F0CDAA18854B}"/>
                </a:ext>
              </a:extLst>
            </p:cNvPr>
            <p:cNvSpPr/>
            <p:nvPr/>
          </p:nvSpPr>
          <p:spPr>
            <a:xfrm>
              <a:off x="-2871150" y="4590050"/>
              <a:ext cx="52650" cy="32725"/>
            </a:xfrm>
            <a:custGeom>
              <a:avLst/>
              <a:gdLst/>
              <a:ahLst/>
              <a:cxnLst/>
              <a:rect l="l" t="t" r="r" b="b"/>
              <a:pathLst>
                <a:path w="2106" h="1309" extrusionOk="0">
                  <a:moveTo>
                    <a:pt x="1880" y="1"/>
                  </a:moveTo>
                  <a:cubicBezTo>
                    <a:pt x="1754" y="1"/>
                    <a:pt x="1556" y="57"/>
                    <a:pt x="1273" y="86"/>
                  </a:cubicBezTo>
                  <a:cubicBezTo>
                    <a:pt x="1053" y="117"/>
                    <a:pt x="817" y="133"/>
                    <a:pt x="629" y="133"/>
                  </a:cubicBezTo>
                  <a:lnTo>
                    <a:pt x="252" y="133"/>
                  </a:lnTo>
                  <a:lnTo>
                    <a:pt x="0" y="714"/>
                  </a:lnTo>
                  <a:cubicBezTo>
                    <a:pt x="0" y="714"/>
                    <a:pt x="205" y="808"/>
                    <a:pt x="425" y="934"/>
                  </a:cubicBezTo>
                  <a:cubicBezTo>
                    <a:pt x="582" y="1013"/>
                    <a:pt x="755" y="1107"/>
                    <a:pt x="864" y="1185"/>
                  </a:cubicBezTo>
                  <a:cubicBezTo>
                    <a:pt x="995" y="1265"/>
                    <a:pt x="1125" y="1308"/>
                    <a:pt x="1250" y="1308"/>
                  </a:cubicBezTo>
                  <a:cubicBezTo>
                    <a:pt x="1395" y="1308"/>
                    <a:pt x="1532" y="1250"/>
                    <a:pt x="1650" y="1123"/>
                  </a:cubicBezTo>
                  <a:cubicBezTo>
                    <a:pt x="1886" y="903"/>
                    <a:pt x="2106" y="290"/>
                    <a:pt x="2043" y="101"/>
                  </a:cubicBezTo>
                  <a:cubicBezTo>
                    <a:pt x="2018" y="26"/>
                    <a:pt x="1965" y="1"/>
                    <a:pt x="1880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021;p68">
              <a:extLst>
                <a:ext uri="{FF2B5EF4-FFF2-40B4-BE49-F238E27FC236}">
                  <a16:creationId xmlns:a16="http://schemas.microsoft.com/office/drawing/2014/main" id="{686EA8F5-37D5-407A-AC3F-BBF934F255D6}"/>
                </a:ext>
              </a:extLst>
            </p:cNvPr>
            <p:cNvSpPr/>
            <p:nvPr/>
          </p:nvSpPr>
          <p:spPr>
            <a:xfrm>
              <a:off x="-3037300" y="4524425"/>
              <a:ext cx="177550" cy="88600"/>
            </a:xfrm>
            <a:custGeom>
              <a:avLst/>
              <a:gdLst/>
              <a:ahLst/>
              <a:cxnLst/>
              <a:rect l="l" t="t" r="r" b="b"/>
              <a:pathLst>
                <a:path w="7102" h="3544" extrusionOk="0">
                  <a:moveTo>
                    <a:pt x="1411" y="0"/>
                  </a:moveTo>
                  <a:cubicBezTo>
                    <a:pt x="1184" y="0"/>
                    <a:pt x="938" y="54"/>
                    <a:pt x="708" y="213"/>
                  </a:cubicBezTo>
                  <a:cubicBezTo>
                    <a:pt x="1" y="715"/>
                    <a:pt x="755" y="1642"/>
                    <a:pt x="1525" y="1957"/>
                  </a:cubicBezTo>
                  <a:cubicBezTo>
                    <a:pt x="2294" y="2271"/>
                    <a:pt x="6882" y="3543"/>
                    <a:pt x="6882" y="3543"/>
                  </a:cubicBezTo>
                  <a:cubicBezTo>
                    <a:pt x="6961" y="3371"/>
                    <a:pt x="7023" y="3072"/>
                    <a:pt x="7102" y="2758"/>
                  </a:cubicBezTo>
                  <a:cubicBezTo>
                    <a:pt x="7102" y="2758"/>
                    <a:pt x="5735" y="1972"/>
                    <a:pt x="4965" y="1485"/>
                  </a:cubicBezTo>
                  <a:cubicBezTo>
                    <a:pt x="3221" y="354"/>
                    <a:pt x="2263" y="228"/>
                    <a:pt x="2263" y="228"/>
                  </a:cubicBezTo>
                  <a:cubicBezTo>
                    <a:pt x="2263" y="228"/>
                    <a:pt x="1878" y="0"/>
                    <a:pt x="141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022;p68">
              <a:extLst>
                <a:ext uri="{FF2B5EF4-FFF2-40B4-BE49-F238E27FC236}">
                  <a16:creationId xmlns:a16="http://schemas.microsoft.com/office/drawing/2014/main" id="{0C2A72E2-638E-4611-A032-255CBEED60C1}"/>
                </a:ext>
              </a:extLst>
            </p:cNvPr>
            <p:cNvSpPr/>
            <p:nvPr/>
          </p:nvSpPr>
          <p:spPr>
            <a:xfrm>
              <a:off x="-2921825" y="4747725"/>
              <a:ext cx="47500" cy="53900"/>
            </a:xfrm>
            <a:custGeom>
              <a:avLst/>
              <a:gdLst/>
              <a:ahLst/>
              <a:cxnLst/>
              <a:rect l="l" t="t" r="r" b="b"/>
              <a:pathLst>
                <a:path w="1900" h="2156" extrusionOk="0">
                  <a:moveTo>
                    <a:pt x="64" y="0"/>
                  </a:moveTo>
                  <a:lnTo>
                    <a:pt x="1" y="487"/>
                  </a:lnTo>
                  <a:cubicBezTo>
                    <a:pt x="1" y="487"/>
                    <a:pt x="535" y="2105"/>
                    <a:pt x="1226" y="2153"/>
                  </a:cubicBezTo>
                  <a:cubicBezTo>
                    <a:pt x="1253" y="2155"/>
                    <a:pt x="1279" y="2156"/>
                    <a:pt x="1304" y="2156"/>
                  </a:cubicBezTo>
                  <a:cubicBezTo>
                    <a:pt x="1669" y="2156"/>
                    <a:pt x="1899" y="1939"/>
                    <a:pt x="1635" y="1351"/>
                  </a:cubicBezTo>
                  <a:cubicBezTo>
                    <a:pt x="1336" y="723"/>
                    <a:pt x="865" y="0"/>
                    <a:pt x="865" y="0"/>
                  </a:cubicBezTo>
                  <a:cubicBezTo>
                    <a:pt x="650" y="5"/>
                    <a:pt x="489" y="7"/>
                    <a:pt x="371" y="7"/>
                  </a:cubicBezTo>
                  <a:cubicBezTo>
                    <a:pt x="133" y="7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023;p68">
              <a:extLst>
                <a:ext uri="{FF2B5EF4-FFF2-40B4-BE49-F238E27FC236}">
                  <a16:creationId xmlns:a16="http://schemas.microsoft.com/office/drawing/2014/main" id="{439603C7-178F-4CB4-A07B-EF1AF72B10D3}"/>
                </a:ext>
              </a:extLst>
            </p:cNvPr>
            <p:cNvSpPr/>
            <p:nvPr/>
          </p:nvSpPr>
          <p:spPr>
            <a:xfrm>
              <a:off x="-2477200" y="4415475"/>
              <a:ext cx="101750" cy="97775"/>
            </a:xfrm>
            <a:custGeom>
              <a:avLst/>
              <a:gdLst/>
              <a:ahLst/>
              <a:cxnLst/>
              <a:rect l="l" t="t" r="r" b="b"/>
              <a:pathLst>
                <a:path w="4070" h="3911" extrusionOk="0">
                  <a:moveTo>
                    <a:pt x="1861" y="1"/>
                  </a:moveTo>
                  <a:cubicBezTo>
                    <a:pt x="1645" y="1"/>
                    <a:pt x="1422" y="45"/>
                    <a:pt x="1194" y="140"/>
                  </a:cubicBezTo>
                  <a:cubicBezTo>
                    <a:pt x="220" y="564"/>
                    <a:pt x="0" y="1256"/>
                    <a:pt x="48" y="1790"/>
                  </a:cubicBezTo>
                  <a:cubicBezTo>
                    <a:pt x="63" y="2010"/>
                    <a:pt x="205" y="2418"/>
                    <a:pt x="315" y="2607"/>
                  </a:cubicBezTo>
                  <a:cubicBezTo>
                    <a:pt x="425" y="2764"/>
                    <a:pt x="519" y="2905"/>
                    <a:pt x="597" y="3062"/>
                  </a:cubicBezTo>
                  <a:cubicBezTo>
                    <a:pt x="880" y="3502"/>
                    <a:pt x="1320" y="3785"/>
                    <a:pt x="1791" y="3911"/>
                  </a:cubicBezTo>
                  <a:cubicBezTo>
                    <a:pt x="2388" y="3722"/>
                    <a:pt x="2938" y="3424"/>
                    <a:pt x="3457" y="3078"/>
                  </a:cubicBezTo>
                  <a:cubicBezTo>
                    <a:pt x="3693" y="2685"/>
                    <a:pt x="4070" y="2277"/>
                    <a:pt x="3912" y="1821"/>
                  </a:cubicBezTo>
                  <a:cubicBezTo>
                    <a:pt x="3897" y="1806"/>
                    <a:pt x="3897" y="1790"/>
                    <a:pt x="3881" y="1774"/>
                  </a:cubicBezTo>
                  <a:cubicBezTo>
                    <a:pt x="3514" y="750"/>
                    <a:pt x="2751" y="1"/>
                    <a:pt x="186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024;p68">
              <a:extLst>
                <a:ext uri="{FF2B5EF4-FFF2-40B4-BE49-F238E27FC236}">
                  <a16:creationId xmlns:a16="http://schemas.microsoft.com/office/drawing/2014/main" id="{38A27A81-AA3C-4884-81F6-31A3AB308784}"/>
                </a:ext>
              </a:extLst>
            </p:cNvPr>
            <p:cNvSpPr/>
            <p:nvPr/>
          </p:nvSpPr>
          <p:spPr>
            <a:xfrm>
              <a:off x="-2444600" y="4383275"/>
              <a:ext cx="66000" cy="58050"/>
            </a:xfrm>
            <a:custGeom>
              <a:avLst/>
              <a:gdLst/>
              <a:ahLst/>
              <a:cxnLst/>
              <a:rect l="l" t="t" r="r" b="b"/>
              <a:pathLst>
                <a:path w="2640" h="2322" extrusionOk="0">
                  <a:moveTo>
                    <a:pt x="1319" y="1"/>
                  </a:moveTo>
                  <a:cubicBezTo>
                    <a:pt x="1168" y="1"/>
                    <a:pt x="1013" y="30"/>
                    <a:pt x="865" y="93"/>
                  </a:cubicBezTo>
                  <a:cubicBezTo>
                    <a:pt x="283" y="328"/>
                    <a:pt x="0" y="1020"/>
                    <a:pt x="236" y="1601"/>
                  </a:cubicBezTo>
                  <a:cubicBezTo>
                    <a:pt x="425" y="2050"/>
                    <a:pt x="863" y="2321"/>
                    <a:pt x="1316" y="2321"/>
                  </a:cubicBezTo>
                  <a:cubicBezTo>
                    <a:pt x="1465" y="2321"/>
                    <a:pt x="1616" y="2292"/>
                    <a:pt x="1760" y="2229"/>
                  </a:cubicBezTo>
                  <a:cubicBezTo>
                    <a:pt x="2357" y="1994"/>
                    <a:pt x="2640" y="1303"/>
                    <a:pt x="2389" y="706"/>
                  </a:cubicBezTo>
                  <a:cubicBezTo>
                    <a:pt x="2212" y="269"/>
                    <a:pt x="1778" y="1"/>
                    <a:pt x="1319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025;p68">
              <a:extLst>
                <a:ext uri="{FF2B5EF4-FFF2-40B4-BE49-F238E27FC236}">
                  <a16:creationId xmlns:a16="http://schemas.microsoft.com/office/drawing/2014/main" id="{A60E57D4-CC08-4C70-B59C-42A8451BA46D}"/>
                </a:ext>
              </a:extLst>
            </p:cNvPr>
            <p:cNvSpPr/>
            <p:nvPr/>
          </p:nvSpPr>
          <p:spPr>
            <a:xfrm>
              <a:off x="-2538475" y="4523250"/>
              <a:ext cx="125725" cy="89775"/>
            </a:xfrm>
            <a:custGeom>
              <a:avLst/>
              <a:gdLst/>
              <a:ahLst/>
              <a:cxnLst/>
              <a:rect l="l" t="t" r="r" b="b"/>
              <a:pathLst>
                <a:path w="5029" h="3591" extrusionOk="0">
                  <a:moveTo>
                    <a:pt x="4419" y="0"/>
                  </a:moveTo>
                  <a:cubicBezTo>
                    <a:pt x="4386" y="0"/>
                    <a:pt x="4354" y="17"/>
                    <a:pt x="4321" y="71"/>
                  </a:cubicBezTo>
                  <a:cubicBezTo>
                    <a:pt x="4227" y="260"/>
                    <a:pt x="4133" y="495"/>
                    <a:pt x="4038" y="715"/>
                  </a:cubicBezTo>
                  <a:cubicBezTo>
                    <a:pt x="3708" y="1391"/>
                    <a:pt x="3457" y="2019"/>
                    <a:pt x="3300" y="2428"/>
                  </a:cubicBezTo>
                  <a:cubicBezTo>
                    <a:pt x="3284" y="2412"/>
                    <a:pt x="2671" y="2161"/>
                    <a:pt x="1807" y="2066"/>
                  </a:cubicBezTo>
                  <a:cubicBezTo>
                    <a:pt x="943" y="1956"/>
                    <a:pt x="252" y="1407"/>
                    <a:pt x="252" y="1407"/>
                  </a:cubicBezTo>
                  <a:lnTo>
                    <a:pt x="1" y="1862"/>
                  </a:lnTo>
                  <a:cubicBezTo>
                    <a:pt x="1" y="1862"/>
                    <a:pt x="1163" y="3292"/>
                    <a:pt x="3740" y="3590"/>
                  </a:cubicBezTo>
                  <a:cubicBezTo>
                    <a:pt x="4148" y="3135"/>
                    <a:pt x="4604" y="2066"/>
                    <a:pt x="4902" y="1187"/>
                  </a:cubicBezTo>
                  <a:cubicBezTo>
                    <a:pt x="5012" y="857"/>
                    <a:pt x="5028" y="652"/>
                    <a:pt x="4918" y="448"/>
                  </a:cubicBezTo>
                  <a:cubicBezTo>
                    <a:pt x="4824" y="260"/>
                    <a:pt x="4667" y="87"/>
                    <a:pt x="4462" y="8"/>
                  </a:cubicBezTo>
                  <a:cubicBezTo>
                    <a:pt x="4448" y="3"/>
                    <a:pt x="4433" y="0"/>
                    <a:pt x="441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026;p68">
              <a:extLst>
                <a:ext uri="{FF2B5EF4-FFF2-40B4-BE49-F238E27FC236}">
                  <a16:creationId xmlns:a16="http://schemas.microsoft.com/office/drawing/2014/main" id="{6FCE2D9B-2BCD-4D69-9961-FF192E026F89}"/>
                </a:ext>
              </a:extLst>
            </p:cNvPr>
            <p:cNvSpPr/>
            <p:nvPr/>
          </p:nvSpPr>
          <p:spPr>
            <a:xfrm>
              <a:off x="-2429675" y="4508075"/>
              <a:ext cx="99800" cy="105350"/>
            </a:xfrm>
            <a:custGeom>
              <a:avLst/>
              <a:gdLst/>
              <a:ahLst/>
              <a:cxnLst/>
              <a:rect l="l" t="t" r="r" b="b"/>
              <a:pathLst>
                <a:path w="3992" h="4214" extrusionOk="0">
                  <a:moveTo>
                    <a:pt x="2023" y="0"/>
                  </a:moveTo>
                  <a:cubicBezTo>
                    <a:pt x="1687" y="0"/>
                    <a:pt x="1364" y="62"/>
                    <a:pt x="1053" y="175"/>
                  </a:cubicBezTo>
                  <a:lnTo>
                    <a:pt x="1037" y="175"/>
                  </a:lnTo>
                  <a:lnTo>
                    <a:pt x="880" y="238"/>
                  </a:lnTo>
                  <a:lnTo>
                    <a:pt x="723" y="301"/>
                  </a:lnTo>
                  <a:lnTo>
                    <a:pt x="0" y="568"/>
                  </a:lnTo>
                  <a:cubicBezTo>
                    <a:pt x="48" y="741"/>
                    <a:pt x="158" y="1291"/>
                    <a:pt x="189" y="1448"/>
                  </a:cubicBezTo>
                  <a:cubicBezTo>
                    <a:pt x="158" y="1809"/>
                    <a:pt x="32" y="2155"/>
                    <a:pt x="189" y="2721"/>
                  </a:cubicBezTo>
                  <a:cubicBezTo>
                    <a:pt x="236" y="2893"/>
                    <a:pt x="315" y="3035"/>
                    <a:pt x="440" y="3286"/>
                  </a:cubicBezTo>
                  <a:lnTo>
                    <a:pt x="472" y="3333"/>
                  </a:lnTo>
                  <a:cubicBezTo>
                    <a:pt x="472" y="3349"/>
                    <a:pt x="472" y="3380"/>
                    <a:pt x="487" y="3396"/>
                  </a:cubicBezTo>
                  <a:cubicBezTo>
                    <a:pt x="566" y="4025"/>
                    <a:pt x="550" y="3695"/>
                    <a:pt x="535" y="4213"/>
                  </a:cubicBezTo>
                  <a:lnTo>
                    <a:pt x="3991" y="4213"/>
                  </a:lnTo>
                  <a:lnTo>
                    <a:pt x="3693" y="144"/>
                  </a:lnTo>
                  <a:lnTo>
                    <a:pt x="2671" y="50"/>
                  </a:lnTo>
                  <a:lnTo>
                    <a:pt x="2498" y="34"/>
                  </a:lnTo>
                  <a:lnTo>
                    <a:pt x="2483" y="34"/>
                  </a:lnTo>
                  <a:lnTo>
                    <a:pt x="2216" y="18"/>
                  </a:lnTo>
                  <a:cubicBezTo>
                    <a:pt x="2184" y="18"/>
                    <a:pt x="2153" y="3"/>
                    <a:pt x="2137" y="3"/>
                  </a:cubicBezTo>
                  <a:cubicBezTo>
                    <a:pt x="2099" y="1"/>
                    <a:pt x="2061" y="0"/>
                    <a:pt x="2023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027;p68">
              <a:extLst>
                <a:ext uri="{FF2B5EF4-FFF2-40B4-BE49-F238E27FC236}">
                  <a16:creationId xmlns:a16="http://schemas.microsoft.com/office/drawing/2014/main" id="{CD2291D2-3D56-4EB6-B284-E6C7DF03F8A5}"/>
                </a:ext>
              </a:extLst>
            </p:cNvPr>
            <p:cNvSpPr/>
            <p:nvPr/>
          </p:nvSpPr>
          <p:spPr>
            <a:xfrm>
              <a:off x="-2411600" y="4508075"/>
              <a:ext cx="48725" cy="32200"/>
            </a:xfrm>
            <a:custGeom>
              <a:avLst/>
              <a:gdLst/>
              <a:ahLst/>
              <a:cxnLst/>
              <a:rect l="l" t="t" r="r" b="b"/>
              <a:pathLst>
                <a:path w="1949" h="1288" extrusionOk="0">
                  <a:moveTo>
                    <a:pt x="1304" y="0"/>
                  </a:moveTo>
                  <a:cubicBezTo>
                    <a:pt x="977" y="0"/>
                    <a:pt x="641" y="62"/>
                    <a:pt x="330" y="175"/>
                  </a:cubicBezTo>
                  <a:lnTo>
                    <a:pt x="314" y="175"/>
                  </a:lnTo>
                  <a:lnTo>
                    <a:pt x="157" y="238"/>
                  </a:lnTo>
                  <a:lnTo>
                    <a:pt x="0" y="301"/>
                  </a:lnTo>
                  <a:cubicBezTo>
                    <a:pt x="16" y="631"/>
                    <a:pt x="126" y="1102"/>
                    <a:pt x="377" y="1244"/>
                  </a:cubicBezTo>
                  <a:cubicBezTo>
                    <a:pt x="431" y="1274"/>
                    <a:pt x="492" y="1288"/>
                    <a:pt x="557" y="1288"/>
                  </a:cubicBezTo>
                  <a:cubicBezTo>
                    <a:pt x="1002" y="1288"/>
                    <a:pt x="1661" y="639"/>
                    <a:pt x="1948" y="50"/>
                  </a:cubicBezTo>
                  <a:lnTo>
                    <a:pt x="1775" y="34"/>
                  </a:lnTo>
                  <a:lnTo>
                    <a:pt x="1760" y="34"/>
                  </a:lnTo>
                  <a:lnTo>
                    <a:pt x="1493" y="18"/>
                  </a:lnTo>
                  <a:lnTo>
                    <a:pt x="1461" y="18"/>
                  </a:lnTo>
                  <a:cubicBezTo>
                    <a:pt x="1446" y="18"/>
                    <a:pt x="1430" y="3"/>
                    <a:pt x="1414" y="3"/>
                  </a:cubicBezTo>
                  <a:cubicBezTo>
                    <a:pt x="1378" y="1"/>
                    <a:pt x="1341" y="0"/>
                    <a:pt x="130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028;p68">
              <a:extLst>
                <a:ext uri="{FF2B5EF4-FFF2-40B4-BE49-F238E27FC236}">
                  <a16:creationId xmlns:a16="http://schemas.microsoft.com/office/drawing/2014/main" id="{9570777E-7DAA-4C5C-A23A-6643890BC456}"/>
                </a:ext>
              </a:extLst>
            </p:cNvPr>
            <p:cNvSpPr/>
            <p:nvPr/>
          </p:nvSpPr>
          <p:spPr>
            <a:xfrm>
              <a:off x="-2418675" y="4585100"/>
              <a:ext cx="53825" cy="9175"/>
            </a:xfrm>
            <a:custGeom>
              <a:avLst/>
              <a:gdLst/>
              <a:ahLst/>
              <a:cxnLst/>
              <a:rect l="l" t="t" r="r" b="b"/>
              <a:pathLst>
                <a:path w="2153" h="367" extrusionOk="0">
                  <a:moveTo>
                    <a:pt x="2074" y="1"/>
                  </a:moveTo>
                  <a:cubicBezTo>
                    <a:pt x="1391" y="205"/>
                    <a:pt x="876" y="256"/>
                    <a:pt x="533" y="256"/>
                  </a:cubicBezTo>
                  <a:cubicBezTo>
                    <a:pt x="189" y="256"/>
                    <a:pt x="16" y="205"/>
                    <a:pt x="16" y="205"/>
                  </a:cubicBezTo>
                  <a:lnTo>
                    <a:pt x="0" y="205"/>
                  </a:lnTo>
                  <a:cubicBezTo>
                    <a:pt x="16" y="221"/>
                    <a:pt x="16" y="237"/>
                    <a:pt x="32" y="252"/>
                  </a:cubicBezTo>
                  <a:cubicBezTo>
                    <a:pt x="32" y="268"/>
                    <a:pt x="32" y="299"/>
                    <a:pt x="47" y="315"/>
                  </a:cubicBezTo>
                  <a:cubicBezTo>
                    <a:pt x="129" y="337"/>
                    <a:pt x="294" y="367"/>
                    <a:pt x="545" y="367"/>
                  </a:cubicBezTo>
                  <a:cubicBezTo>
                    <a:pt x="826" y="367"/>
                    <a:pt x="1214" y="330"/>
                    <a:pt x="1713" y="205"/>
                  </a:cubicBezTo>
                  <a:cubicBezTo>
                    <a:pt x="1839" y="189"/>
                    <a:pt x="1964" y="142"/>
                    <a:pt x="2106" y="111"/>
                  </a:cubicBezTo>
                  <a:cubicBezTo>
                    <a:pt x="2137" y="95"/>
                    <a:pt x="2153" y="64"/>
                    <a:pt x="2137" y="48"/>
                  </a:cubicBezTo>
                  <a:cubicBezTo>
                    <a:pt x="2137" y="17"/>
                    <a:pt x="2106" y="1"/>
                    <a:pt x="2074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029;p68">
              <a:extLst>
                <a:ext uri="{FF2B5EF4-FFF2-40B4-BE49-F238E27FC236}">
                  <a16:creationId xmlns:a16="http://schemas.microsoft.com/office/drawing/2014/main" id="{4173229F-6D91-4773-B1A8-D9BB6F317D4F}"/>
                </a:ext>
              </a:extLst>
            </p:cNvPr>
            <p:cNvSpPr/>
            <p:nvPr/>
          </p:nvSpPr>
          <p:spPr>
            <a:xfrm>
              <a:off x="-2412000" y="4485700"/>
              <a:ext cx="33800" cy="38600"/>
            </a:xfrm>
            <a:custGeom>
              <a:avLst/>
              <a:gdLst/>
              <a:ahLst/>
              <a:cxnLst/>
              <a:rect l="l" t="t" r="r" b="b"/>
              <a:pathLst>
                <a:path w="1352" h="1544" extrusionOk="0">
                  <a:moveTo>
                    <a:pt x="840" y="0"/>
                  </a:moveTo>
                  <a:cubicBezTo>
                    <a:pt x="736" y="0"/>
                    <a:pt x="620" y="89"/>
                    <a:pt x="503" y="191"/>
                  </a:cubicBezTo>
                  <a:cubicBezTo>
                    <a:pt x="378" y="301"/>
                    <a:pt x="252" y="442"/>
                    <a:pt x="158" y="552"/>
                  </a:cubicBezTo>
                  <a:cubicBezTo>
                    <a:pt x="63" y="646"/>
                    <a:pt x="0" y="709"/>
                    <a:pt x="0" y="709"/>
                  </a:cubicBezTo>
                  <a:lnTo>
                    <a:pt x="158" y="976"/>
                  </a:lnTo>
                  <a:lnTo>
                    <a:pt x="346" y="1275"/>
                  </a:lnTo>
                  <a:lnTo>
                    <a:pt x="519" y="1542"/>
                  </a:lnTo>
                  <a:cubicBezTo>
                    <a:pt x="534" y="1543"/>
                    <a:pt x="549" y="1543"/>
                    <a:pt x="563" y="1543"/>
                  </a:cubicBezTo>
                  <a:cubicBezTo>
                    <a:pt x="748" y="1543"/>
                    <a:pt x="906" y="1454"/>
                    <a:pt x="1037" y="1337"/>
                  </a:cubicBezTo>
                  <a:cubicBezTo>
                    <a:pt x="1226" y="1165"/>
                    <a:pt x="1352" y="960"/>
                    <a:pt x="1352" y="960"/>
                  </a:cubicBezTo>
                  <a:lnTo>
                    <a:pt x="943" y="143"/>
                  </a:lnTo>
                  <a:lnTo>
                    <a:pt x="865" y="2"/>
                  </a:lnTo>
                  <a:cubicBezTo>
                    <a:pt x="856" y="1"/>
                    <a:pt x="848" y="0"/>
                    <a:pt x="8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030;p68">
              <a:extLst>
                <a:ext uri="{FF2B5EF4-FFF2-40B4-BE49-F238E27FC236}">
                  <a16:creationId xmlns:a16="http://schemas.microsoft.com/office/drawing/2014/main" id="{0ED718FB-DF23-47AB-B724-AEF5F2891623}"/>
                </a:ext>
              </a:extLst>
            </p:cNvPr>
            <p:cNvSpPr/>
            <p:nvPr/>
          </p:nvSpPr>
          <p:spPr>
            <a:xfrm>
              <a:off x="-2412000" y="4491625"/>
              <a:ext cx="18100" cy="25950"/>
            </a:xfrm>
            <a:custGeom>
              <a:avLst/>
              <a:gdLst/>
              <a:ahLst/>
              <a:cxnLst/>
              <a:rect l="l" t="t" r="r" b="b"/>
              <a:pathLst>
                <a:path w="724" h="1038" extrusionOk="0">
                  <a:moveTo>
                    <a:pt x="723" y="1"/>
                  </a:moveTo>
                  <a:lnTo>
                    <a:pt x="158" y="315"/>
                  </a:lnTo>
                  <a:cubicBezTo>
                    <a:pt x="63" y="409"/>
                    <a:pt x="0" y="472"/>
                    <a:pt x="0" y="472"/>
                  </a:cubicBezTo>
                  <a:lnTo>
                    <a:pt x="346" y="1038"/>
                  </a:lnTo>
                  <a:cubicBezTo>
                    <a:pt x="692" y="739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031;p68">
              <a:extLst>
                <a:ext uri="{FF2B5EF4-FFF2-40B4-BE49-F238E27FC236}">
                  <a16:creationId xmlns:a16="http://schemas.microsoft.com/office/drawing/2014/main" id="{122EC561-DE77-4A35-9BC8-6F7980A52487}"/>
                </a:ext>
              </a:extLst>
            </p:cNvPr>
            <p:cNvSpPr/>
            <p:nvPr/>
          </p:nvSpPr>
          <p:spPr>
            <a:xfrm>
              <a:off x="-2471300" y="4436250"/>
              <a:ext cx="87200" cy="80575"/>
            </a:xfrm>
            <a:custGeom>
              <a:avLst/>
              <a:gdLst/>
              <a:ahLst/>
              <a:cxnLst/>
              <a:rect l="l" t="t" r="r" b="b"/>
              <a:pathLst>
                <a:path w="3488" h="3223" extrusionOk="0">
                  <a:moveTo>
                    <a:pt x="2184" y="0"/>
                  </a:moveTo>
                  <a:lnTo>
                    <a:pt x="1807" y="158"/>
                  </a:lnTo>
                  <a:lnTo>
                    <a:pt x="0" y="896"/>
                  </a:lnTo>
                  <a:cubicBezTo>
                    <a:pt x="0" y="896"/>
                    <a:pt x="16" y="927"/>
                    <a:pt x="32" y="975"/>
                  </a:cubicBezTo>
                  <a:cubicBezTo>
                    <a:pt x="63" y="1085"/>
                    <a:pt x="141" y="1304"/>
                    <a:pt x="251" y="1556"/>
                  </a:cubicBezTo>
                  <a:cubicBezTo>
                    <a:pt x="267" y="1572"/>
                    <a:pt x="267" y="1587"/>
                    <a:pt x="283" y="1603"/>
                  </a:cubicBezTo>
                  <a:cubicBezTo>
                    <a:pt x="574" y="2293"/>
                    <a:pt x="1105" y="3223"/>
                    <a:pt x="1773" y="3223"/>
                  </a:cubicBezTo>
                  <a:cubicBezTo>
                    <a:pt x="1790" y="3223"/>
                    <a:pt x="1806" y="3222"/>
                    <a:pt x="1823" y="3221"/>
                  </a:cubicBezTo>
                  <a:cubicBezTo>
                    <a:pt x="2090" y="3190"/>
                    <a:pt x="2325" y="3096"/>
                    <a:pt x="2530" y="2954"/>
                  </a:cubicBezTo>
                  <a:cubicBezTo>
                    <a:pt x="2734" y="2828"/>
                    <a:pt x="2907" y="2656"/>
                    <a:pt x="3032" y="2483"/>
                  </a:cubicBezTo>
                  <a:cubicBezTo>
                    <a:pt x="3142" y="2357"/>
                    <a:pt x="3237" y="2231"/>
                    <a:pt x="3315" y="2121"/>
                  </a:cubicBezTo>
                  <a:cubicBezTo>
                    <a:pt x="3362" y="2027"/>
                    <a:pt x="3409" y="1949"/>
                    <a:pt x="3441" y="1886"/>
                  </a:cubicBezTo>
                  <a:cubicBezTo>
                    <a:pt x="3472" y="1839"/>
                    <a:pt x="3488" y="1792"/>
                    <a:pt x="3488" y="1792"/>
                  </a:cubicBezTo>
                  <a:cubicBezTo>
                    <a:pt x="3488" y="1792"/>
                    <a:pt x="3441" y="1634"/>
                    <a:pt x="3347" y="1414"/>
                  </a:cubicBezTo>
                  <a:cubicBezTo>
                    <a:pt x="3268" y="1242"/>
                    <a:pt x="3174" y="1022"/>
                    <a:pt x="3048" y="802"/>
                  </a:cubicBezTo>
                  <a:cubicBezTo>
                    <a:pt x="3017" y="755"/>
                    <a:pt x="2985" y="707"/>
                    <a:pt x="2954" y="645"/>
                  </a:cubicBezTo>
                  <a:cubicBezTo>
                    <a:pt x="2938" y="629"/>
                    <a:pt x="2938" y="613"/>
                    <a:pt x="2922" y="598"/>
                  </a:cubicBezTo>
                  <a:cubicBezTo>
                    <a:pt x="2907" y="566"/>
                    <a:pt x="2875" y="535"/>
                    <a:pt x="2859" y="503"/>
                  </a:cubicBezTo>
                  <a:cubicBezTo>
                    <a:pt x="2859" y="503"/>
                    <a:pt x="2844" y="488"/>
                    <a:pt x="2844" y="488"/>
                  </a:cubicBezTo>
                  <a:cubicBezTo>
                    <a:pt x="2828" y="456"/>
                    <a:pt x="2812" y="440"/>
                    <a:pt x="2797" y="425"/>
                  </a:cubicBezTo>
                  <a:cubicBezTo>
                    <a:pt x="2624" y="189"/>
                    <a:pt x="2404" y="16"/>
                    <a:pt x="218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032;p68">
              <a:extLst>
                <a:ext uri="{FF2B5EF4-FFF2-40B4-BE49-F238E27FC236}">
                  <a16:creationId xmlns:a16="http://schemas.microsoft.com/office/drawing/2014/main" id="{1FD124D1-ADFD-4340-ACDD-44D3A0E01472}"/>
                </a:ext>
              </a:extLst>
            </p:cNvPr>
            <p:cNvSpPr/>
            <p:nvPr/>
          </p:nvSpPr>
          <p:spPr>
            <a:xfrm>
              <a:off x="-2403350" y="4450450"/>
              <a:ext cx="23975" cy="29425"/>
            </a:xfrm>
            <a:custGeom>
              <a:avLst/>
              <a:gdLst/>
              <a:ahLst/>
              <a:cxnLst/>
              <a:rect l="l" t="t" r="r" b="b"/>
              <a:pathLst>
                <a:path w="959" h="1177" extrusionOk="0">
                  <a:moveTo>
                    <a:pt x="319" y="1"/>
                  </a:moveTo>
                  <a:cubicBezTo>
                    <a:pt x="52" y="1"/>
                    <a:pt x="0" y="375"/>
                    <a:pt x="0" y="375"/>
                  </a:cubicBezTo>
                  <a:lnTo>
                    <a:pt x="409" y="1176"/>
                  </a:lnTo>
                  <a:cubicBezTo>
                    <a:pt x="958" y="956"/>
                    <a:pt x="770" y="124"/>
                    <a:pt x="409" y="14"/>
                  </a:cubicBezTo>
                  <a:cubicBezTo>
                    <a:pt x="376" y="5"/>
                    <a:pt x="346" y="1"/>
                    <a:pt x="31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33;p68">
              <a:extLst>
                <a:ext uri="{FF2B5EF4-FFF2-40B4-BE49-F238E27FC236}">
                  <a16:creationId xmlns:a16="http://schemas.microsoft.com/office/drawing/2014/main" id="{68A066E6-5B40-4177-B00A-D6F135945C37}"/>
                </a:ext>
              </a:extLst>
            </p:cNvPr>
            <p:cNvSpPr/>
            <p:nvPr/>
          </p:nvSpPr>
          <p:spPr>
            <a:xfrm>
              <a:off x="-2470925" y="4423300"/>
              <a:ext cx="72700" cy="59725"/>
            </a:xfrm>
            <a:custGeom>
              <a:avLst/>
              <a:gdLst/>
              <a:ahLst/>
              <a:cxnLst/>
              <a:rect l="l" t="t" r="r" b="b"/>
              <a:pathLst>
                <a:path w="2908" h="2389" extrusionOk="0">
                  <a:moveTo>
                    <a:pt x="2106" y="0"/>
                  </a:moveTo>
                  <a:lnTo>
                    <a:pt x="1" y="1414"/>
                  </a:lnTo>
                  <a:cubicBezTo>
                    <a:pt x="1" y="1414"/>
                    <a:pt x="1" y="1445"/>
                    <a:pt x="17" y="1493"/>
                  </a:cubicBezTo>
                  <a:cubicBezTo>
                    <a:pt x="57" y="1594"/>
                    <a:pt x="173" y="1663"/>
                    <a:pt x="412" y="1663"/>
                  </a:cubicBezTo>
                  <a:cubicBezTo>
                    <a:pt x="729" y="1663"/>
                    <a:pt x="1262" y="1541"/>
                    <a:pt x="2122" y="1210"/>
                  </a:cubicBezTo>
                  <a:cubicBezTo>
                    <a:pt x="2122" y="1210"/>
                    <a:pt x="2185" y="1383"/>
                    <a:pt x="2295" y="1540"/>
                  </a:cubicBezTo>
                  <a:cubicBezTo>
                    <a:pt x="2326" y="1603"/>
                    <a:pt x="2546" y="1932"/>
                    <a:pt x="2750" y="2388"/>
                  </a:cubicBezTo>
                  <a:cubicBezTo>
                    <a:pt x="2750" y="2388"/>
                    <a:pt x="2797" y="1901"/>
                    <a:pt x="2687" y="1587"/>
                  </a:cubicBezTo>
                  <a:cubicBezTo>
                    <a:pt x="2703" y="1445"/>
                    <a:pt x="2719" y="1210"/>
                    <a:pt x="2907" y="1116"/>
                  </a:cubicBezTo>
                  <a:cubicBezTo>
                    <a:pt x="2703" y="801"/>
                    <a:pt x="2373" y="16"/>
                    <a:pt x="210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34;p68">
              <a:extLst>
                <a:ext uri="{FF2B5EF4-FFF2-40B4-BE49-F238E27FC236}">
                  <a16:creationId xmlns:a16="http://schemas.microsoft.com/office/drawing/2014/main" id="{9E0BB68E-1E5A-4567-AAF5-6159D667E49C}"/>
                </a:ext>
              </a:extLst>
            </p:cNvPr>
            <p:cNvSpPr/>
            <p:nvPr/>
          </p:nvSpPr>
          <p:spPr>
            <a:xfrm>
              <a:off x="-2456000" y="4511650"/>
              <a:ext cx="130050" cy="99025"/>
            </a:xfrm>
            <a:custGeom>
              <a:avLst/>
              <a:gdLst/>
              <a:ahLst/>
              <a:cxnLst/>
              <a:rect l="l" t="t" r="r" b="b"/>
              <a:pathLst>
                <a:path w="5202" h="3961" extrusionOk="0">
                  <a:moveTo>
                    <a:pt x="4746" y="1"/>
                  </a:moveTo>
                  <a:cubicBezTo>
                    <a:pt x="4636" y="80"/>
                    <a:pt x="4541" y="237"/>
                    <a:pt x="4447" y="441"/>
                  </a:cubicBezTo>
                  <a:cubicBezTo>
                    <a:pt x="4353" y="629"/>
                    <a:pt x="4258" y="865"/>
                    <a:pt x="4164" y="1085"/>
                  </a:cubicBezTo>
                  <a:cubicBezTo>
                    <a:pt x="3834" y="1761"/>
                    <a:pt x="3583" y="2389"/>
                    <a:pt x="3426" y="2798"/>
                  </a:cubicBezTo>
                  <a:cubicBezTo>
                    <a:pt x="3410" y="2782"/>
                    <a:pt x="2797" y="2530"/>
                    <a:pt x="1933" y="2420"/>
                  </a:cubicBezTo>
                  <a:cubicBezTo>
                    <a:pt x="1069" y="2326"/>
                    <a:pt x="252" y="2059"/>
                    <a:pt x="252" y="2059"/>
                  </a:cubicBezTo>
                  <a:lnTo>
                    <a:pt x="1" y="2593"/>
                  </a:lnTo>
                  <a:cubicBezTo>
                    <a:pt x="1" y="2593"/>
                    <a:pt x="1289" y="3662"/>
                    <a:pt x="3866" y="3960"/>
                  </a:cubicBezTo>
                  <a:cubicBezTo>
                    <a:pt x="4274" y="3504"/>
                    <a:pt x="4730" y="2436"/>
                    <a:pt x="5028" y="1556"/>
                  </a:cubicBezTo>
                  <a:cubicBezTo>
                    <a:pt x="5201" y="1022"/>
                    <a:pt x="5107" y="441"/>
                    <a:pt x="4746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035;p68">
              <a:extLst>
                <a:ext uri="{FF2B5EF4-FFF2-40B4-BE49-F238E27FC236}">
                  <a16:creationId xmlns:a16="http://schemas.microsoft.com/office/drawing/2014/main" id="{BC712110-025D-494D-B7F9-EBD4D525BC37}"/>
                </a:ext>
              </a:extLst>
            </p:cNvPr>
            <p:cNvSpPr/>
            <p:nvPr/>
          </p:nvSpPr>
          <p:spPr>
            <a:xfrm>
              <a:off x="-2493150" y="4549300"/>
              <a:ext cx="43475" cy="27200"/>
            </a:xfrm>
            <a:custGeom>
              <a:avLst/>
              <a:gdLst/>
              <a:ahLst/>
              <a:cxnLst/>
              <a:rect l="l" t="t" r="r" b="b"/>
              <a:pathLst>
                <a:path w="1739" h="1088" extrusionOk="0">
                  <a:moveTo>
                    <a:pt x="728" y="1"/>
                  </a:moveTo>
                  <a:cubicBezTo>
                    <a:pt x="713" y="1"/>
                    <a:pt x="699" y="1"/>
                    <a:pt x="686" y="3"/>
                  </a:cubicBezTo>
                  <a:cubicBezTo>
                    <a:pt x="309" y="50"/>
                    <a:pt x="41" y="380"/>
                    <a:pt x="10" y="647"/>
                  </a:cubicBezTo>
                  <a:cubicBezTo>
                    <a:pt x="0" y="801"/>
                    <a:pt x="119" y="849"/>
                    <a:pt x="278" y="849"/>
                  </a:cubicBezTo>
                  <a:cubicBezTo>
                    <a:pt x="379" y="849"/>
                    <a:pt x="497" y="829"/>
                    <a:pt x="607" y="804"/>
                  </a:cubicBezTo>
                  <a:cubicBezTo>
                    <a:pt x="631" y="799"/>
                    <a:pt x="656" y="797"/>
                    <a:pt x="684" y="797"/>
                  </a:cubicBezTo>
                  <a:cubicBezTo>
                    <a:pt x="985" y="797"/>
                    <a:pt x="1487" y="1087"/>
                    <a:pt x="1487" y="1087"/>
                  </a:cubicBezTo>
                  <a:cubicBezTo>
                    <a:pt x="1487" y="1087"/>
                    <a:pt x="1691" y="867"/>
                    <a:pt x="1738" y="553"/>
                  </a:cubicBezTo>
                  <a:cubicBezTo>
                    <a:pt x="1738" y="553"/>
                    <a:pt x="1098" y="1"/>
                    <a:pt x="72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036;p68">
              <a:extLst>
                <a:ext uri="{FF2B5EF4-FFF2-40B4-BE49-F238E27FC236}">
                  <a16:creationId xmlns:a16="http://schemas.microsoft.com/office/drawing/2014/main" id="{A2FE3E91-9B80-44E9-A648-107AFC9ECFFB}"/>
                </a:ext>
              </a:extLst>
            </p:cNvPr>
            <p:cNvSpPr/>
            <p:nvPr/>
          </p:nvSpPr>
          <p:spPr>
            <a:xfrm>
              <a:off x="-2553800" y="4521100"/>
              <a:ext cx="100975" cy="96625"/>
            </a:xfrm>
            <a:custGeom>
              <a:avLst/>
              <a:gdLst/>
              <a:ahLst/>
              <a:cxnLst/>
              <a:rect l="l" t="t" r="r" b="b"/>
              <a:pathLst>
                <a:path w="4039" h="3865" extrusionOk="0">
                  <a:moveTo>
                    <a:pt x="378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677" y="3865"/>
                  </a:lnTo>
                  <a:cubicBezTo>
                    <a:pt x="3897" y="3865"/>
                    <a:pt x="4039" y="3645"/>
                    <a:pt x="3960" y="3441"/>
                  </a:cubicBezTo>
                  <a:lnTo>
                    <a:pt x="2640" y="204"/>
                  </a:lnTo>
                  <a:cubicBezTo>
                    <a:pt x="2593" y="79"/>
                    <a:pt x="2483" y="0"/>
                    <a:pt x="23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37;p68">
              <a:extLst>
                <a:ext uri="{FF2B5EF4-FFF2-40B4-BE49-F238E27FC236}">
                  <a16:creationId xmlns:a16="http://schemas.microsoft.com/office/drawing/2014/main" id="{3849E7D4-4A12-4F4D-A728-F6CC63C66E79}"/>
                </a:ext>
              </a:extLst>
            </p:cNvPr>
            <p:cNvSpPr/>
            <p:nvPr/>
          </p:nvSpPr>
          <p:spPr>
            <a:xfrm>
              <a:off x="-2553800" y="4521100"/>
              <a:ext cx="91950" cy="96625"/>
            </a:xfrm>
            <a:custGeom>
              <a:avLst/>
              <a:gdLst/>
              <a:ahLst/>
              <a:cxnLst/>
              <a:rect l="l" t="t" r="r" b="b"/>
              <a:pathLst>
                <a:path w="3678" h="3865" extrusionOk="0">
                  <a:moveTo>
                    <a:pt x="362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300" y="3865"/>
                  </a:lnTo>
                  <a:cubicBezTo>
                    <a:pt x="3520" y="3865"/>
                    <a:pt x="3677" y="3645"/>
                    <a:pt x="3583" y="3441"/>
                  </a:cubicBezTo>
                  <a:lnTo>
                    <a:pt x="2263" y="204"/>
                  </a:lnTo>
                  <a:cubicBezTo>
                    <a:pt x="2216" y="79"/>
                    <a:pt x="21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38;p68">
              <a:extLst>
                <a:ext uri="{FF2B5EF4-FFF2-40B4-BE49-F238E27FC236}">
                  <a16:creationId xmlns:a16="http://schemas.microsoft.com/office/drawing/2014/main" id="{4F7FAB0A-0803-4FE9-8FAE-254C2BC32DCF}"/>
                </a:ext>
              </a:extLst>
            </p:cNvPr>
            <p:cNvSpPr/>
            <p:nvPr/>
          </p:nvSpPr>
          <p:spPr>
            <a:xfrm>
              <a:off x="-2520800" y="4564300"/>
              <a:ext cx="19675" cy="16125"/>
            </a:xfrm>
            <a:custGeom>
              <a:avLst/>
              <a:gdLst/>
              <a:ahLst/>
              <a:cxnLst/>
              <a:rect l="l" t="t" r="r" b="b"/>
              <a:pathLst>
                <a:path w="787" h="645" extrusionOk="0">
                  <a:moveTo>
                    <a:pt x="268" y="0"/>
                  </a:moveTo>
                  <a:cubicBezTo>
                    <a:pt x="95" y="0"/>
                    <a:pt x="1" y="142"/>
                    <a:pt x="63" y="314"/>
                  </a:cubicBezTo>
                  <a:cubicBezTo>
                    <a:pt x="142" y="487"/>
                    <a:pt x="330" y="644"/>
                    <a:pt x="519" y="644"/>
                  </a:cubicBezTo>
                  <a:cubicBezTo>
                    <a:pt x="692" y="644"/>
                    <a:pt x="786" y="487"/>
                    <a:pt x="708" y="314"/>
                  </a:cubicBezTo>
                  <a:cubicBezTo>
                    <a:pt x="645" y="142"/>
                    <a:pt x="440" y="0"/>
                    <a:pt x="268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39;p68">
              <a:extLst>
                <a:ext uri="{FF2B5EF4-FFF2-40B4-BE49-F238E27FC236}">
                  <a16:creationId xmlns:a16="http://schemas.microsoft.com/office/drawing/2014/main" id="{0AE33873-E826-4AA7-BA6D-72D7E28A2D62}"/>
                </a:ext>
              </a:extLst>
            </p:cNvPr>
            <p:cNvSpPr/>
            <p:nvPr/>
          </p:nvSpPr>
          <p:spPr>
            <a:xfrm>
              <a:off x="-2547125" y="4552900"/>
              <a:ext cx="33025" cy="36275"/>
            </a:xfrm>
            <a:custGeom>
              <a:avLst/>
              <a:gdLst/>
              <a:ahLst/>
              <a:cxnLst/>
              <a:rect l="l" t="t" r="r" b="b"/>
              <a:pathLst>
                <a:path w="1321" h="1451" extrusionOk="0">
                  <a:moveTo>
                    <a:pt x="158" y="1"/>
                  </a:moveTo>
                  <a:cubicBezTo>
                    <a:pt x="1" y="95"/>
                    <a:pt x="158" y="425"/>
                    <a:pt x="158" y="425"/>
                  </a:cubicBezTo>
                  <a:cubicBezTo>
                    <a:pt x="79" y="645"/>
                    <a:pt x="142" y="1100"/>
                    <a:pt x="347" y="1336"/>
                  </a:cubicBezTo>
                  <a:cubicBezTo>
                    <a:pt x="417" y="1418"/>
                    <a:pt x="531" y="1450"/>
                    <a:pt x="654" y="1450"/>
                  </a:cubicBezTo>
                  <a:cubicBezTo>
                    <a:pt x="886" y="1450"/>
                    <a:pt x="1149" y="1334"/>
                    <a:pt x="1211" y="1210"/>
                  </a:cubicBezTo>
                  <a:cubicBezTo>
                    <a:pt x="1321" y="1022"/>
                    <a:pt x="991" y="331"/>
                    <a:pt x="786" y="189"/>
                  </a:cubicBezTo>
                  <a:cubicBezTo>
                    <a:pt x="748" y="165"/>
                    <a:pt x="706" y="156"/>
                    <a:pt x="664" y="156"/>
                  </a:cubicBezTo>
                  <a:cubicBezTo>
                    <a:pt x="485" y="156"/>
                    <a:pt x="299" y="331"/>
                    <a:pt x="299" y="33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40;p68">
              <a:extLst>
                <a:ext uri="{FF2B5EF4-FFF2-40B4-BE49-F238E27FC236}">
                  <a16:creationId xmlns:a16="http://schemas.microsoft.com/office/drawing/2014/main" id="{B39544A0-72D4-493A-9947-BEA74CC3E5BB}"/>
                </a:ext>
              </a:extLst>
            </p:cNvPr>
            <p:cNvSpPr/>
            <p:nvPr/>
          </p:nvSpPr>
          <p:spPr>
            <a:xfrm>
              <a:off x="-2303600" y="5372225"/>
              <a:ext cx="247075" cy="61300"/>
            </a:xfrm>
            <a:custGeom>
              <a:avLst/>
              <a:gdLst/>
              <a:ahLst/>
              <a:cxnLst/>
              <a:rect l="l" t="t" r="r" b="b"/>
              <a:pathLst>
                <a:path w="9883" h="2452" extrusionOk="0">
                  <a:moveTo>
                    <a:pt x="4950" y="0"/>
                  </a:moveTo>
                  <a:cubicBezTo>
                    <a:pt x="2216" y="0"/>
                    <a:pt x="1" y="550"/>
                    <a:pt x="1" y="1226"/>
                  </a:cubicBezTo>
                  <a:cubicBezTo>
                    <a:pt x="1" y="1901"/>
                    <a:pt x="2216" y="2451"/>
                    <a:pt x="4950" y="2451"/>
                  </a:cubicBezTo>
                  <a:cubicBezTo>
                    <a:pt x="7683" y="2451"/>
                    <a:pt x="9883" y="1901"/>
                    <a:pt x="9883" y="1226"/>
                  </a:cubicBezTo>
                  <a:cubicBezTo>
                    <a:pt x="9883" y="550"/>
                    <a:pt x="7683" y="0"/>
                    <a:pt x="49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41;p68">
              <a:extLst>
                <a:ext uri="{FF2B5EF4-FFF2-40B4-BE49-F238E27FC236}">
                  <a16:creationId xmlns:a16="http://schemas.microsoft.com/office/drawing/2014/main" id="{20860A20-CC4F-4B99-88BA-DA8E3498BA1C}"/>
                </a:ext>
              </a:extLst>
            </p:cNvPr>
            <p:cNvSpPr/>
            <p:nvPr/>
          </p:nvSpPr>
          <p:spPr>
            <a:xfrm>
              <a:off x="-2303600" y="5113375"/>
              <a:ext cx="247475" cy="34200"/>
            </a:xfrm>
            <a:custGeom>
              <a:avLst/>
              <a:gdLst/>
              <a:ahLst/>
              <a:cxnLst/>
              <a:rect l="l" t="t" r="r" b="b"/>
              <a:pathLst>
                <a:path w="9899" h="1368" extrusionOk="0">
                  <a:moveTo>
                    <a:pt x="4620" y="1"/>
                  </a:moveTo>
                  <a:cubicBezTo>
                    <a:pt x="2624" y="1"/>
                    <a:pt x="1" y="299"/>
                    <a:pt x="1" y="299"/>
                  </a:cubicBezTo>
                  <a:cubicBezTo>
                    <a:pt x="1" y="299"/>
                    <a:pt x="2122" y="1368"/>
                    <a:pt x="4950" y="1368"/>
                  </a:cubicBezTo>
                  <a:cubicBezTo>
                    <a:pt x="7762" y="1368"/>
                    <a:pt x="9899" y="299"/>
                    <a:pt x="9899" y="299"/>
                  </a:cubicBezTo>
                  <a:cubicBezTo>
                    <a:pt x="9899" y="299"/>
                    <a:pt x="6631" y="1"/>
                    <a:pt x="462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42;p68">
              <a:extLst>
                <a:ext uri="{FF2B5EF4-FFF2-40B4-BE49-F238E27FC236}">
                  <a16:creationId xmlns:a16="http://schemas.microsoft.com/office/drawing/2014/main" id="{4070ADE1-3E12-400F-A1A5-4F4006819EF7}"/>
                </a:ext>
              </a:extLst>
            </p:cNvPr>
            <p:cNvSpPr/>
            <p:nvPr/>
          </p:nvSpPr>
          <p:spPr>
            <a:xfrm>
              <a:off x="-2274150" y="5042300"/>
              <a:ext cx="59750" cy="291075"/>
            </a:xfrm>
            <a:custGeom>
              <a:avLst/>
              <a:gdLst/>
              <a:ahLst/>
              <a:cxnLst/>
              <a:rect l="l" t="t" r="r" b="b"/>
              <a:pathLst>
                <a:path w="2390" h="11643" extrusionOk="0">
                  <a:moveTo>
                    <a:pt x="1525" y="0"/>
                  </a:moveTo>
                  <a:lnTo>
                    <a:pt x="1" y="110"/>
                  </a:lnTo>
                  <a:lnTo>
                    <a:pt x="849" y="11642"/>
                  </a:lnTo>
                  <a:lnTo>
                    <a:pt x="2389" y="1153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43;p68">
              <a:extLst>
                <a:ext uri="{FF2B5EF4-FFF2-40B4-BE49-F238E27FC236}">
                  <a16:creationId xmlns:a16="http://schemas.microsoft.com/office/drawing/2014/main" id="{22C95FE1-14C3-41FD-A18F-757BD5A23DEE}"/>
                </a:ext>
              </a:extLst>
            </p:cNvPr>
            <p:cNvSpPr/>
            <p:nvPr/>
          </p:nvSpPr>
          <p:spPr>
            <a:xfrm>
              <a:off x="-2274525" y="5002625"/>
              <a:ext cx="38500" cy="42825"/>
            </a:xfrm>
            <a:custGeom>
              <a:avLst/>
              <a:gdLst/>
              <a:ahLst/>
              <a:cxnLst/>
              <a:rect l="l" t="t" r="r" b="b"/>
              <a:pathLst>
                <a:path w="1540" h="1713" extrusionOk="0">
                  <a:moveTo>
                    <a:pt x="644" y="1"/>
                  </a:moveTo>
                  <a:lnTo>
                    <a:pt x="424" y="582"/>
                  </a:lnTo>
                  <a:lnTo>
                    <a:pt x="0" y="1713"/>
                  </a:lnTo>
                  <a:lnTo>
                    <a:pt x="1540" y="1587"/>
                  </a:lnTo>
                  <a:lnTo>
                    <a:pt x="943" y="53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44;p68">
              <a:extLst>
                <a:ext uri="{FF2B5EF4-FFF2-40B4-BE49-F238E27FC236}">
                  <a16:creationId xmlns:a16="http://schemas.microsoft.com/office/drawing/2014/main" id="{D9C25259-26E5-4E44-991C-60B45741358D}"/>
                </a:ext>
              </a:extLst>
            </p:cNvPr>
            <p:cNvSpPr/>
            <p:nvPr/>
          </p:nvSpPr>
          <p:spPr>
            <a:xfrm>
              <a:off x="-2254500" y="5309375"/>
              <a:ext cx="40100" cy="24000"/>
            </a:xfrm>
            <a:custGeom>
              <a:avLst/>
              <a:gdLst/>
              <a:ahLst/>
              <a:cxnLst/>
              <a:rect l="l" t="t" r="r" b="b"/>
              <a:pathLst>
                <a:path w="1604" h="960" extrusionOk="0">
                  <a:moveTo>
                    <a:pt x="1540" y="1"/>
                  </a:moveTo>
                  <a:lnTo>
                    <a:pt x="1" y="111"/>
                  </a:lnTo>
                  <a:lnTo>
                    <a:pt x="63" y="959"/>
                  </a:lnTo>
                  <a:lnTo>
                    <a:pt x="1603" y="849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045;p68">
              <a:extLst>
                <a:ext uri="{FF2B5EF4-FFF2-40B4-BE49-F238E27FC236}">
                  <a16:creationId xmlns:a16="http://schemas.microsoft.com/office/drawing/2014/main" id="{18811036-6599-4518-8257-C199EFC62231}"/>
                </a:ext>
              </a:extLst>
            </p:cNvPr>
            <p:cNvSpPr/>
            <p:nvPr/>
          </p:nvSpPr>
          <p:spPr>
            <a:xfrm>
              <a:off x="-2253325" y="5330600"/>
              <a:ext cx="39300" cy="19250"/>
            </a:xfrm>
            <a:custGeom>
              <a:avLst/>
              <a:gdLst/>
              <a:ahLst/>
              <a:cxnLst/>
              <a:rect l="l" t="t" r="r" b="b"/>
              <a:pathLst>
                <a:path w="1572" h="770" extrusionOk="0">
                  <a:moveTo>
                    <a:pt x="1540" y="0"/>
                  </a:moveTo>
                  <a:lnTo>
                    <a:pt x="1" y="110"/>
                  </a:lnTo>
                  <a:lnTo>
                    <a:pt x="48" y="550"/>
                  </a:lnTo>
                  <a:cubicBezTo>
                    <a:pt x="48" y="676"/>
                    <a:pt x="158" y="770"/>
                    <a:pt x="299" y="770"/>
                  </a:cubicBezTo>
                  <a:lnTo>
                    <a:pt x="1352" y="691"/>
                  </a:lnTo>
                  <a:cubicBezTo>
                    <a:pt x="1477" y="676"/>
                    <a:pt x="1572" y="566"/>
                    <a:pt x="1572" y="424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046;p68">
              <a:extLst>
                <a:ext uri="{FF2B5EF4-FFF2-40B4-BE49-F238E27FC236}">
                  <a16:creationId xmlns:a16="http://schemas.microsoft.com/office/drawing/2014/main" id="{7F81CF00-D47F-4551-A9C1-F6BC41FEB788}"/>
                </a:ext>
              </a:extLst>
            </p:cNvPr>
            <p:cNvSpPr/>
            <p:nvPr/>
          </p:nvSpPr>
          <p:spPr>
            <a:xfrm>
              <a:off x="-2263925" y="5002625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220" y="1"/>
                  </a:moveTo>
                  <a:lnTo>
                    <a:pt x="0" y="582"/>
                  </a:lnTo>
                  <a:lnTo>
                    <a:pt x="0" y="582"/>
                  </a:lnTo>
                  <a:lnTo>
                    <a:pt x="519" y="53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47;p68">
              <a:extLst>
                <a:ext uri="{FF2B5EF4-FFF2-40B4-BE49-F238E27FC236}">
                  <a16:creationId xmlns:a16="http://schemas.microsoft.com/office/drawing/2014/main" id="{32401742-515F-45A7-AC48-11DBDD75325E}"/>
                </a:ext>
              </a:extLst>
            </p:cNvPr>
            <p:cNvSpPr/>
            <p:nvPr/>
          </p:nvSpPr>
          <p:spPr>
            <a:xfrm>
              <a:off x="-2255675" y="5294450"/>
              <a:ext cx="39700" cy="18100"/>
            </a:xfrm>
            <a:custGeom>
              <a:avLst/>
              <a:gdLst/>
              <a:ahLst/>
              <a:cxnLst/>
              <a:rect l="l" t="t" r="r" b="b"/>
              <a:pathLst>
                <a:path w="1588" h="724" extrusionOk="0">
                  <a:moveTo>
                    <a:pt x="1540" y="1"/>
                  </a:moveTo>
                  <a:lnTo>
                    <a:pt x="0" y="111"/>
                  </a:lnTo>
                  <a:lnTo>
                    <a:pt x="48" y="723"/>
                  </a:lnTo>
                  <a:lnTo>
                    <a:pt x="1587" y="598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48;p68">
              <a:extLst>
                <a:ext uri="{FF2B5EF4-FFF2-40B4-BE49-F238E27FC236}">
                  <a16:creationId xmlns:a16="http://schemas.microsoft.com/office/drawing/2014/main" id="{86133005-81DE-4FA8-8C05-C1067DCB281F}"/>
                </a:ext>
              </a:extLst>
            </p:cNvPr>
            <p:cNvSpPr/>
            <p:nvPr/>
          </p:nvSpPr>
          <p:spPr>
            <a:xfrm>
              <a:off x="-2263925" y="50555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35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8" y="3"/>
                    <a:pt x="0" y="66"/>
                    <a:pt x="0" y="129"/>
                  </a:cubicBezTo>
                  <a:lnTo>
                    <a:pt x="629" y="8660"/>
                  </a:lnTo>
                  <a:cubicBezTo>
                    <a:pt x="645" y="8723"/>
                    <a:pt x="692" y="8770"/>
                    <a:pt x="755" y="8770"/>
                  </a:cubicBezTo>
                  <a:cubicBezTo>
                    <a:pt x="817" y="8770"/>
                    <a:pt x="880" y="8707"/>
                    <a:pt x="865" y="8644"/>
                  </a:cubicBezTo>
                  <a:lnTo>
                    <a:pt x="236" y="113"/>
                  </a:lnTo>
                  <a:cubicBezTo>
                    <a:pt x="236" y="45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49;p68">
              <a:extLst>
                <a:ext uri="{FF2B5EF4-FFF2-40B4-BE49-F238E27FC236}">
                  <a16:creationId xmlns:a16="http://schemas.microsoft.com/office/drawing/2014/main" id="{45A6E32F-A163-4160-B98A-03DC6CB73E28}"/>
                </a:ext>
              </a:extLst>
            </p:cNvPr>
            <p:cNvSpPr/>
            <p:nvPr/>
          </p:nvSpPr>
          <p:spPr>
            <a:xfrm>
              <a:off x="-2249000" y="50544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10" y="0"/>
                  </a:moveTo>
                  <a:cubicBezTo>
                    <a:pt x="48" y="0"/>
                    <a:pt x="0" y="63"/>
                    <a:pt x="0" y="126"/>
                  </a:cubicBezTo>
                  <a:lnTo>
                    <a:pt x="629" y="8657"/>
                  </a:lnTo>
                  <a:cubicBezTo>
                    <a:pt x="643" y="8725"/>
                    <a:pt x="680" y="8770"/>
                    <a:pt x="731" y="8770"/>
                  </a:cubicBezTo>
                  <a:cubicBezTo>
                    <a:pt x="739" y="8770"/>
                    <a:pt x="746" y="8769"/>
                    <a:pt x="755" y="8767"/>
                  </a:cubicBezTo>
                  <a:cubicBezTo>
                    <a:pt x="817" y="8767"/>
                    <a:pt x="880" y="8704"/>
                    <a:pt x="865" y="8641"/>
                  </a:cubicBezTo>
                  <a:lnTo>
                    <a:pt x="236" y="110"/>
                  </a:lnTo>
                  <a:cubicBezTo>
                    <a:pt x="236" y="47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50;p68">
              <a:extLst>
                <a:ext uri="{FF2B5EF4-FFF2-40B4-BE49-F238E27FC236}">
                  <a16:creationId xmlns:a16="http://schemas.microsoft.com/office/drawing/2014/main" id="{BB768992-279F-4C31-8FED-129339E95D8E}"/>
                </a:ext>
              </a:extLst>
            </p:cNvPr>
            <p:cNvSpPr/>
            <p:nvPr/>
          </p:nvSpPr>
          <p:spPr>
            <a:xfrm>
              <a:off x="-2210500" y="5022650"/>
              <a:ext cx="59325" cy="290675"/>
            </a:xfrm>
            <a:custGeom>
              <a:avLst/>
              <a:gdLst/>
              <a:ahLst/>
              <a:cxnLst/>
              <a:rect l="l" t="t" r="r" b="b"/>
              <a:pathLst>
                <a:path w="2373" h="11627" extrusionOk="0">
                  <a:moveTo>
                    <a:pt x="833" y="1"/>
                  </a:moveTo>
                  <a:lnTo>
                    <a:pt x="0" y="11517"/>
                  </a:lnTo>
                  <a:lnTo>
                    <a:pt x="1524" y="11627"/>
                  </a:lnTo>
                  <a:lnTo>
                    <a:pt x="2372" y="11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51;p68">
              <a:extLst>
                <a:ext uri="{FF2B5EF4-FFF2-40B4-BE49-F238E27FC236}">
                  <a16:creationId xmlns:a16="http://schemas.microsoft.com/office/drawing/2014/main" id="{817853A5-57E7-4C2E-BF28-489D29D4DA79}"/>
                </a:ext>
              </a:extLst>
            </p:cNvPr>
            <p:cNvSpPr/>
            <p:nvPr/>
          </p:nvSpPr>
          <p:spPr>
            <a:xfrm>
              <a:off x="-2210125" y="5310550"/>
              <a:ext cx="38125" cy="42850"/>
            </a:xfrm>
            <a:custGeom>
              <a:avLst/>
              <a:gdLst/>
              <a:ahLst/>
              <a:cxnLst/>
              <a:rect l="l" t="t" r="r" b="b"/>
              <a:pathLst>
                <a:path w="1525" h="1714" extrusionOk="0">
                  <a:moveTo>
                    <a:pt x="1" y="1"/>
                  </a:moveTo>
                  <a:lnTo>
                    <a:pt x="425" y="1132"/>
                  </a:lnTo>
                  <a:lnTo>
                    <a:pt x="645" y="1713"/>
                  </a:lnTo>
                  <a:lnTo>
                    <a:pt x="944" y="1179"/>
                  </a:lnTo>
                  <a:lnTo>
                    <a:pt x="1525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52;p68">
              <a:extLst>
                <a:ext uri="{FF2B5EF4-FFF2-40B4-BE49-F238E27FC236}">
                  <a16:creationId xmlns:a16="http://schemas.microsoft.com/office/drawing/2014/main" id="{1E439C43-7995-47BE-8D5C-D4BBAF64527E}"/>
                </a:ext>
              </a:extLst>
            </p:cNvPr>
            <p:cNvSpPr/>
            <p:nvPr/>
          </p:nvSpPr>
          <p:spPr>
            <a:xfrm>
              <a:off x="-2190875" y="5022275"/>
              <a:ext cx="39700" cy="23975"/>
            </a:xfrm>
            <a:custGeom>
              <a:avLst/>
              <a:gdLst/>
              <a:ahLst/>
              <a:cxnLst/>
              <a:rect l="l" t="t" r="r" b="b"/>
              <a:pathLst>
                <a:path w="1588" h="959" extrusionOk="0">
                  <a:moveTo>
                    <a:pt x="64" y="0"/>
                  </a:moveTo>
                  <a:lnTo>
                    <a:pt x="1" y="848"/>
                  </a:lnTo>
                  <a:lnTo>
                    <a:pt x="1525" y="958"/>
                  </a:lnTo>
                  <a:lnTo>
                    <a:pt x="1587" y="1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53;p68">
              <a:extLst>
                <a:ext uri="{FF2B5EF4-FFF2-40B4-BE49-F238E27FC236}">
                  <a16:creationId xmlns:a16="http://schemas.microsoft.com/office/drawing/2014/main" id="{93192312-64D9-4EB8-96A0-CC8AD138F15B}"/>
                </a:ext>
              </a:extLst>
            </p:cNvPr>
            <p:cNvSpPr/>
            <p:nvPr/>
          </p:nvSpPr>
          <p:spPr>
            <a:xfrm>
              <a:off x="-2189300" y="5006150"/>
              <a:ext cx="39300" cy="19275"/>
            </a:xfrm>
            <a:custGeom>
              <a:avLst/>
              <a:gdLst/>
              <a:ahLst/>
              <a:cxnLst/>
              <a:rect l="l" t="t" r="r" b="b"/>
              <a:pathLst>
                <a:path w="1572" h="771" extrusionOk="0">
                  <a:moveTo>
                    <a:pt x="283" y="1"/>
                  </a:moveTo>
                  <a:cubicBezTo>
                    <a:pt x="158" y="1"/>
                    <a:pt x="48" y="95"/>
                    <a:pt x="32" y="221"/>
                  </a:cubicBezTo>
                  <a:lnTo>
                    <a:pt x="1" y="661"/>
                  </a:lnTo>
                  <a:lnTo>
                    <a:pt x="1540" y="771"/>
                  </a:lnTo>
                  <a:lnTo>
                    <a:pt x="1572" y="331"/>
                  </a:lnTo>
                  <a:cubicBezTo>
                    <a:pt x="1572" y="205"/>
                    <a:pt x="1477" y="95"/>
                    <a:pt x="1352" y="79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54;p68">
              <a:extLst>
                <a:ext uri="{FF2B5EF4-FFF2-40B4-BE49-F238E27FC236}">
                  <a16:creationId xmlns:a16="http://schemas.microsoft.com/office/drawing/2014/main" id="{4F4C754C-E834-425E-82BF-D10493BDFD6D}"/>
                </a:ext>
              </a:extLst>
            </p:cNvPr>
            <p:cNvSpPr/>
            <p:nvPr/>
          </p:nvSpPr>
          <p:spPr>
            <a:xfrm>
              <a:off x="-2199500" y="5338850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0" y="0"/>
                  </a:moveTo>
                  <a:lnTo>
                    <a:pt x="220" y="581"/>
                  </a:lnTo>
                  <a:lnTo>
                    <a:pt x="51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55;p68">
              <a:extLst>
                <a:ext uri="{FF2B5EF4-FFF2-40B4-BE49-F238E27FC236}">
                  <a16:creationId xmlns:a16="http://schemas.microsoft.com/office/drawing/2014/main" id="{21C67EF8-CC1E-415D-9A97-7E3ADEF32A84}"/>
                </a:ext>
              </a:extLst>
            </p:cNvPr>
            <p:cNvSpPr/>
            <p:nvPr/>
          </p:nvSpPr>
          <p:spPr>
            <a:xfrm>
              <a:off x="-2191650" y="5043075"/>
              <a:ext cx="39300" cy="18100"/>
            </a:xfrm>
            <a:custGeom>
              <a:avLst/>
              <a:gdLst/>
              <a:ahLst/>
              <a:cxnLst/>
              <a:rect l="l" t="t" r="r" b="b"/>
              <a:pathLst>
                <a:path w="1572" h="724" extrusionOk="0">
                  <a:moveTo>
                    <a:pt x="47" y="1"/>
                  </a:moveTo>
                  <a:lnTo>
                    <a:pt x="0" y="598"/>
                  </a:lnTo>
                  <a:lnTo>
                    <a:pt x="1524" y="723"/>
                  </a:lnTo>
                  <a:lnTo>
                    <a:pt x="1571" y="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56;p68">
              <a:extLst>
                <a:ext uri="{FF2B5EF4-FFF2-40B4-BE49-F238E27FC236}">
                  <a16:creationId xmlns:a16="http://schemas.microsoft.com/office/drawing/2014/main" id="{7DA675AA-AE83-4537-8899-62CD3F26D7BE}"/>
                </a:ext>
              </a:extLst>
            </p:cNvPr>
            <p:cNvSpPr/>
            <p:nvPr/>
          </p:nvSpPr>
          <p:spPr>
            <a:xfrm>
              <a:off x="-2186150" y="5081975"/>
              <a:ext cx="21625" cy="219250"/>
            </a:xfrm>
            <a:custGeom>
              <a:avLst/>
              <a:gdLst/>
              <a:ahLst/>
              <a:cxnLst/>
              <a:rect l="l" t="t" r="r" b="b"/>
              <a:pathLst>
                <a:path w="865" h="8770" extrusionOk="0">
                  <a:moveTo>
                    <a:pt x="739" y="0"/>
                  </a:moveTo>
                  <a:cubicBezTo>
                    <a:pt x="676" y="0"/>
                    <a:pt x="629" y="47"/>
                    <a:pt x="613" y="110"/>
                  </a:cubicBezTo>
                  <a:lnTo>
                    <a:pt x="0" y="8641"/>
                  </a:lnTo>
                  <a:cubicBezTo>
                    <a:pt x="0" y="8720"/>
                    <a:pt x="47" y="8767"/>
                    <a:pt x="110" y="8767"/>
                  </a:cubicBezTo>
                  <a:cubicBezTo>
                    <a:pt x="118" y="8769"/>
                    <a:pt x="126" y="8770"/>
                    <a:pt x="134" y="8770"/>
                  </a:cubicBezTo>
                  <a:cubicBezTo>
                    <a:pt x="185" y="8770"/>
                    <a:pt x="222" y="8727"/>
                    <a:pt x="236" y="8673"/>
                  </a:cubicBezTo>
                  <a:lnTo>
                    <a:pt x="849" y="126"/>
                  </a:lnTo>
                  <a:cubicBezTo>
                    <a:pt x="864" y="63"/>
                    <a:pt x="817" y="16"/>
                    <a:pt x="73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57;p68">
              <a:extLst>
                <a:ext uri="{FF2B5EF4-FFF2-40B4-BE49-F238E27FC236}">
                  <a16:creationId xmlns:a16="http://schemas.microsoft.com/office/drawing/2014/main" id="{CE43A36D-03D1-464C-8128-1D7E6927D89B}"/>
                </a:ext>
              </a:extLst>
            </p:cNvPr>
            <p:cNvSpPr/>
            <p:nvPr/>
          </p:nvSpPr>
          <p:spPr>
            <a:xfrm>
              <a:off x="-2201475" y="5080775"/>
              <a:ext cx="21625" cy="219600"/>
            </a:xfrm>
            <a:custGeom>
              <a:avLst/>
              <a:gdLst/>
              <a:ahLst/>
              <a:cxnLst/>
              <a:rect l="l" t="t" r="r" b="b"/>
              <a:pathLst>
                <a:path w="865" h="8784" extrusionOk="0">
                  <a:moveTo>
                    <a:pt x="755" y="1"/>
                  </a:moveTo>
                  <a:cubicBezTo>
                    <a:pt x="692" y="1"/>
                    <a:pt x="645" y="48"/>
                    <a:pt x="629" y="111"/>
                  </a:cubicBezTo>
                  <a:lnTo>
                    <a:pt x="16" y="8658"/>
                  </a:lnTo>
                  <a:cubicBezTo>
                    <a:pt x="0" y="8721"/>
                    <a:pt x="48" y="8768"/>
                    <a:pt x="110" y="8783"/>
                  </a:cubicBezTo>
                  <a:cubicBezTo>
                    <a:pt x="189" y="8783"/>
                    <a:pt x="236" y="8736"/>
                    <a:pt x="236" y="8673"/>
                  </a:cubicBezTo>
                  <a:lnTo>
                    <a:pt x="865" y="127"/>
                  </a:lnTo>
                  <a:cubicBezTo>
                    <a:pt x="865" y="64"/>
                    <a:pt x="817" y="17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58;p68">
              <a:extLst>
                <a:ext uri="{FF2B5EF4-FFF2-40B4-BE49-F238E27FC236}">
                  <a16:creationId xmlns:a16="http://schemas.microsoft.com/office/drawing/2014/main" id="{B42E495F-EF8D-4C7D-AB59-D2C4026D2E1A}"/>
                </a:ext>
              </a:extLst>
            </p:cNvPr>
            <p:cNvSpPr/>
            <p:nvPr/>
          </p:nvSpPr>
          <p:spPr>
            <a:xfrm>
              <a:off x="-2156300" y="5038375"/>
              <a:ext cx="99000" cy="290675"/>
            </a:xfrm>
            <a:custGeom>
              <a:avLst/>
              <a:gdLst/>
              <a:ahLst/>
              <a:cxnLst/>
              <a:rect l="l" t="t" r="r" b="b"/>
              <a:pathLst>
                <a:path w="3960" h="11627" extrusionOk="0">
                  <a:moveTo>
                    <a:pt x="2467" y="0"/>
                  </a:moveTo>
                  <a:lnTo>
                    <a:pt x="0" y="11296"/>
                  </a:lnTo>
                  <a:lnTo>
                    <a:pt x="1493" y="11626"/>
                  </a:lnTo>
                  <a:lnTo>
                    <a:pt x="3959" y="330"/>
                  </a:lnTo>
                  <a:lnTo>
                    <a:pt x="24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59;p68">
              <a:extLst>
                <a:ext uri="{FF2B5EF4-FFF2-40B4-BE49-F238E27FC236}">
                  <a16:creationId xmlns:a16="http://schemas.microsoft.com/office/drawing/2014/main" id="{C0A1B3EF-2FDD-426E-BD61-E7DBCD07895C}"/>
                </a:ext>
              </a:extLst>
            </p:cNvPr>
            <p:cNvSpPr/>
            <p:nvPr/>
          </p:nvSpPr>
          <p:spPr>
            <a:xfrm>
              <a:off x="-2156700" y="5320775"/>
              <a:ext cx="37725" cy="44800"/>
            </a:xfrm>
            <a:custGeom>
              <a:avLst/>
              <a:gdLst/>
              <a:ahLst/>
              <a:cxnLst/>
              <a:rect l="l" t="t" r="r" b="b"/>
              <a:pathLst>
                <a:path w="1509" h="1792" extrusionOk="0">
                  <a:moveTo>
                    <a:pt x="1" y="0"/>
                  </a:moveTo>
                  <a:lnTo>
                    <a:pt x="268" y="1179"/>
                  </a:lnTo>
                  <a:lnTo>
                    <a:pt x="393" y="1791"/>
                  </a:lnTo>
                  <a:lnTo>
                    <a:pt x="770" y="1289"/>
                  </a:lnTo>
                  <a:lnTo>
                    <a:pt x="1509" y="3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60;p68">
              <a:extLst>
                <a:ext uri="{FF2B5EF4-FFF2-40B4-BE49-F238E27FC236}">
                  <a16:creationId xmlns:a16="http://schemas.microsoft.com/office/drawing/2014/main" id="{EEECABDE-02ED-4232-B07C-3C75C977EB66}"/>
                </a:ext>
              </a:extLst>
            </p:cNvPr>
            <p:cNvSpPr/>
            <p:nvPr/>
          </p:nvSpPr>
          <p:spPr>
            <a:xfrm>
              <a:off x="-2099350" y="5038375"/>
              <a:ext cx="42050" cy="28700"/>
            </a:xfrm>
            <a:custGeom>
              <a:avLst/>
              <a:gdLst/>
              <a:ahLst/>
              <a:cxnLst/>
              <a:rect l="l" t="t" r="r" b="b"/>
              <a:pathLst>
                <a:path w="1682" h="1148" extrusionOk="0">
                  <a:moveTo>
                    <a:pt x="173" y="0"/>
                  </a:moveTo>
                  <a:lnTo>
                    <a:pt x="0" y="817"/>
                  </a:lnTo>
                  <a:lnTo>
                    <a:pt x="1493" y="1147"/>
                  </a:lnTo>
                  <a:lnTo>
                    <a:pt x="1681" y="33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61;p68">
              <a:extLst>
                <a:ext uri="{FF2B5EF4-FFF2-40B4-BE49-F238E27FC236}">
                  <a16:creationId xmlns:a16="http://schemas.microsoft.com/office/drawing/2014/main" id="{C9A26B97-3DE1-46F0-AE39-67A62FB30E0A}"/>
                </a:ext>
              </a:extLst>
            </p:cNvPr>
            <p:cNvSpPr/>
            <p:nvPr/>
          </p:nvSpPr>
          <p:spPr>
            <a:xfrm>
              <a:off x="-2095025" y="5023275"/>
              <a:ext cx="40475" cy="23375"/>
            </a:xfrm>
            <a:custGeom>
              <a:avLst/>
              <a:gdLst/>
              <a:ahLst/>
              <a:cxnLst/>
              <a:rect l="l" t="t" r="r" b="b"/>
              <a:pathLst>
                <a:path w="1619" h="935" extrusionOk="0">
                  <a:moveTo>
                    <a:pt x="322" y="0"/>
                  </a:moveTo>
                  <a:cubicBezTo>
                    <a:pt x="216" y="0"/>
                    <a:pt x="121" y="75"/>
                    <a:pt x="94" y="196"/>
                  </a:cubicBezTo>
                  <a:lnTo>
                    <a:pt x="0" y="620"/>
                  </a:lnTo>
                  <a:lnTo>
                    <a:pt x="1493" y="934"/>
                  </a:lnTo>
                  <a:lnTo>
                    <a:pt x="1587" y="510"/>
                  </a:lnTo>
                  <a:cubicBezTo>
                    <a:pt x="1618" y="384"/>
                    <a:pt x="1540" y="259"/>
                    <a:pt x="1414" y="227"/>
                  </a:cubicBezTo>
                  <a:lnTo>
                    <a:pt x="377" y="7"/>
                  </a:lnTo>
                  <a:cubicBezTo>
                    <a:pt x="359" y="3"/>
                    <a:pt x="340" y="0"/>
                    <a:pt x="32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62;p68">
              <a:extLst>
                <a:ext uri="{FF2B5EF4-FFF2-40B4-BE49-F238E27FC236}">
                  <a16:creationId xmlns:a16="http://schemas.microsoft.com/office/drawing/2014/main" id="{6BF232D3-68EB-4B76-ACB8-128E8E598E07}"/>
                </a:ext>
              </a:extLst>
            </p:cNvPr>
            <p:cNvSpPr/>
            <p:nvPr/>
          </p:nvSpPr>
          <p:spPr>
            <a:xfrm>
              <a:off x="-2150025" y="5350225"/>
              <a:ext cx="12600" cy="15350"/>
            </a:xfrm>
            <a:custGeom>
              <a:avLst/>
              <a:gdLst/>
              <a:ahLst/>
              <a:cxnLst/>
              <a:rect l="l" t="t" r="r" b="b"/>
              <a:pathLst>
                <a:path w="504" h="614" extrusionOk="0">
                  <a:moveTo>
                    <a:pt x="1" y="1"/>
                  </a:moveTo>
                  <a:lnTo>
                    <a:pt x="126" y="613"/>
                  </a:lnTo>
                  <a:lnTo>
                    <a:pt x="503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63;p68">
              <a:extLst>
                <a:ext uri="{FF2B5EF4-FFF2-40B4-BE49-F238E27FC236}">
                  <a16:creationId xmlns:a16="http://schemas.microsoft.com/office/drawing/2014/main" id="{EC6F714C-7C0E-47FC-B246-5CFEDEB28D74}"/>
                </a:ext>
              </a:extLst>
            </p:cNvPr>
            <p:cNvSpPr/>
            <p:nvPr/>
          </p:nvSpPr>
          <p:spPr>
            <a:xfrm>
              <a:off x="-2102500" y="5059175"/>
              <a:ext cx="40475" cy="22825"/>
            </a:xfrm>
            <a:custGeom>
              <a:avLst/>
              <a:gdLst/>
              <a:ahLst/>
              <a:cxnLst/>
              <a:rect l="l" t="t" r="r" b="b"/>
              <a:pathLst>
                <a:path w="1619" h="913" extrusionOk="0">
                  <a:moveTo>
                    <a:pt x="126" y="1"/>
                  </a:moveTo>
                  <a:lnTo>
                    <a:pt x="1" y="598"/>
                  </a:lnTo>
                  <a:lnTo>
                    <a:pt x="1493" y="912"/>
                  </a:lnTo>
                  <a:lnTo>
                    <a:pt x="1619" y="3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64;p68">
              <a:extLst>
                <a:ext uri="{FF2B5EF4-FFF2-40B4-BE49-F238E27FC236}">
                  <a16:creationId xmlns:a16="http://schemas.microsoft.com/office/drawing/2014/main" id="{B875CDD7-16A7-46CD-9522-7F5E09D5E0FF}"/>
                </a:ext>
              </a:extLst>
            </p:cNvPr>
            <p:cNvSpPr/>
            <p:nvPr/>
          </p:nvSpPr>
          <p:spPr>
            <a:xfrm>
              <a:off x="-2131550" y="5100350"/>
              <a:ext cx="52250" cy="215050"/>
            </a:xfrm>
            <a:custGeom>
              <a:avLst/>
              <a:gdLst/>
              <a:ahLst/>
              <a:cxnLst/>
              <a:rect l="l" t="t" r="r" b="b"/>
              <a:pathLst>
                <a:path w="2090" h="8602" extrusionOk="0">
                  <a:moveTo>
                    <a:pt x="1955" y="0"/>
                  </a:moveTo>
                  <a:cubicBezTo>
                    <a:pt x="1901" y="0"/>
                    <a:pt x="1852" y="43"/>
                    <a:pt x="1838" y="98"/>
                  </a:cubicBezTo>
                  <a:lnTo>
                    <a:pt x="16" y="8456"/>
                  </a:lnTo>
                  <a:cubicBezTo>
                    <a:pt x="0" y="8519"/>
                    <a:pt x="47" y="8582"/>
                    <a:pt x="110" y="8597"/>
                  </a:cubicBezTo>
                  <a:cubicBezTo>
                    <a:pt x="121" y="8600"/>
                    <a:pt x="132" y="8601"/>
                    <a:pt x="142" y="8601"/>
                  </a:cubicBezTo>
                  <a:cubicBezTo>
                    <a:pt x="193" y="8601"/>
                    <a:pt x="238" y="8571"/>
                    <a:pt x="251" y="8519"/>
                  </a:cubicBezTo>
                  <a:lnTo>
                    <a:pt x="2074" y="145"/>
                  </a:lnTo>
                  <a:cubicBezTo>
                    <a:pt x="2090" y="82"/>
                    <a:pt x="2042" y="19"/>
                    <a:pt x="1980" y="4"/>
                  </a:cubicBezTo>
                  <a:cubicBezTo>
                    <a:pt x="1971" y="1"/>
                    <a:pt x="1963" y="0"/>
                    <a:pt x="195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65;p68">
              <a:extLst>
                <a:ext uri="{FF2B5EF4-FFF2-40B4-BE49-F238E27FC236}">
                  <a16:creationId xmlns:a16="http://schemas.microsoft.com/office/drawing/2014/main" id="{B2EFBB44-A45C-4315-8675-FBDC0B292A27}"/>
                </a:ext>
              </a:extLst>
            </p:cNvPr>
            <p:cNvSpPr/>
            <p:nvPr/>
          </p:nvSpPr>
          <p:spPr>
            <a:xfrm>
              <a:off x="-2146100" y="5097200"/>
              <a:ext cx="51875" cy="215025"/>
            </a:xfrm>
            <a:custGeom>
              <a:avLst/>
              <a:gdLst/>
              <a:ahLst/>
              <a:cxnLst/>
              <a:rect l="l" t="t" r="r" b="b"/>
              <a:pathLst>
                <a:path w="2075" h="8601" extrusionOk="0">
                  <a:moveTo>
                    <a:pt x="1956" y="1"/>
                  </a:moveTo>
                  <a:cubicBezTo>
                    <a:pt x="1902" y="1"/>
                    <a:pt x="1853" y="44"/>
                    <a:pt x="1839" y="98"/>
                  </a:cubicBezTo>
                  <a:lnTo>
                    <a:pt x="16" y="8456"/>
                  </a:lnTo>
                  <a:cubicBezTo>
                    <a:pt x="1" y="8519"/>
                    <a:pt x="32" y="8582"/>
                    <a:pt x="95" y="8598"/>
                  </a:cubicBezTo>
                  <a:cubicBezTo>
                    <a:pt x="103" y="8600"/>
                    <a:pt x="112" y="8601"/>
                    <a:pt x="120" y="8601"/>
                  </a:cubicBezTo>
                  <a:cubicBezTo>
                    <a:pt x="174" y="8601"/>
                    <a:pt x="223" y="8558"/>
                    <a:pt x="236" y="8503"/>
                  </a:cubicBezTo>
                  <a:lnTo>
                    <a:pt x="2059" y="145"/>
                  </a:lnTo>
                  <a:cubicBezTo>
                    <a:pt x="2075" y="82"/>
                    <a:pt x="2043" y="20"/>
                    <a:pt x="1980" y="4"/>
                  </a:cubicBezTo>
                  <a:cubicBezTo>
                    <a:pt x="1972" y="2"/>
                    <a:pt x="1964" y="1"/>
                    <a:pt x="195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66;p68">
              <a:extLst>
                <a:ext uri="{FF2B5EF4-FFF2-40B4-BE49-F238E27FC236}">
                  <a16:creationId xmlns:a16="http://schemas.microsoft.com/office/drawing/2014/main" id="{077C488A-7AD8-47FD-BD85-C875C660CD12}"/>
                </a:ext>
              </a:extLst>
            </p:cNvPr>
            <p:cNvSpPr/>
            <p:nvPr/>
          </p:nvSpPr>
          <p:spPr>
            <a:xfrm>
              <a:off x="-2303600" y="5120850"/>
              <a:ext cx="247475" cy="298425"/>
            </a:xfrm>
            <a:custGeom>
              <a:avLst/>
              <a:gdLst/>
              <a:ahLst/>
              <a:cxnLst/>
              <a:rect l="l" t="t" r="r" b="b"/>
              <a:pathLst>
                <a:path w="9899" h="11937" extrusionOk="0">
                  <a:moveTo>
                    <a:pt x="1" y="0"/>
                  </a:moveTo>
                  <a:lnTo>
                    <a:pt x="1289" y="9788"/>
                  </a:lnTo>
                  <a:lnTo>
                    <a:pt x="1446" y="11030"/>
                  </a:lnTo>
                  <a:cubicBezTo>
                    <a:pt x="2609" y="11634"/>
                    <a:pt x="3775" y="11937"/>
                    <a:pt x="4942" y="11937"/>
                  </a:cubicBezTo>
                  <a:cubicBezTo>
                    <a:pt x="6108" y="11937"/>
                    <a:pt x="7275" y="11634"/>
                    <a:pt x="8437" y="11030"/>
                  </a:cubicBezTo>
                  <a:lnTo>
                    <a:pt x="9899" y="0"/>
                  </a:lnTo>
                  <a:lnTo>
                    <a:pt x="9899" y="0"/>
                  </a:lnTo>
                  <a:cubicBezTo>
                    <a:pt x="8249" y="605"/>
                    <a:pt x="6599" y="908"/>
                    <a:pt x="4950" y="908"/>
                  </a:cubicBezTo>
                  <a:cubicBezTo>
                    <a:pt x="3300" y="908"/>
                    <a:pt x="1650" y="6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67;p68">
              <a:extLst>
                <a:ext uri="{FF2B5EF4-FFF2-40B4-BE49-F238E27FC236}">
                  <a16:creationId xmlns:a16="http://schemas.microsoft.com/office/drawing/2014/main" id="{73306E2E-22B2-46D2-B6BA-DBEF7724FEF4}"/>
                </a:ext>
              </a:extLst>
            </p:cNvPr>
            <p:cNvSpPr/>
            <p:nvPr/>
          </p:nvSpPr>
          <p:spPr>
            <a:xfrm>
              <a:off x="-2271400" y="5120850"/>
              <a:ext cx="215275" cy="298425"/>
            </a:xfrm>
            <a:custGeom>
              <a:avLst/>
              <a:gdLst/>
              <a:ahLst/>
              <a:cxnLst/>
              <a:rect l="l" t="t" r="r" b="b"/>
              <a:pathLst>
                <a:path w="8611" h="11937" extrusionOk="0">
                  <a:moveTo>
                    <a:pt x="8611" y="0"/>
                  </a:moveTo>
                  <a:cubicBezTo>
                    <a:pt x="8579" y="126"/>
                    <a:pt x="6882" y="8720"/>
                    <a:pt x="4589" y="10040"/>
                  </a:cubicBezTo>
                  <a:cubicBezTo>
                    <a:pt x="3977" y="10394"/>
                    <a:pt x="3330" y="10519"/>
                    <a:pt x="2721" y="10519"/>
                  </a:cubicBezTo>
                  <a:cubicBezTo>
                    <a:pt x="1251" y="10519"/>
                    <a:pt x="1" y="9788"/>
                    <a:pt x="1" y="9788"/>
                  </a:cubicBezTo>
                  <a:lnTo>
                    <a:pt x="1" y="9788"/>
                  </a:lnTo>
                  <a:lnTo>
                    <a:pt x="158" y="11030"/>
                  </a:lnTo>
                  <a:cubicBezTo>
                    <a:pt x="1321" y="11634"/>
                    <a:pt x="2487" y="11937"/>
                    <a:pt x="3654" y="11937"/>
                  </a:cubicBezTo>
                  <a:cubicBezTo>
                    <a:pt x="4820" y="11937"/>
                    <a:pt x="5987" y="11634"/>
                    <a:pt x="7149" y="11030"/>
                  </a:cubicBezTo>
                  <a:lnTo>
                    <a:pt x="8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9" name="No 31">
            <a:hlinkClick r:id="" action="ppaction://media"/>
            <a:extLst>
              <a:ext uri="{FF2B5EF4-FFF2-40B4-BE49-F238E27FC236}">
                <a16:creationId xmlns:a16="http://schemas.microsoft.com/office/drawing/2014/main" id="{76DD46F8-1D1C-422B-BD96-7CCA9E31B43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0800" end="2061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800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1801559" y="1683251"/>
            <a:ext cx="4501630" cy="19951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2980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KELEBIHAN STRATEGI PROJECT BASED LEARNING</a:t>
            </a:r>
            <a:endParaRPr lang="en-ID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2741" y="4087594"/>
            <a:ext cx="715481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rtl="0">
              <a:spcBef>
                <a:spcPts val="1000"/>
              </a:spcBef>
              <a:spcAft>
                <a:spcPts val="0"/>
              </a:spcAft>
            </a:pP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kemampuan pemecahan masalah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dari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berbagai sumber yang mendeskripsikan lingkungan belajar berbasis proyek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 membuat peserta didik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menjadi lebih aktif 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berhasil memecahkan problem yang kompleks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209" name="Google Shape;2123;p68">
            <a:extLst>
              <a:ext uri="{FF2B5EF4-FFF2-40B4-BE49-F238E27FC236}">
                <a16:creationId xmlns:a16="http://schemas.microsoft.com/office/drawing/2014/main" id="{3020CBFE-4623-4EC9-830C-58408E1747AF}"/>
              </a:ext>
            </a:extLst>
          </p:cNvPr>
          <p:cNvGrpSpPr/>
          <p:nvPr/>
        </p:nvGrpSpPr>
        <p:grpSpPr>
          <a:xfrm>
            <a:off x="2458275" y="1524368"/>
            <a:ext cx="2723666" cy="2358640"/>
            <a:chOff x="-3504702" y="1155375"/>
            <a:chExt cx="1084251" cy="1153698"/>
          </a:xfrm>
        </p:grpSpPr>
        <p:sp>
          <p:nvSpPr>
            <p:cNvPr id="210" name="Google Shape;2124;p68">
              <a:extLst>
                <a:ext uri="{FF2B5EF4-FFF2-40B4-BE49-F238E27FC236}">
                  <a16:creationId xmlns:a16="http://schemas.microsoft.com/office/drawing/2014/main" id="{C2D72C65-39D1-4289-BD04-005DE2E64F26}"/>
                </a:ext>
              </a:extLst>
            </p:cNvPr>
            <p:cNvSpPr/>
            <p:nvPr/>
          </p:nvSpPr>
          <p:spPr>
            <a:xfrm>
              <a:off x="-3483714" y="1999391"/>
              <a:ext cx="486457" cy="39303"/>
            </a:xfrm>
            <a:custGeom>
              <a:avLst/>
              <a:gdLst/>
              <a:ahLst/>
              <a:cxnLst/>
              <a:rect l="l" t="t" r="r" b="b"/>
              <a:pathLst>
                <a:path w="16734" h="1352" extrusionOk="0">
                  <a:moveTo>
                    <a:pt x="8359" y="0"/>
                  </a:moveTo>
                  <a:cubicBezTo>
                    <a:pt x="3740" y="0"/>
                    <a:pt x="1" y="299"/>
                    <a:pt x="1" y="676"/>
                  </a:cubicBezTo>
                  <a:cubicBezTo>
                    <a:pt x="1" y="1053"/>
                    <a:pt x="3740" y="1352"/>
                    <a:pt x="8359" y="1352"/>
                  </a:cubicBezTo>
                  <a:cubicBezTo>
                    <a:pt x="12994" y="1352"/>
                    <a:pt x="16733" y="1053"/>
                    <a:pt x="16733" y="676"/>
                  </a:cubicBezTo>
                  <a:cubicBezTo>
                    <a:pt x="16733" y="299"/>
                    <a:pt x="12994" y="0"/>
                    <a:pt x="83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25;p68">
              <a:extLst>
                <a:ext uri="{FF2B5EF4-FFF2-40B4-BE49-F238E27FC236}">
                  <a16:creationId xmlns:a16="http://schemas.microsoft.com/office/drawing/2014/main" id="{EF45F240-D664-4AA5-BBFD-1264690DDD22}"/>
                </a:ext>
              </a:extLst>
            </p:cNvPr>
            <p:cNvSpPr/>
            <p:nvPr/>
          </p:nvSpPr>
          <p:spPr>
            <a:xfrm>
              <a:off x="-3448074" y="1771018"/>
              <a:ext cx="401486" cy="83634"/>
            </a:xfrm>
            <a:custGeom>
              <a:avLst/>
              <a:gdLst/>
              <a:ahLst/>
              <a:cxnLst/>
              <a:rect l="l" t="t" r="r" b="b"/>
              <a:pathLst>
                <a:path w="13811" h="2877" extrusionOk="0">
                  <a:moveTo>
                    <a:pt x="13810" y="1"/>
                  </a:moveTo>
                  <a:lnTo>
                    <a:pt x="13810" y="2876"/>
                  </a:lnTo>
                  <a:lnTo>
                    <a:pt x="739" y="2876"/>
                  </a:lnTo>
                  <a:cubicBezTo>
                    <a:pt x="330" y="2876"/>
                    <a:pt x="0" y="2546"/>
                    <a:pt x="0" y="2138"/>
                  </a:cubicBezTo>
                  <a:lnTo>
                    <a:pt x="0" y="739"/>
                  </a:lnTo>
                  <a:cubicBezTo>
                    <a:pt x="0" y="331"/>
                    <a:pt x="330" y="1"/>
                    <a:pt x="739" y="1"/>
                  </a:cubicBezTo>
                  <a:lnTo>
                    <a:pt x="1381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6;p68">
              <a:extLst>
                <a:ext uri="{FF2B5EF4-FFF2-40B4-BE49-F238E27FC236}">
                  <a16:creationId xmlns:a16="http://schemas.microsoft.com/office/drawing/2014/main" id="{6E961141-C018-4F78-A68B-C0B82F81FEF8}"/>
                </a:ext>
              </a:extLst>
            </p:cNvPr>
            <p:cNvSpPr/>
            <p:nvPr/>
          </p:nvSpPr>
          <p:spPr>
            <a:xfrm>
              <a:off x="-3411533" y="1781541"/>
              <a:ext cx="364945" cy="62588"/>
            </a:xfrm>
            <a:custGeom>
              <a:avLst/>
              <a:gdLst/>
              <a:ahLst/>
              <a:cxnLst/>
              <a:rect l="l" t="t" r="r" b="b"/>
              <a:pathLst>
                <a:path w="12554" h="2153" extrusionOk="0">
                  <a:moveTo>
                    <a:pt x="692" y="0"/>
                  </a:moveTo>
                  <a:cubicBezTo>
                    <a:pt x="314" y="0"/>
                    <a:pt x="0" y="315"/>
                    <a:pt x="0" y="692"/>
                  </a:cubicBezTo>
                  <a:lnTo>
                    <a:pt x="0" y="1461"/>
                  </a:lnTo>
                  <a:cubicBezTo>
                    <a:pt x="0" y="1854"/>
                    <a:pt x="314" y="2153"/>
                    <a:pt x="692" y="2153"/>
                  </a:cubicBezTo>
                  <a:lnTo>
                    <a:pt x="12553" y="2153"/>
                  </a:lnTo>
                  <a:lnTo>
                    <a:pt x="125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27;p68">
              <a:extLst>
                <a:ext uri="{FF2B5EF4-FFF2-40B4-BE49-F238E27FC236}">
                  <a16:creationId xmlns:a16="http://schemas.microsoft.com/office/drawing/2014/main" id="{0C51E4D1-772A-490B-A0AB-75E9CE3C72C0}"/>
                </a:ext>
              </a:extLst>
            </p:cNvPr>
            <p:cNvSpPr/>
            <p:nvPr/>
          </p:nvSpPr>
          <p:spPr>
            <a:xfrm>
              <a:off x="-3376387" y="1794332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28;p68">
              <a:extLst>
                <a:ext uri="{FF2B5EF4-FFF2-40B4-BE49-F238E27FC236}">
                  <a16:creationId xmlns:a16="http://schemas.microsoft.com/office/drawing/2014/main" id="{556B9FD3-51E4-44A2-A2AA-333E22D0058E}"/>
                </a:ext>
              </a:extLst>
            </p:cNvPr>
            <p:cNvSpPr/>
            <p:nvPr/>
          </p:nvSpPr>
          <p:spPr>
            <a:xfrm>
              <a:off x="-3376387" y="1810320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29;p68">
              <a:extLst>
                <a:ext uri="{FF2B5EF4-FFF2-40B4-BE49-F238E27FC236}">
                  <a16:creationId xmlns:a16="http://schemas.microsoft.com/office/drawing/2014/main" id="{CB10638B-50B7-4D88-9C4F-9692D3FCBEE7}"/>
                </a:ext>
              </a:extLst>
            </p:cNvPr>
            <p:cNvSpPr/>
            <p:nvPr/>
          </p:nvSpPr>
          <p:spPr>
            <a:xfrm>
              <a:off x="-3376387" y="1825844"/>
              <a:ext cx="329799" cy="5494"/>
            </a:xfrm>
            <a:custGeom>
              <a:avLst/>
              <a:gdLst/>
              <a:ahLst/>
              <a:cxnLst/>
              <a:rect l="l" t="t" r="r" b="b"/>
              <a:pathLst>
                <a:path w="11345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30;p68">
              <a:extLst>
                <a:ext uri="{FF2B5EF4-FFF2-40B4-BE49-F238E27FC236}">
                  <a16:creationId xmlns:a16="http://schemas.microsoft.com/office/drawing/2014/main" id="{C40F8503-2D6C-4A3A-9956-F48979B8B117}"/>
                </a:ext>
              </a:extLst>
            </p:cNvPr>
            <p:cNvSpPr/>
            <p:nvPr/>
          </p:nvSpPr>
          <p:spPr>
            <a:xfrm>
              <a:off x="-3504702" y="1854623"/>
              <a:ext cx="401922" cy="84041"/>
            </a:xfrm>
            <a:custGeom>
              <a:avLst/>
              <a:gdLst/>
              <a:ahLst/>
              <a:cxnLst/>
              <a:rect l="l" t="t" r="r" b="b"/>
              <a:pathLst>
                <a:path w="13826" h="2891" extrusionOk="0">
                  <a:moveTo>
                    <a:pt x="13826" y="0"/>
                  </a:moveTo>
                  <a:lnTo>
                    <a:pt x="13826" y="2891"/>
                  </a:lnTo>
                  <a:lnTo>
                    <a:pt x="754" y="2891"/>
                  </a:lnTo>
                  <a:cubicBezTo>
                    <a:pt x="330" y="2891"/>
                    <a:pt x="0" y="2561"/>
                    <a:pt x="0" y="2152"/>
                  </a:cubicBezTo>
                  <a:lnTo>
                    <a:pt x="0" y="754"/>
                  </a:lnTo>
                  <a:cubicBezTo>
                    <a:pt x="0" y="346"/>
                    <a:pt x="330" y="0"/>
                    <a:pt x="754" y="0"/>
                  </a:cubicBezTo>
                  <a:lnTo>
                    <a:pt x="13826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31;p68">
              <a:extLst>
                <a:ext uri="{FF2B5EF4-FFF2-40B4-BE49-F238E27FC236}">
                  <a16:creationId xmlns:a16="http://schemas.microsoft.com/office/drawing/2014/main" id="{D9A513ED-E4CF-4FC8-83CA-675761E84C65}"/>
                </a:ext>
              </a:extLst>
            </p:cNvPr>
            <p:cNvSpPr/>
            <p:nvPr/>
          </p:nvSpPr>
          <p:spPr>
            <a:xfrm>
              <a:off x="-3467725" y="1865582"/>
              <a:ext cx="364945" cy="62588"/>
            </a:xfrm>
            <a:custGeom>
              <a:avLst/>
              <a:gdLst/>
              <a:ahLst/>
              <a:cxnLst/>
              <a:rect l="l" t="t" r="r" b="b"/>
              <a:pathLst>
                <a:path w="12554" h="2153" extrusionOk="0">
                  <a:moveTo>
                    <a:pt x="692" y="0"/>
                  </a:moveTo>
                  <a:cubicBezTo>
                    <a:pt x="299" y="0"/>
                    <a:pt x="1" y="299"/>
                    <a:pt x="1" y="691"/>
                  </a:cubicBezTo>
                  <a:lnTo>
                    <a:pt x="1" y="1461"/>
                  </a:lnTo>
                  <a:cubicBezTo>
                    <a:pt x="1" y="1838"/>
                    <a:pt x="299" y="2152"/>
                    <a:pt x="692" y="2152"/>
                  </a:cubicBezTo>
                  <a:lnTo>
                    <a:pt x="12554" y="2152"/>
                  </a:lnTo>
                  <a:lnTo>
                    <a:pt x="125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132;p68">
              <a:extLst>
                <a:ext uri="{FF2B5EF4-FFF2-40B4-BE49-F238E27FC236}">
                  <a16:creationId xmlns:a16="http://schemas.microsoft.com/office/drawing/2014/main" id="{5A6B7F30-1A73-4347-91A2-E1CE300C0A6D}"/>
                </a:ext>
              </a:extLst>
            </p:cNvPr>
            <p:cNvSpPr/>
            <p:nvPr/>
          </p:nvSpPr>
          <p:spPr>
            <a:xfrm>
              <a:off x="-3432551" y="1877908"/>
              <a:ext cx="329770" cy="5959"/>
            </a:xfrm>
            <a:custGeom>
              <a:avLst/>
              <a:gdLst/>
              <a:ahLst/>
              <a:cxnLst/>
              <a:rect l="l" t="t" r="r" b="b"/>
              <a:pathLst>
                <a:path w="11344" h="205" extrusionOk="0">
                  <a:moveTo>
                    <a:pt x="1" y="0"/>
                  </a:moveTo>
                  <a:lnTo>
                    <a:pt x="1" y="205"/>
                  </a:lnTo>
                  <a:lnTo>
                    <a:pt x="11344" y="205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133;p68">
              <a:extLst>
                <a:ext uri="{FF2B5EF4-FFF2-40B4-BE49-F238E27FC236}">
                  <a16:creationId xmlns:a16="http://schemas.microsoft.com/office/drawing/2014/main" id="{DC0B442E-9B43-4EE0-89FD-BF32D7F678D0}"/>
                </a:ext>
              </a:extLst>
            </p:cNvPr>
            <p:cNvSpPr/>
            <p:nvPr/>
          </p:nvSpPr>
          <p:spPr>
            <a:xfrm>
              <a:off x="-3432551" y="1893896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134;p68">
              <a:extLst>
                <a:ext uri="{FF2B5EF4-FFF2-40B4-BE49-F238E27FC236}">
                  <a16:creationId xmlns:a16="http://schemas.microsoft.com/office/drawing/2014/main" id="{F8049EDF-A8B7-4005-A464-998ADA8180BD}"/>
                </a:ext>
              </a:extLst>
            </p:cNvPr>
            <p:cNvSpPr/>
            <p:nvPr/>
          </p:nvSpPr>
          <p:spPr>
            <a:xfrm>
              <a:off x="-3432551" y="1909885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1" y="0"/>
                  </a:moveTo>
                  <a:lnTo>
                    <a:pt x="1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135;p68">
              <a:extLst>
                <a:ext uri="{FF2B5EF4-FFF2-40B4-BE49-F238E27FC236}">
                  <a16:creationId xmlns:a16="http://schemas.microsoft.com/office/drawing/2014/main" id="{0542B7D9-8CC6-4CB0-81A7-52846849769C}"/>
                </a:ext>
              </a:extLst>
            </p:cNvPr>
            <p:cNvSpPr/>
            <p:nvPr/>
          </p:nvSpPr>
          <p:spPr>
            <a:xfrm>
              <a:off x="-3429818" y="1938635"/>
              <a:ext cx="401951" cy="84070"/>
            </a:xfrm>
            <a:custGeom>
              <a:avLst/>
              <a:gdLst/>
              <a:ahLst/>
              <a:cxnLst/>
              <a:rect l="l" t="t" r="r" b="b"/>
              <a:pathLst>
                <a:path w="13827" h="2892" extrusionOk="0">
                  <a:moveTo>
                    <a:pt x="739" y="1"/>
                  </a:moveTo>
                  <a:cubicBezTo>
                    <a:pt x="331" y="1"/>
                    <a:pt x="1" y="331"/>
                    <a:pt x="1" y="755"/>
                  </a:cubicBezTo>
                  <a:lnTo>
                    <a:pt x="1" y="2138"/>
                  </a:lnTo>
                  <a:cubicBezTo>
                    <a:pt x="1" y="2562"/>
                    <a:pt x="331" y="2892"/>
                    <a:pt x="739" y="2892"/>
                  </a:cubicBezTo>
                  <a:lnTo>
                    <a:pt x="13826" y="2892"/>
                  </a:lnTo>
                  <a:lnTo>
                    <a:pt x="13826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136;p68">
              <a:extLst>
                <a:ext uri="{FF2B5EF4-FFF2-40B4-BE49-F238E27FC236}">
                  <a16:creationId xmlns:a16="http://schemas.microsoft.com/office/drawing/2014/main" id="{6515159D-E6C5-4464-B271-8002F27C54F9}"/>
                </a:ext>
              </a:extLst>
            </p:cNvPr>
            <p:cNvSpPr/>
            <p:nvPr/>
          </p:nvSpPr>
          <p:spPr>
            <a:xfrm>
              <a:off x="-3393277" y="1949158"/>
              <a:ext cx="365410" cy="63053"/>
            </a:xfrm>
            <a:custGeom>
              <a:avLst/>
              <a:gdLst/>
              <a:ahLst/>
              <a:cxnLst/>
              <a:rect l="l" t="t" r="r" b="b"/>
              <a:pathLst>
                <a:path w="12570" h="2169" extrusionOk="0">
                  <a:moveTo>
                    <a:pt x="692" y="0"/>
                  </a:moveTo>
                  <a:cubicBezTo>
                    <a:pt x="315" y="0"/>
                    <a:pt x="1" y="314"/>
                    <a:pt x="1" y="691"/>
                  </a:cubicBezTo>
                  <a:lnTo>
                    <a:pt x="1" y="1477"/>
                  </a:lnTo>
                  <a:cubicBezTo>
                    <a:pt x="1" y="1854"/>
                    <a:pt x="315" y="2168"/>
                    <a:pt x="692" y="2168"/>
                  </a:cubicBezTo>
                  <a:lnTo>
                    <a:pt x="12569" y="2168"/>
                  </a:lnTo>
                  <a:lnTo>
                    <a:pt x="125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137;p68">
              <a:extLst>
                <a:ext uri="{FF2B5EF4-FFF2-40B4-BE49-F238E27FC236}">
                  <a16:creationId xmlns:a16="http://schemas.microsoft.com/office/drawing/2014/main" id="{EF69854E-E7EA-4FA0-96F5-C73BE5A47476}"/>
                </a:ext>
              </a:extLst>
            </p:cNvPr>
            <p:cNvSpPr/>
            <p:nvPr/>
          </p:nvSpPr>
          <p:spPr>
            <a:xfrm>
              <a:off x="-3358102" y="1961949"/>
              <a:ext cx="329770" cy="5494"/>
            </a:xfrm>
            <a:custGeom>
              <a:avLst/>
              <a:gdLst/>
              <a:ahLst/>
              <a:cxnLst/>
              <a:rect l="l" t="t" r="r" b="b"/>
              <a:pathLst>
                <a:path w="11344" h="189" extrusionOk="0">
                  <a:moveTo>
                    <a:pt x="0" y="0"/>
                  </a:moveTo>
                  <a:lnTo>
                    <a:pt x="0" y="189"/>
                  </a:lnTo>
                  <a:lnTo>
                    <a:pt x="11344" y="189"/>
                  </a:lnTo>
                  <a:lnTo>
                    <a:pt x="1134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138;p68">
              <a:extLst>
                <a:ext uri="{FF2B5EF4-FFF2-40B4-BE49-F238E27FC236}">
                  <a16:creationId xmlns:a16="http://schemas.microsoft.com/office/drawing/2014/main" id="{18D6B199-C7E0-4ED5-ADF8-B6EE315B4983}"/>
                </a:ext>
              </a:extLst>
            </p:cNvPr>
            <p:cNvSpPr/>
            <p:nvPr/>
          </p:nvSpPr>
          <p:spPr>
            <a:xfrm>
              <a:off x="-3358102" y="1977909"/>
              <a:ext cx="329770" cy="5523"/>
            </a:xfrm>
            <a:custGeom>
              <a:avLst/>
              <a:gdLst/>
              <a:ahLst/>
              <a:cxnLst/>
              <a:rect l="l" t="t" r="r" b="b"/>
              <a:pathLst>
                <a:path w="11344" h="190" extrusionOk="0">
                  <a:moveTo>
                    <a:pt x="0" y="1"/>
                  </a:moveTo>
                  <a:lnTo>
                    <a:pt x="0" y="190"/>
                  </a:lnTo>
                  <a:lnTo>
                    <a:pt x="11344" y="190"/>
                  </a:lnTo>
                  <a:lnTo>
                    <a:pt x="1134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139;p68">
              <a:extLst>
                <a:ext uri="{FF2B5EF4-FFF2-40B4-BE49-F238E27FC236}">
                  <a16:creationId xmlns:a16="http://schemas.microsoft.com/office/drawing/2014/main" id="{78A0B7BF-F003-439B-865E-D33BF2DDFD63}"/>
                </a:ext>
              </a:extLst>
            </p:cNvPr>
            <p:cNvSpPr/>
            <p:nvPr/>
          </p:nvSpPr>
          <p:spPr>
            <a:xfrm>
              <a:off x="-3358102" y="1993897"/>
              <a:ext cx="329770" cy="5523"/>
            </a:xfrm>
            <a:custGeom>
              <a:avLst/>
              <a:gdLst/>
              <a:ahLst/>
              <a:cxnLst/>
              <a:rect l="l" t="t" r="r" b="b"/>
              <a:pathLst>
                <a:path w="11344" h="190" extrusionOk="0">
                  <a:moveTo>
                    <a:pt x="0" y="1"/>
                  </a:moveTo>
                  <a:lnTo>
                    <a:pt x="0" y="189"/>
                  </a:lnTo>
                  <a:lnTo>
                    <a:pt x="11344" y="189"/>
                  </a:lnTo>
                  <a:lnTo>
                    <a:pt x="1134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140;p68">
              <a:extLst>
                <a:ext uri="{FF2B5EF4-FFF2-40B4-BE49-F238E27FC236}">
                  <a16:creationId xmlns:a16="http://schemas.microsoft.com/office/drawing/2014/main" id="{06973C70-E61D-459D-B3E2-79EF7DE8566F}"/>
                </a:ext>
              </a:extLst>
            </p:cNvPr>
            <p:cNvSpPr/>
            <p:nvPr/>
          </p:nvSpPr>
          <p:spPr>
            <a:xfrm>
              <a:off x="-3234788" y="2047793"/>
              <a:ext cx="741285" cy="33372"/>
            </a:xfrm>
            <a:custGeom>
              <a:avLst/>
              <a:gdLst/>
              <a:ahLst/>
              <a:cxnLst/>
              <a:rect l="l" t="t" r="r" b="b"/>
              <a:pathLst>
                <a:path w="25500" h="1148" extrusionOk="0">
                  <a:moveTo>
                    <a:pt x="12758" y="1"/>
                  </a:moveTo>
                  <a:cubicBezTo>
                    <a:pt x="5703" y="1"/>
                    <a:pt x="0" y="252"/>
                    <a:pt x="0" y="566"/>
                  </a:cubicBezTo>
                  <a:cubicBezTo>
                    <a:pt x="0" y="896"/>
                    <a:pt x="5703" y="1148"/>
                    <a:pt x="12758" y="1148"/>
                  </a:cubicBezTo>
                  <a:cubicBezTo>
                    <a:pt x="19796" y="1148"/>
                    <a:pt x="25499" y="896"/>
                    <a:pt x="25499" y="566"/>
                  </a:cubicBezTo>
                  <a:cubicBezTo>
                    <a:pt x="25499" y="252"/>
                    <a:pt x="19796" y="1"/>
                    <a:pt x="1275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141;p68">
              <a:extLst>
                <a:ext uri="{FF2B5EF4-FFF2-40B4-BE49-F238E27FC236}">
                  <a16:creationId xmlns:a16="http://schemas.microsoft.com/office/drawing/2014/main" id="{9C8CA1AB-EA14-425C-9656-A6A4B714E2D6}"/>
                </a:ext>
              </a:extLst>
            </p:cNvPr>
            <p:cNvSpPr/>
            <p:nvPr/>
          </p:nvSpPr>
          <p:spPr>
            <a:xfrm>
              <a:off x="-3287782" y="1388749"/>
              <a:ext cx="845414" cy="468637"/>
            </a:xfrm>
            <a:custGeom>
              <a:avLst/>
              <a:gdLst/>
              <a:ahLst/>
              <a:cxnLst/>
              <a:rect l="l" t="t" r="r" b="b"/>
              <a:pathLst>
                <a:path w="29082" h="16121" extrusionOk="0">
                  <a:moveTo>
                    <a:pt x="1415" y="1"/>
                  </a:moveTo>
                  <a:cubicBezTo>
                    <a:pt x="629" y="1"/>
                    <a:pt x="1" y="629"/>
                    <a:pt x="1" y="1415"/>
                  </a:cubicBezTo>
                  <a:lnTo>
                    <a:pt x="1" y="16120"/>
                  </a:lnTo>
                  <a:lnTo>
                    <a:pt x="29082" y="16120"/>
                  </a:lnTo>
                  <a:lnTo>
                    <a:pt x="29082" y="1415"/>
                  </a:lnTo>
                  <a:cubicBezTo>
                    <a:pt x="29082" y="629"/>
                    <a:pt x="28453" y="1"/>
                    <a:pt x="2766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142;p68">
              <a:extLst>
                <a:ext uri="{FF2B5EF4-FFF2-40B4-BE49-F238E27FC236}">
                  <a16:creationId xmlns:a16="http://schemas.microsoft.com/office/drawing/2014/main" id="{6E706255-3843-4AD7-A519-54B41620B7C4}"/>
                </a:ext>
              </a:extLst>
            </p:cNvPr>
            <p:cNvSpPr/>
            <p:nvPr/>
          </p:nvSpPr>
          <p:spPr>
            <a:xfrm>
              <a:off x="-3259003" y="1426220"/>
              <a:ext cx="787855" cy="389131"/>
            </a:xfrm>
            <a:custGeom>
              <a:avLst/>
              <a:gdLst/>
              <a:ahLst/>
              <a:cxnLst/>
              <a:rect l="l" t="t" r="r" b="b"/>
              <a:pathLst>
                <a:path w="27102" h="13386" extrusionOk="0">
                  <a:moveTo>
                    <a:pt x="315" y="0"/>
                  </a:moveTo>
                  <a:cubicBezTo>
                    <a:pt x="142" y="0"/>
                    <a:pt x="1" y="142"/>
                    <a:pt x="1" y="314"/>
                  </a:cubicBezTo>
                  <a:lnTo>
                    <a:pt x="1" y="13072"/>
                  </a:lnTo>
                  <a:cubicBezTo>
                    <a:pt x="1" y="13182"/>
                    <a:pt x="64" y="13276"/>
                    <a:pt x="142" y="13339"/>
                  </a:cubicBezTo>
                  <a:cubicBezTo>
                    <a:pt x="189" y="13370"/>
                    <a:pt x="252" y="13386"/>
                    <a:pt x="315" y="13386"/>
                  </a:cubicBezTo>
                  <a:lnTo>
                    <a:pt x="26788" y="13386"/>
                  </a:lnTo>
                  <a:cubicBezTo>
                    <a:pt x="26961" y="13386"/>
                    <a:pt x="27102" y="13245"/>
                    <a:pt x="27102" y="13072"/>
                  </a:cubicBezTo>
                  <a:lnTo>
                    <a:pt x="27102" y="314"/>
                  </a:lnTo>
                  <a:cubicBezTo>
                    <a:pt x="27102" y="252"/>
                    <a:pt x="27086" y="189"/>
                    <a:pt x="27055" y="142"/>
                  </a:cubicBezTo>
                  <a:cubicBezTo>
                    <a:pt x="26992" y="63"/>
                    <a:pt x="26898" y="0"/>
                    <a:pt x="26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143;p68">
              <a:extLst>
                <a:ext uri="{FF2B5EF4-FFF2-40B4-BE49-F238E27FC236}">
                  <a16:creationId xmlns:a16="http://schemas.microsoft.com/office/drawing/2014/main" id="{A0A4062E-B2D2-4E5D-8EB7-7667FFD5327C}"/>
                </a:ext>
              </a:extLst>
            </p:cNvPr>
            <p:cNvSpPr/>
            <p:nvPr/>
          </p:nvSpPr>
          <p:spPr>
            <a:xfrm>
              <a:off x="-3287782" y="1857356"/>
              <a:ext cx="845414" cy="67152"/>
            </a:xfrm>
            <a:custGeom>
              <a:avLst/>
              <a:gdLst/>
              <a:ahLst/>
              <a:cxnLst/>
              <a:rect l="l" t="t" r="r" b="b"/>
              <a:pathLst>
                <a:path w="29082" h="2310" extrusionOk="0">
                  <a:moveTo>
                    <a:pt x="1" y="0"/>
                  </a:moveTo>
                  <a:cubicBezTo>
                    <a:pt x="1" y="393"/>
                    <a:pt x="95" y="754"/>
                    <a:pt x="268" y="1069"/>
                  </a:cubicBezTo>
                  <a:cubicBezTo>
                    <a:pt x="378" y="1273"/>
                    <a:pt x="519" y="1461"/>
                    <a:pt x="676" y="1634"/>
                  </a:cubicBezTo>
                  <a:cubicBezTo>
                    <a:pt x="692" y="1650"/>
                    <a:pt x="724" y="1666"/>
                    <a:pt x="739" y="1681"/>
                  </a:cubicBezTo>
                  <a:cubicBezTo>
                    <a:pt x="771" y="1713"/>
                    <a:pt x="818" y="1744"/>
                    <a:pt x="849" y="1776"/>
                  </a:cubicBezTo>
                  <a:cubicBezTo>
                    <a:pt x="928" y="1854"/>
                    <a:pt x="1022" y="1901"/>
                    <a:pt x="1101" y="1964"/>
                  </a:cubicBezTo>
                  <a:cubicBezTo>
                    <a:pt x="1446" y="2184"/>
                    <a:pt x="1870" y="2310"/>
                    <a:pt x="2310" y="2310"/>
                  </a:cubicBezTo>
                  <a:lnTo>
                    <a:pt x="26788" y="2310"/>
                  </a:lnTo>
                  <a:cubicBezTo>
                    <a:pt x="27039" y="2310"/>
                    <a:pt x="27291" y="2263"/>
                    <a:pt x="27526" y="2184"/>
                  </a:cubicBezTo>
                  <a:cubicBezTo>
                    <a:pt x="27856" y="2074"/>
                    <a:pt x="28155" y="1886"/>
                    <a:pt x="28406" y="1634"/>
                  </a:cubicBezTo>
                  <a:cubicBezTo>
                    <a:pt x="28579" y="1477"/>
                    <a:pt x="28705" y="1289"/>
                    <a:pt x="28815" y="1069"/>
                  </a:cubicBezTo>
                  <a:cubicBezTo>
                    <a:pt x="28988" y="754"/>
                    <a:pt x="29082" y="393"/>
                    <a:pt x="2908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144;p68">
              <a:extLst>
                <a:ext uri="{FF2B5EF4-FFF2-40B4-BE49-F238E27FC236}">
                  <a16:creationId xmlns:a16="http://schemas.microsoft.com/office/drawing/2014/main" id="{197B90C8-2FCF-4EA5-B2A5-9F8F82BB6BDC}"/>
                </a:ext>
              </a:extLst>
            </p:cNvPr>
            <p:cNvSpPr/>
            <p:nvPr/>
          </p:nvSpPr>
          <p:spPr>
            <a:xfrm>
              <a:off x="-3266300" y="1906222"/>
              <a:ext cx="3227" cy="3227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0" y="0"/>
                  </a:moveTo>
                  <a:cubicBezTo>
                    <a:pt x="32" y="32"/>
                    <a:pt x="79" y="79"/>
                    <a:pt x="110" y="110"/>
                  </a:cubicBezTo>
                  <a:cubicBezTo>
                    <a:pt x="79" y="79"/>
                    <a:pt x="32" y="32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145;p68">
              <a:extLst>
                <a:ext uri="{FF2B5EF4-FFF2-40B4-BE49-F238E27FC236}">
                  <a16:creationId xmlns:a16="http://schemas.microsoft.com/office/drawing/2014/main" id="{1BC5B48E-DB9A-4C2D-9DA9-C4171D2AADE2}"/>
                </a:ext>
              </a:extLst>
            </p:cNvPr>
            <p:cNvSpPr/>
            <p:nvPr/>
          </p:nvSpPr>
          <p:spPr>
            <a:xfrm>
              <a:off x="-2988624" y="1924478"/>
              <a:ext cx="248490" cy="104158"/>
            </a:xfrm>
            <a:custGeom>
              <a:avLst/>
              <a:gdLst/>
              <a:ahLst/>
              <a:cxnLst/>
              <a:rect l="l" t="t" r="r" b="b"/>
              <a:pathLst>
                <a:path w="8548" h="3583" extrusionOk="0">
                  <a:moveTo>
                    <a:pt x="1949" y="1"/>
                  </a:moveTo>
                  <a:lnTo>
                    <a:pt x="1" y="3583"/>
                  </a:lnTo>
                  <a:lnTo>
                    <a:pt x="8547" y="3583"/>
                  </a:lnTo>
                  <a:lnTo>
                    <a:pt x="6599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146;p68">
              <a:extLst>
                <a:ext uri="{FF2B5EF4-FFF2-40B4-BE49-F238E27FC236}">
                  <a16:creationId xmlns:a16="http://schemas.microsoft.com/office/drawing/2014/main" id="{4C18E92A-B5EF-4FEF-91F2-84C5BF2ADC68}"/>
                </a:ext>
              </a:extLst>
            </p:cNvPr>
            <p:cNvSpPr/>
            <p:nvPr/>
          </p:nvSpPr>
          <p:spPr>
            <a:xfrm>
              <a:off x="-3079962" y="2028606"/>
              <a:ext cx="429800" cy="27442"/>
            </a:xfrm>
            <a:custGeom>
              <a:avLst/>
              <a:gdLst/>
              <a:ahLst/>
              <a:cxnLst/>
              <a:rect l="l" t="t" r="r" b="b"/>
              <a:pathLst>
                <a:path w="14785" h="944" extrusionOk="0">
                  <a:moveTo>
                    <a:pt x="849" y="1"/>
                  </a:moveTo>
                  <a:cubicBezTo>
                    <a:pt x="377" y="1"/>
                    <a:pt x="0" y="378"/>
                    <a:pt x="0" y="849"/>
                  </a:cubicBezTo>
                  <a:lnTo>
                    <a:pt x="0" y="944"/>
                  </a:lnTo>
                  <a:lnTo>
                    <a:pt x="14784" y="944"/>
                  </a:lnTo>
                  <a:lnTo>
                    <a:pt x="14784" y="849"/>
                  </a:lnTo>
                  <a:cubicBezTo>
                    <a:pt x="14784" y="378"/>
                    <a:pt x="14407" y="1"/>
                    <a:pt x="13936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147;p68">
              <a:extLst>
                <a:ext uri="{FF2B5EF4-FFF2-40B4-BE49-F238E27FC236}">
                  <a16:creationId xmlns:a16="http://schemas.microsoft.com/office/drawing/2014/main" id="{66D7F464-15E2-4C46-9CD3-C41A1836F7D2}"/>
                </a:ext>
              </a:extLst>
            </p:cNvPr>
            <p:cNvSpPr/>
            <p:nvPr/>
          </p:nvSpPr>
          <p:spPr>
            <a:xfrm>
              <a:off x="-2982229" y="1507703"/>
              <a:ext cx="238810" cy="234246"/>
            </a:xfrm>
            <a:custGeom>
              <a:avLst/>
              <a:gdLst/>
              <a:ahLst/>
              <a:cxnLst/>
              <a:rect l="l" t="t" r="r" b="b"/>
              <a:pathLst>
                <a:path w="8215" h="8058" extrusionOk="0">
                  <a:moveTo>
                    <a:pt x="4057" y="0"/>
                  </a:moveTo>
                  <a:cubicBezTo>
                    <a:pt x="3243" y="0"/>
                    <a:pt x="2478" y="258"/>
                    <a:pt x="1854" y="669"/>
                  </a:cubicBezTo>
                  <a:cubicBezTo>
                    <a:pt x="1807" y="701"/>
                    <a:pt x="1792" y="779"/>
                    <a:pt x="1839" y="826"/>
                  </a:cubicBezTo>
                  <a:lnTo>
                    <a:pt x="1854" y="826"/>
                  </a:lnTo>
                  <a:cubicBezTo>
                    <a:pt x="1873" y="836"/>
                    <a:pt x="1896" y="845"/>
                    <a:pt x="1918" y="845"/>
                  </a:cubicBezTo>
                  <a:cubicBezTo>
                    <a:pt x="1935" y="845"/>
                    <a:pt x="1951" y="840"/>
                    <a:pt x="1964" y="826"/>
                  </a:cubicBezTo>
                  <a:cubicBezTo>
                    <a:pt x="2572" y="426"/>
                    <a:pt x="3292" y="180"/>
                    <a:pt x="4085" y="180"/>
                  </a:cubicBezTo>
                  <a:cubicBezTo>
                    <a:pt x="4132" y="180"/>
                    <a:pt x="4179" y="181"/>
                    <a:pt x="4227" y="182"/>
                  </a:cubicBezTo>
                  <a:cubicBezTo>
                    <a:pt x="6222" y="261"/>
                    <a:pt x="7840" y="1863"/>
                    <a:pt x="7934" y="3859"/>
                  </a:cubicBezTo>
                  <a:cubicBezTo>
                    <a:pt x="8026" y="6057"/>
                    <a:pt x="6278" y="7870"/>
                    <a:pt x="4104" y="7870"/>
                  </a:cubicBezTo>
                  <a:cubicBezTo>
                    <a:pt x="4040" y="7870"/>
                    <a:pt x="3977" y="7868"/>
                    <a:pt x="3913" y="7865"/>
                  </a:cubicBezTo>
                  <a:cubicBezTo>
                    <a:pt x="1933" y="7786"/>
                    <a:pt x="330" y="6168"/>
                    <a:pt x="236" y="4189"/>
                  </a:cubicBezTo>
                  <a:cubicBezTo>
                    <a:pt x="189" y="3089"/>
                    <a:pt x="613" y="2083"/>
                    <a:pt x="1320" y="1361"/>
                  </a:cubicBezTo>
                  <a:cubicBezTo>
                    <a:pt x="1352" y="1314"/>
                    <a:pt x="1352" y="1251"/>
                    <a:pt x="1320" y="1219"/>
                  </a:cubicBezTo>
                  <a:cubicBezTo>
                    <a:pt x="1297" y="1204"/>
                    <a:pt x="1273" y="1196"/>
                    <a:pt x="1250" y="1196"/>
                  </a:cubicBezTo>
                  <a:cubicBezTo>
                    <a:pt x="1226" y="1196"/>
                    <a:pt x="1202" y="1204"/>
                    <a:pt x="1179" y="1219"/>
                  </a:cubicBezTo>
                  <a:cubicBezTo>
                    <a:pt x="440" y="1989"/>
                    <a:pt x="0" y="3042"/>
                    <a:pt x="48" y="4204"/>
                  </a:cubicBezTo>
                  <a:cubicBezTo>
                    <a:pt x="142" y="6278"/>
                    <a:pt x="1823" y="7959"/>
                    <a:pt x="3897" y="8053"/>
                  </a:cubicBezTo>
                  <a:cubicBezTo>
                    <a:pt x="3961" y="8056"/>
                    <a:pt x="4025" y="8058"/>
                    <a:pt x="4088" y="8058"/>
                  </a:cubicBezTo>
                  <a:cubicBezTo>
                    <a:pt x="6373" y="8058"/>
                    <a:pt x="8214" y="6151"/>
                    <a:pt x="8107" y="3827"/>
                  </a:cubicBezTo>
                  <a:cubicBezTo>
                    <a:pt x="8029" y="1785"/>
                    <a:pt x="6363" y="119"/>
                    <a:pt x="4321" y="10"/>
                  </a:cubicBezTo>
                  <a:cubicBezTo>
                    <a:pt x="4232" y="3"/>
                    <a:pt x="4144" y="0"/>
                    <a:pt x="40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148;p68">
              <a:extLst>
                <a:ext uri="{FF2B5EF4-FFF2-40B4-BE49-F238E27FC236}">
                  <a16:creationId xmlns:a16="http://schemas.microsoft.com/office/drawing/2014/main" id="{55A09533-F1D7-45DB-930F-5FF678002E4B}"/>
                </a:ext>
              </a:extLst>
            </p:cNvPr>
            <p:cNvSpPr/>
            <p:nvPr/>
          </p:nvSpPr>
          <p:spPr>
            <a:xfrm>
              <a:off x="-2909147" y="1552732"/>
              <a:ext cx="116949" cy="137036"/>
            </a:xfrm>
            <a:custGeom>
              <a:avLst/>
              <a:gdLst/>
              <a:ahLst/>
              <a:cxnLst/>
              <a:rect l="l" t="t" r="r" b="b"/>
              <a:pathLst>
                <a:path w="4023" h="4714" extrusionOk="0">
                  <a:moveTo>
                    <a:pt x="0" y="0"/>
                  </a:moveTo>
                  <a:lnTo>
                    <a:pt x="0" y="4713"/>
                  </a:lnTo>
                  <a:lnTo>
                    <a:pt x="4022" y="23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149;p68">
              <a:extLst>
                <a:ext uri="{FF2B5EF4-FFF2-40B4-BE49-F238E27FC236}">
                  <a16:creationId xmlns:a16="http://schemas.microsoft.com/office/drawing/2014/main" id="{2C4B4D6B-0C8D-4496-8293-F28512F1931A}"/>
                </a:ext>
              </a:extLst>
            </p:cNvPr>
            <p:cNvSpPr/>
            <p:nvPr/>
          </p:nvSpPr>
          <p:spPr>
            <a:xfrm>
              <a:off x="-3221096" y="1486046"/>
              <a:ext cx="188664" cy="13256"/>
            </a:xfrm>
            <a:custGeom>
              <a:avLst/>
              <a:gdLst/>
              <a:ahLst/>
              <a:cxnLst/>
              <a:rect l="l" t="t" r="r" b="b"/>
              <a:pathLst>
                <a:path w="6490" h="456" extrusionOk="0">
                  <a:moveTo>
                    <a:pt x="236" y="0"/>
                  </a:moveTo>
                  <a:cubicBezTo>
                    <a:pt x="111" y="0"/>
                    <a:pt x="1" y="95"/>
                    <a:pt x="1" y="236"/>
                  </a:cubicBezTo>
                  <a:cubicBezTo>
                    <a:pt x="1" y="362"/>
                    <a:pt x="111" y="456"/>
                    <a:pt x="236" y="456"/>
                  </a:cubicBezTo>
                  <a:lnTo>
                    <a:pt x="6254" y="456"/>
                  </a:lnTo>
                  <a:cubicBezTo>
                    <a:pt x="6379" y="456"/>
                    <a:pt x="6489" y="362"/>
                    <a:pt x="6489" y="236"/>
                  </a:cubicBezTo>
                  <a:cubicBezTo>
                    <a:pt x="6489" y="95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150;p68">
              <a:extLst>
                <a:ext uri="{FF2B5EF4-FFF2-40B4-BE49-F238E27FC236}">
                  <a16:creationId xmlns:a16="http://schemas.microsoft.com/office/drawing/2014/main" id="{5F57C526-C858-4BA5-B08A-05C9C3AA31BD}"/>
                </a:ext>
              </a:extLst>
            </p:cNvPr>
            <p:cNvSpPr/>
            <p:nvPr/>
          </p:nvSpPr>
          <p:spPr>
            <a:xfrm>
              <a:off x="-3221096" y="1522586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0"/>
                  </a:moveTo>
                  <a:cubicBezTo>
                    <a:pt x="111" y="0"/>
                    <a:pt x="1" y="95"/>
                    <a:pt x="1" y="236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6"/>
                  </a:cubicBezTo>
                  <a:cubicBezTo>
                    <a:pt x="6489" y="95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151;p68">
              <a:extLst>
                <a:ext uri="{FF2B5EF4-FFF2-40B4-BE49-F238E27FC236}">
                  <a16:creationId xmlns:a16="http://schemas.microsoft.com/office/drawing/2014/main" id="{7944E2FF-5B2F-4E44-98B7-013A81DC6DB4}"/>
                </a:ext>
              </a:extLst>
            </p:cNvPr>
            <p:cNvSpPr/>
            <p:nvPr/>
          </p:nvSpPr>
          <p:spPr>
            <a:xfrm>
              <a:off x="-3221096" y="1559127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0"/>
                  </a:moveTo>
                  <a:cubicBezTo>
                    <a:pt x="111" y="0"/>
                    <a:pt x="1" y="110"/>
                    <a:pt x="1" y="236"/>
                  </a:cubicBezTo>
                  <a:cubicBezTo>
                    <a:pt x="1" y="361"/>
                    <a:pt x="111" y="471"/>
                    <a:pt x="236" y="471"/>
                  </a:cubicBezTo>
                  <a:lnTo>
                    <a:pt x="6254" y="471"/>
                  </a:lnTo>
                  <a:cubicBezTo>
                    <a:pt x="6379" y="471"/>
                    <a:pt x="6489" y="361"/>
                    <a:pt x="6489" y="236"/>
                  </a:cubicBezTo>
                  <a:cubicBezTo>
                    <a:pt x="6489" y="110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152;p68">
              <a:extLst>
                <a:ext uri="{FF2B5EF4-FFF2-40B4-BE49-F238E27FC236}">
                  <a16:creationId xmlns:a16="http://schemas.microsoft.com/office/drawing/2014/main" id="{97C7CE2F-DC0A-4096-A08B-C6B847196AF9}"/>
                </a:ext>
              </a:extLst>
            </p:cNvPr>
            <p:cNvSpPr/>
            <p:nvPr/>
          </p:nvSpPr>
          <p:spPr>
            <a:xfrm>
              <a:off x="-3221096" y="1595639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7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7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153;p68">
              <a:extLst>
                <a:ext uri="{FF2B5EF4-FFF2-40B4-BE49-F238E27FC236}">
                  <a16:creationId xmlns:a16="http://schemas.microsoft.com/office/drawing/2014/main" id="{85F5A6C5-B473-4284-B93F-E5AC3FDDB96B}"/>
                </a:ext>
              </a:extLst>
            </p:cNvPr>
            <p:cNvSpPr/>
            <p:nvPr/>
          </p:nvSpPr>
          <p:spPr>
            <a:xfrm>
              <a:off x="-3221096" y="1632180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7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7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154;p68">
              <a:extLst>
                <a:ext uri="{FF2B5EF4-FFF2-40B4-BE49-F238E27FC236}">
                  <a16:creationId xmlns:a16="http://schemas.microsoft.com/office/drawing/2014/main" id="{6B9FACB9-3740-4C76-BD35-14AD93D29D3A}"/>
                </a:ext>
              </a:extLst>
            </p:cNvPr>
            <p:cNvSpPr/>
            <p:nvPr/>
          </p:nvSpPr>
          <p:spPr>
            <a:xfrm>
              <a:off x="-3221096" y="1668721"/>
              <a:ext cx="188664" cy="13750"/>
            </a:xfrm>
            <a:custGeom>
              <a:avLst/>
              <a:gdLst/>
              <a:ahLst/>
              <a:cxnLst/>
              <a:rect l="l" t="t" r="r" b="b"/>
              <a:pathLst>
                <a:path w="6490" h="473" extrusionOk="0">
                  <a:moveTo>
                    <a:pt x="236" y="1"/>
                  </a:moveTo>
                  <a:cubicBezTo>
                    <a:pt x="111" y="1"/>
                    <a:pt x="1" y="111"/>
                    <a:pt x="1" y="236"/>
                  </a:cubicBezTo>
                  <a:cubicBezTo>
                    <a:pt x="1" y="362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62"/>
                    <a:pt x="6489" y="236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155;p68">
              <a:extLst>
                <a:ext uri="{FF2B5EF4-FFF2-40B4-BE49-F238E27FC236}">
                  <a16:creationId xmlns:a16="http://schemas.microsoft.com/office/drawing/2014/main" id="{2C03B647-1C75-43B7-89C1-D85E27B48279}"/>
                </a:ext>
              </a:extLst>
            </p:cNvPr>
            <p:cNvSpPr/>
            <p:nvPr/>
          </p:nvSpPr>
          <p:spPr>
            <a:xfrm>
              <a:off x="-3221096" y="1705262"/>
              <a:ext cx="188664" cy="13721"/>
            </a:xfrm>
            <a:custGeom>
              <a:avLst/>
              <a:gdLst/>
              <a:ahLst/>
              <a:cxnLst/>
              <a:rect l="l" t="t" r="r" b="b"/>
              <a:pathLst>
                <a:path w="6490" h="472" extrusionOk="0">
                  <a:moveTo>
                    <a:pt x="236" y="1"/>
                  </a:moveTo>
                  <a:cubicBezTo>
                    <a:pt x="111" y="1"/>
                    <a:pt x="1" y="111"/>
                    <a:pt x="1" y="236"/>
                  </a:cubicBezTo>
                  <a:cubicBezTo>
                    <a:pt x="1" y="378"/>
                    <a:pt x="111" y="472"/>
                    <a:pt x="236" y="472"/>
                  </a:cubicBezTo>
                  <a:lnTo>
                    <a:pt x="6254" y="472"/>
                  </a:lnTo>
                  <a:cubicBezTo>
                    <a:pt x="6379" y="472"/>
                    <a:pt x="6489" y="378"/>
                    <a:pt x="6489" y="236"/>
                  </a:cubicBezTo>
                  <a:cubicBezTo>
                    <a:pt x="6489" y="111"/>
                    <a:pt x="6379" y="1"/>
                    <a:pt x="625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156;p68">
              <a:extLst>
                <a:ext uri="{FF2B5EF4-FFF2-40B4-BE49-F238E27FC236}">
                  <a16:creationId xmlns:a16="http://schemas.microsoft.com/office/drawing/2014/main" id="{DE92A679-99A2-4CB5-8F09-E928EC5216DD}"/>
                </a:ext>
              </a:extLst>
            </p:cNvPr>
            <p:cNvSpPr/>
            <p:nvPr/>
          </p:nvSpPr>
          <p:spPr>
            <a:xfrm>
              <a:off x="-3221096" y="1742268"/>
              <a:ext cx="188664" cy="13256"/>
            </a:xfrm>
            <a:custGeom>
              <a:avLst/>
              <a:gdLst/>
              <a:ahLst/>
              <a:cxnLst/>
              <a:rect l="l" t="t" r="r" b="b"/>
              <a:pathLst>
                <a:path w="6490" h="456" extrusionOk="0">
                  <a:moveTo>
                    <a:pt x="236" y="0"/>
                  </a:moveTo>
                  <a:cubicBezTo>
                    <a:pt x="111" y="0"/>
                    <a:pt x="1" y="94"/>
                    <a:pt x="1" y="220"/>
                  </a:cubicBezTo>
                  <a:cubicBezTo>
                    <a:pt x="1" y="362"/>
                    <a:pt x="111" y="456"/>
                    <a:pt x="236" y="456"/>
                  </a:cubicBezTo>
                  <a:lnTo>
                    <a:pt x="6254" y="456"/>
                  </a:lnTo>
                  <a:cubicBezTo>
                    <a:pt x="6379" y="456"/>
                    <a:pt x="6489" y="362"/>
                    <a:pt x="6489" y="220"/>
                  </a:cubicBezTo>
                  <a:cubicBezTo>
                    <a:pt x="6489" y="94"/>
                    <a:pt x="6379" y="0"/>
                    <a:pt x="62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157;p68">
              <a:extLst>
                <a:ext uri="{FF2B5EF4-FFF2-40B4-BE49-F238E27FC236}">
                  <a16:creationId xmlns:a16="http://schemas.microsoft.com/office/drawing/2014/main" id="{0D983961-4C9C-4224-AA1C-D45E9C2AD883}"/>
                </a:ext>
              </a:extLst>
            </p:cNvPr>
            <p:cNvSpPr/>
            <p:nvPr/>
          </p:nvSpPr>
          <p:spPr>
            <a:xfrm>
              <a:off x="-2694960" y="1486046"/>
              <a:ext cx="188199" cy="13256"/>
            </a:xfrm>
            <a:custGeom>
              <a:avLst/>
              <a:gdLst/>
              <a:ahLst/>
              <a:cxnLst/>
              <a:rect l="l" t="t" r="r" b="b"/>
              <a:pathLst>
                <a:path w="6474" h="456" extrusionOk="0">
                  <a:moveTo>
                    <a:pt x="236" y="0"/>
                  </a:moveTo>
                  <a:cubicBezTo>
                    <a:pt x="95" y="0"/>
                    <a:pt x="1" y="95"/>
                    <a:pt x="1" y="236"/>
                  </a:cubicBezTo>
                  <a:cubicBezTo>
                    <a:pt x="1" y="362"/>
                    <a:pt x="95" y="456"/>
                    <a:pt x="236" y="456"/>
                  </a:cubicBezTo>
                  <a:lnTo>
                    <a:pt x="6238" y="456"/>
                  </a:lnTo>
                  <a:cubicBezTo>
                    <a:pt x="6379" y="456"/>
                    <a:pt x="6474" y="362"/>
                    <a:pt x="6474" y="236"/>
                  </a:cubicBezTo>
                  <a:cubicBezTo>
                    <a:pt x="6474" y="95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158;p68">
              <a:extLst>
                <a:ext uri="{FF2B5EF4-FFF2-40B4-BE49-F238E27FC236}">
                  <a16:creationId xmlns:a16="http://schemas.microsoft.com/office/drawing/2014/main" id="{F133F2AD-C66D-4AEC-B280-78A6A7BAF43F}"/>
                </a:ext>
              </a:extLst>
            </p:cNvPr>
            <p:cNvSpPr/>
            <p:nvPr/>
          </p:nvSpPr>
          <p:spPr>
            <a:xfrm>
              <a:off x="-2694960" y="1522586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0"/>
                  </a:moveTo>
                  <a:cubicBezTo>
                    <a:pt x="95" y="0"/>
                    <a:pt x="1" y="95"/>
                    <a:pt x="1" y="236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6"/>
                  </a:cubicBezTo>
                  <a:cubicBezTo>
                    <a:pt x="6474" y="95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159;p68">
              <a:extLst>
                <a:ext uri="{FF2B5EF4-FFF2-40B4-BE49-F238E27FC236}">
                  <a16:creationId xmlns:a16="http://schemas.microsoft.com/office/drawing/2014/main" id="{D8B62107-6521-4960-91B7-6B24BB7D8ACA}"/>
                </a:ext>
              </a:extLst>
            </p:cNvPr>
            <p:cNvSpPr/>
            <p:nvPr/>
          </p:nvSpPr>
          <p:spPr>
            <a:xfrm>
              <a:off x="-2694960" y="1559127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0"/>
                  </a:moveTo>
                  <a:cubicBezTo>
                    <a:pt x="95" y="0"/>
                    <a:pt x="1" y="110"/>
                    <a:pt x="1" y="236"/>
                  </a:cubicBezTo>
                  <a:cubicBezTo>
                    <a:pt x="1" y="361"/>
                    <a:pt x="95" y="471"/>
                    <a:pt x="236" y="471"/>
                  </a:cubicBezTo>
                  <a:lnTo>
                    <a:pt x="6238" y="471"/>
                  </a:lnTo>
                  <a:cubicBezTo>
                    <a:pt x="6379" y="471"/>
                    <a:pt x="6474" y="361"/>
                    <a:pt x="6474" y="236"/>
                  </a:cubicBezTo>
                  <a:cubicBezTo>
                    <a:pt x="6474" y="110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160;p68">
              <a:extLst>
                <a:ext uri="{FF2B5EF4-FFF2-40B4-BE49-F238E27FC236}">
                  <a16:creationId xmlns:a16="http://schemas.microsoft.com/office/drawing/2014/main" id="{F68880B9-E9D0-4E29-90E7-A51EBF313842}"/>
                </a:ext>
              </a:extLst>
            </p:cNvPr>
            <p:cNvSpPr/>
            <p:nvPr/>
          </p:nvSpPr>
          <p:spPr>
            <a:xfrm>
              <a:off x="-2694960" y="1595639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7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7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161;p68">
              <a:extLst>
                <a:ext uri="{FF2B5EF4-FFF2-40B4-BE49-F238E27FC236}">
                  <a16:creationId xmlns:a16="http://schemas.microsoft.com/office/drawing/2014/main" id="{C3EE7C08-F1AE-4154-AD5D-055C0228D8E7}"/>
                </a:ext>
              </a:extLst>
            </p:cNvPr>
            <p:cNvSpPr/>
            <p:nvPr/>
          </p:nvSpPr>
          <p:spPr>
            <a:xfrm>
              <a:off x="-2694960" y="1632180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7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7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162;p68">
              <a:extLst>
                <a:ext uri="{FF2B5EF4-FFF2-40B4-BE49-F238E27FC236}">
                  <a16:creationId xmlns:a16="http://schemas.microsoft.com/office/drawing/2014/main" id="{CD3F3D61-4282-4D53-9E10-99BE883E7E3F}"/>
                </a:ext>
              </a:extLst>
            </p:cNvPr>
            <p:cNvSpPr/>
            <p:nvPr/>
          </p:nvSpPr>
          <p:spPr>
            <a:xfrm>
              <a:off x="-2694960" y="1668721"/>
              <a:ext cx="188199" cy="13750"/>
            </a:xfrm>
            <a:custGeom>
              <a:avLst/>
              <a:gdLst/>
              <a:ahLst/>
              <a:cxnLst/>
              <a:rect l="l" t="t" r="r" b="b"/>
              <a:pathLst>
                <a:path w="6474" h="473" extrusionOk="0">
                  <a:moveTo>
                    <a:pt x="236" y="1"/>
                  </a:moveTo>
                  <a:cubicBezTo>
                    <a:pt x="95" y="1"/>
                    <a:pt x="1" y="111"/>
                    <a:pt x="1" y="236"/>
                  </a:cubicBezTo>
                  <a:cubicBezTo>
                    <a:pt x="1" y="362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62"/>
                    <a:pt x="6474" y="236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163;p68">
              <a:extLst>
                <a:ext uri="{FF2B5EF4-FFF2-40B4-BE49-F238E27FC236}">
                  <a16:creationId xmlns:a16="http://schemas.microsoft.com/office/drawing/2014/main" id="{962A0988-98FA-4223-9793-E7F8FA8C366D}"/>
                </a:ext>
              </a:extLst>
            </p:cNvPr>
            <p:cNvSpPr/>
            <p:nvPr/>
          </p:nvSpPr>
          <p:spPr>
            <a:xfrm>
              <a:off x="-2694960" y="1705262"/>
              <a:ext cx="188199" cy="13721"/>
            </a:xfrm>
            <a:custGeom>
              <a:avLst/>
              <a:gdLst/>
              <a:ahLst/>
              <a:cxnLst/>
              <a:rect l="l" t="t" r="r" b="b"/>
              <a:pathLst>
                <a:path w="6474" h="472" extrusionOk="0">
                  <a:moveTo>
                    <a:pt x="236" y="1"/>
                  </a:moveTo>
                  <a:cubicBezTo>
                    <a:pt x="95" y="1"/>
                    <a:pt x="1" y="111"/>
                    <a:pt x="1" y="236"/>
                  </a:cubicBezTo>
                  <a:cubicBezTo>
                    <a:pt x="1" y="378"/>
                    <a:pt x="95" y="472"/>
                    <a:pt x="236" y="472"/>
                  </a:cubicBezTo>
                  <a:lnTo>
                    <a:pt x="6238" y="472"/>
                  </a:lnTo>
                  <a:cubicBezTo>
                    <a:pt x="6379" y="472"/>
                    <a:pt x="6474" y="378"/>
                    <a:pt x="6474" y="236"/>
                  </a:cubicBezTo>
                  <a:cubicBezTo>
                    <a:pt x="6474" y="111"/>
                    <a:pt x="6379" y="1"/>
                    <a:pt x="623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164;p68">
              <a:extLst>
                <a:ext uri="{FF2B5EF4-FFF2-40B4-BE49-F238E27FC236}">
                  <a16:creationId xmlns:a16="http://schemas.microsoft.com/office/drawing/2014/main" id="{257542D5-28C1-4A64-A16D-82B37EEBBD11}"/>
                </a:ext>
              </a:extLst>
            </p:cNvPr>
            <p:cNvSpPr/>
            <p:nvPr/>
          </p:nvSpPr>
          <p:spPr>
            <a:xfrm>
              <a:off x="-2694960" y="1742268"/>
              <a:ext cx="188199" cy="13256"/>
            </a:xfrm>
            <a:custGeom>
              <a:avLst/>
              <a:gdLst/>
              <a:ahLst/>
              <a:cxnLst/>
              <a:rect l="l" t="t" r="r" b="b"/>
              <a:pathLst>
                <a:path w="6474" h="456" extrusionOk="0">
                  <a:moveTo>
                    <a:pt x="236" y="0"/>
                  </a:moveTo>
                  <a:cubicBezTo>
                    <a:pt x="95" y="0"/>
                    <a:pt x="1" y="94"/>
                    <a:pt x="1" y="220"/>
                  </a:cubicBezTo>
                  <a:cubicBezTo>
                    <a:pt x="1" y="362"/>
                    <a:pt x="95" y="456"/>
                    <a:pt x="236" y="456"/>
                  </a:cubicBezTo>
                  <a:lnTo>
                    <a:pt x="6238" y="456"/>
                  </a:lnTo>
                  <a:cubicBezTo>
                    <a:pt x="6379" y="456"/>
                    <a:pt x="6474" y="362"/>
                    <a:pt x="6474" y="220"/>
                  </a:cubicBezTo>
                  <a:cubicBezTo>
                    <a:pt x="6474" y="94"/>
                    <a:pt x="6379" y="0"/>
                    <a:pt x="62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165;p68">
              <a:extLst>
                <a:ext uri="{FF2B5EF4-FFF2-40B4-BE49-F238E27FC236}">
                  <a16:creationId xmlns:a16="http://schemas.microsoft.com/office/drawing/2014/main" id="{40CF42D9-C3E9-406B-809C-2C35E19B4F27}"/>
                </a:ext>
              </a:extLst>
            </p:cNvPr>
            <p:cNvSpPr/>
            <p:nvPr/>
          </p:nvSpPr>
          <p:spPr>
            <a:xfrm>
              <a:off x="-3270428" y="2234131"/>
              <a:ext cx="193693" cy="26977"/>
            </a:xfrm>
            <a:custGeom>
              <a:avLst/>
              <a:gdLst/>
              <a:ahLst/>
              <a:cxnLst/>
              <a:rect l="l" t="t" r="r" b="b"/>
              <a:pathLst>
                <a:path w="6663" h="928" extrusionOk="0">
                  <a:moveTo>
                    <a:pt x="3332" y="1"/>
                  </a:moveTo>
                  <a:cubicBezTo>
                    <a:pt x="1493" y="1"/>
                    <a:pt x="1" y="205"/>
                    <a:pt x="1" y="472"/>
                  </a:cubicBezTo>
                  <a:cubicBezTo>
                    <a:pt x="1" y="723"/>
                    <a:pt x="1493" y="928"/>
                    <a:pt x="3332" y="928"/>
                  </a:cubicBezTo>
                  <a:cubicBezTo>
                    <a:pt x="5170" y="928"/>
                    <a:pt x="6662" y="723"/>
                    <a:pt x="6662" y="472"/>
                  </a:cubicBezTo>
                  <a:cubicBezTo>
                    <a:pt x="6662" y="205"/>
                    <a:pt x="5170" y="1"/>
                    <a:pt x="333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166;p68">
              <a:extLst>
                <a:ext uri="{FF2B5EF4-FFF2-40B4-BE49-F238E27FC236}">
                  <a16:creationId xmlns:a16="http://schemas.microsoft.com/office/drawing/2014/main" id="{DEE7669F-83F9-4B5E-9663-858303DB5C6E}"/>
                </a:ext>
              </a:extLst>
            </p:cNvPr>
            <p:cNvSpPr/>
            <p:nvPr/>
          </p:nvSpPr>
          <p:spPr>
            <a:xfrm>
              <a:off x="-3256707" y="1780611"/>
              <a:ext cx="45233" cy="185467"/>
            </a:xfrm>
            <a:custGeom>
              <a:avLst/>
              <a:gdLst/>
              <a:ahLst/>
              <a:cxnLst/>
              <a:rect l="l" t="t" r="r" b="b"/>
              <a:pathLst>
                <a:path w="1556" h="6380" extrusionOk="0">
                  <a:moveTo>
                    <a:pt x="1273" y="1"/>
                  </a:moveTo>
                  <a:lnTo>
                    <a:pt x="1273" y="1"/>
                  </a:lnTo>
                  <a:cubicBezTo>
                    <a:pt x="1273" y="1"/>
                    <a:pt x="0" y="1996"/>
                    <a:pt x="32" y="3410"/>
                  </a:cubicBezTo>
                  <a:cubicBezTo>
                    <a:pt x="79" y="4808"/>
                    <a:pt x="1116" y="6379"/>
                    <a:pt x="1116" y="6379"/>
                  </a:cubicBezTo>
                  <a:lnTo>
                    <a:pt x="1493" y="5641"/>
                  </a:lnTo>
                  <a:cubicBezTo>
                    <a:pt x="1493" y="5641"/>
                    <a:pt x="943" y="4337"/>
                    <a:pt x="927" y="3583"/>
                  </a:cubicBezTo>
                  <a:cubicBezTo>
                    <a:pt x="927" y="3583"/>
                    <a:pt x="1556" y="1179"/>
                    <a:pt x="1273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167;p68">
              <a:extLst>
                <a:ext uri="{FF2B5EF4-FFF2-40B4-BE49-F238E27FC236}">
                  <a16:creationId xmlns:a16="http://schemas.microsoft.com/office/drawing/2014/main" id="{5B962EC9-DD92-49DC-854D-E696D9FB410F}"/>
                </a:ext>
              </a:extLst>
            </p:cNvPr>
            <p:cNvSpPr/>
            <p:nvPr/>
          </p:nvSpPr>
          <p:spPr>
            <a:xfrm>
              <a:off x="-3180892" y="1732064"/>
              <a:ext cx="37471" cy="45291"/>
            </a:xfrm>
            <a:custGeom>
              <a:avLst/>
              <a:gdLst/>
              <a:ahLst/>
              <a:cxnLst/>
              <a:rect l="l" t="t" r="r" b="b"/>
              <a:pathLst>
                <a:path w="1289" h="1558" extrusionOk="0">
                  <a:moveTo>
                    <a:pt x="300" y="1"/>
                  </a:moveTo>
                  <a:cubicBezTo>
                    <a:pt x="244" y="1"/>
                    <a:pt x="186" y="7"/>
                    <a:pt x="126" y="21"/>
                  </a:cubicBezTo>
                  <a:lnTo>
                    <a:pt x="0" y="1184"/>
                  </a:lnTo>
                  <a:cubicBezTo>
                    <a:pt x="273" y="1457"/>
                    <a:pt x="589" y="1558"/>
                    <a:pt x="930" y="1558"/>
                  </a:cubicBezTo>
                  <a:cubicBezTo>
                    <a:pt x="1002" y="1558"/>
                    <a:pt x="1074" y="1553"/>
                    <a:pt x="1147" y="1545"/>
                  </a:cubicBezTo>
                  <a:lnTo>
                    <a:pt x="1210" y="1168"/>
                  </a:lnTo>
                  <a:lnTo>
                    <a:pt x="1241" y="980"/>
                  </a:lnTo>
                  <a:lnTo>
                    <a:pt x="1241" y="932"/>
                  </a:lnTo>
                  <a:lnTo>
                    <a:pt x="1289" y="665"/>
                  </a:lnTo>
                  <a:cubicBezTo>
                    <a:pt x="1289" y="665"/>
                    <a:pt x="1179" y="524"/>
                    <a:pt x="1021" y="367"/>
                  </a:cubicBezTo>
                  <a:cubicBezTo>
                    <a:pt x="1006" y="351"/>
                    <a:pt x="990" y="335"/>
                    <a:pt x="974" y="320"/>
                  </a:cubicBezTo>
                  <a:cubicBezTo>
                    <a:pt x="974" y="304"/>
                    <a:pt x="959" y="304"/>
                    <a:pt x="943" y="288"/>
                  </a:cubicBezTo>
                  <a:cubicBezTo>
                    <a:pt x="776" y="134"/>
                    <a:pt x="556" y="1"/>
                    <a:pt x="30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168;p68">
              <a:extLst>
                <a:ext uri="{FF2B5EF4-FFF2-40B4-BE49-F238E27FC236}">
                  <a16:creationId xmlns:a16="http://schemas.microsoft.com/office/drawing/2014/main" id="{4C72C63C-4622-44E0-9DA8-B8ED0B4DC850}"/>
                </a:ext>
              </a:extLst>
            </p:cNvPr>
            <p:cNvSpPr/>
            <p:nvPr/>
          </p:nvSpPr>
          <p:spPr>
            <a:xfrm>
              <a:off x="-3204119" y="1660494"/>
              <a:ext cx="98140" cy="96105"/>
            </a:xfrm>
            <a:custGeom>
              <a:avLst/>
              <a:gdLst/>
              <a:ahLst/>
              <a:cxnLst/>
              <a:rect l="l" t="t" r="r" b="b"/>
              <a:pathLst>
                <a:path w="3376" h="3306" extrusionOk="0">
                  <a:moveTo>
                    <a:pt x="2123" y="1"/>
                  </a:moveTo>
                  <a:cubicBezTo>
                    <a:pt x="935" y="1"/>
                    <a:pt x="1" y="1329"/>
                    <a:pt x="689" y="2420"/>
                  </a:cubicBezTo>
                  <a:cubicBezTo>
                    <a:pt x="894" y="2735"/>
                    <a:pt x="1113" y="2939"/>
                    <a:pt x="1349" y="3080"/>
                  </a:cubicBezTo>
                  <a:cubicBezTo>
                    <a:pt x="1644" y="3250"/>
                    <a:pt x="1947" y="3306"/>
                    <a:pt x="2246" y="3306"/>
                  </a:cubicBezTo>
                  <a:cubicBezTo>
                    <a:pt x="2362" y="3306"/>
                    <a:pt x="2477" y="3298"/>
                    <a:pt x="2590" y="3285"/>
                  </a:cubicBezTo>
                  <a:cubicBezTo>
                    <a:pt x="2920" y="3253"/>
                    <a:pt x="3376" y="2892"/>
                    <a:pt x="3282" y="2373"/>
                  </a:cubicBezTo>
                  <a:lnTo>
                    <a:pt x="3030" y="1054"/>
                  </a:lnTo>
                  <a:lnTo>
                    <a:pt x="2889" y="189"/>
                  </a:lnTo>
                  <a:cubicBezTo>
                    <a:pt x="2631" y="59"/>
                    <a:pt x="2371" y="1"/>
                    <a:pt x="21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169;p68">
              <a:extLst>
                <a:ext uri="{FF2B5EF4-FFF2-40B4-BE49-F238E27FC236}">
                  <a16:creationId xmlns:a16="http://schemas.microsoft.com/office/drawing/2014/main" id="{D72E324C-963A-4AF6-AE71-52CBB7014A9C}"/>
                </a:ext>
              </a:extLst>
            </p:cNvPr>
            <p:cNvSpPr/>
            <p:nvPr/>
          </p:nvSpPr>
          <p:spPr>
            <a:xfrm>
              <a:off x="-3207375" y="1647791"/>
              <a:ext cx="105262" cy="103053"/>
            </a:xfrm>
            <a:custGeom>
              <a:avLst/>
              <a:gdLst/>
              <a:ahLst/>
              <a:cxnLst/>
              <a:rect l="l" t="t" r="r" b="b"/>
              <a:pathLst>
                <a:path w="3621" h="3545" extrusionOk="0">
                  <a:moveTo>
                    <a:pt x="2994" y="0"/>
                  </a:moveTo>
                  <a:cubicBezTo>
                    <a:pt x="2920" y="0"/>
                    <a:pt x="2838" y="9"/>
                    <a:pt x="2749" y="29"/>
                  </a:cubicBezTo>
                  <a:cubicBezTo>
                    <a:pt x="2121" y="171"/>
                    <a:pt x="1964" y="218"/>
                    <a:pt x="974" y="516"/>
                  </a:cubicBezTo>
                  <a:cubicBezTo>
                    <a:pt x="0" y="815"/>
                    <a:pt x="189" y="1805"/>
                    <a:pt x="408" y="2308"/>
                  </a:cubicBezTo>
                  <a:cubicBezTo>
                    <a:pt x="644" y="2810"/>
                    <a:pt x="534" y="3093"/>
                    <a:pt x="974" y="3486"/>
                  </a:cubicBezTo>
                  <a:cubicBezTo>
                    <a:pt x="1026" y="3531"/>
                    <a:pt x="1118" y="3544"/>
                    <a:pt x="1208" y="3544"/>
                  </a:cubicBezTo>
                  <a:cubicBezTo>
                    <a:pt x="1336" y="3544"/>
                    <a:pt x="1461" y="3517"/>
                    <a:pt x="1461" y="3517"/>
                  </a:cubicBezTo>
                  <a:cubicBezTo>
                    <a:pt x="2042" y="3392"/>
                    <a:pt x="2718" y="2512"/>
                    <a:pt x="2498" y="2370"/>
                  </a:cubicBezTo>
                  <a:cubicBezTo>
                    <a:pt x="2250" y="2214"/>
                    <a:pt x="2056" y="1537"/>
                    <a:pt x="2493" y="1537"/>
                  </a:cubicBezTo>
                  <a:cubicBezTo>
                    <a:pt x="2582" y="1537"/>
                    <a:pt x="2697" y="1565"/>
                    <a:pt x="2844" y="1632"/>
                  </a:cubicBezTo>
                  <a:cubicBezTo>
                    <a:pt x="2849" y="1635"/>
                    <a:pt x="2855" y="1636"/>
                    <a:pt x="2861" y="1636"/>
                  </a:cubicBezTo>
                  <a:cubicBezTo>
                    <a:pt x="2891" y="1636"/>
                    <a:pt x="2930" y="1605"/>
                    <a:pt x="2969" y="1553"/>
                  </a:cubicBezTo>
                  <a:cubicBezTo>
                    <a:pt x="3001" y="1538"/>
                    <a:pt x="3504" y="1161"/>
                    <a:pt x="3566" y="721"/>
                  </a:cubicBezTo>
                  <a:cubicBezTo>
                    <a:pt x="3620" y="343"/>
                    <a:pt x="3443" y="0"/>
                    <a:pt x="299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170;p68">
              <a:extLst>
                <a:ext uri="{FF2B5EF4-FFF2-40B4-BE49-F238E27FC236}">
                  <a16:creationId xmlns:a16="http://schemas.microsoft.com/office/drawing/2014/main" id="{887F3334-A42B-4223-A412-932DBDDD9B9C}"/>
                </a:ext>
              </a:extLst>
            </p:cNvPr>
            <p:cNvSpPr/>
            <p:nvPr/>
          </p:nvSpPr>
          <p:spPr>
            <a:xfrm>
              <a:off x="-3232055" y="1762355"/>
              <a:ext cx="116047" cy="226862"/>
            </a:xfrm>
            <a:custGeom>
              <a:avLst/>
              <a:gdLst/>
              <a:ahLst/>
              <a:cxnLst/>
              <a:rect l="l" t="t" r="r" b="b"/>
              <a:pathLst>
                <a:path w="3992" h="7804" extrusionOk="0">
                  <a:moveTo>
                    <a:pt x="1776" y="0"/>
                  </a:moveTo>
                  <a:lnTo>
                    <a:pt x="425" y="629"/>
                  </a:lnTo>
                  <a:cubicBezTo>
                    <a:pt x="1" y="3237"/>
                    <a:pt x="48" y="4494"/>
                    <a:pt x="111" y="7589"/>
                  </a:cubicBezTo>
                  <a:cubicBezTo>
                    <a:pt x="811" y="7758"/>
                    <a:pt x="1643" y="7803"/>
                    <a:pt x="2329" y="7803"/>
                  </a:cubicBezTo>
                  <a:cubicBezTo>
                    <a:pt x="3104" y="7803"/>
                    <a:pt x="3693" y="7746"/>
                    <a:pt x="3693" y="7746"/>
                  </a:cubicBezTo>
                  <a:lnTo>
                    <a:pt x="3991" y="1179"/>
                  </a:lnTo>
                  <a:lnTo>
                    <a:pt x="2954" y="236"/>
                  </a:lnTo>
                  <a:cubicBezTo>
                    <a:pt x="2916" y="237"/>
                    <a:pt x="2879" y="238"/>
                    <a:pt x="2842" y="238"/>
                  </a:cubicBezTo>
                  <a:cubicBezTo>
                    <a:pt x="2434" y="238"/>
                    <a:pt x="2078" y="159"/>
                    <a:pt x="177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171;p68">
              <a:extLst>
                <a:ext uri="{FF2B5EF4-FFF2-40B4-BE49-F238E27FC236}">
                  <a16:creationId xmlns:a16="http://schemas.microsoft.com/office/drawing/2014/main" id="{AB5736A0-C388-48DD-B030-0B2A0E8CB80C}"/>
                </a:ext>
              </a:extLst>
            </p:cNvPr>
            <p:cNvSpPr/>
            <p:nvPr/>
          </p:nvSpPr>
          <p:spPr>
            <a:xfrm>
              <a:off x="-3000484" y="1731744"/>
              <a:ext cx="51163" cy="33837"/>
            </a:xfrm>
            <a:custGeom>
              <a:avLst/>
              <a:gdLst/>
              <a:ahLst/>
              <a:cxnLst/>
              <a:rect l="l" t="t" r="r" b="b"/>
              <a:pathLst>
                <a:path w="1760" h="1164" extrusionOk="0">
                  <a:moveTo>
                    <a:pt x="286" y="0"/>
                  </a:moveTo>
                  <a:cubicBezTo>
                    <a:pt x="246" y="0"/>
                    <a:pt x="207" y="9"/>
                    <a:pt x="173" y="32"/>
                  </a:cubicBezTo>
                  <a:cubicBezTo>
                    <a:pt x="0" y="158"/>
                    <a:pt x="236" y="865"/>
                    <a:pt x="236" y="865"/>
                  </a:cubicBezTo>
                  <a:lnTo>
                    <a:pt x="738" y="1163"/>
                  </a:lnTo>
                  <a:cubicBezTo>
                    <a:pt x="1760" y="928"/>
                    <a:pt x="1461" y="174"/>
                    <a:pt x="1288" y="48"/>
                  </a:cubicBezTo>
                  <a:cubicBezTo>
                    <a:pt x="1252" y="24"/>
                    <a:pt x="1208" y="14"/>
                    <a:pt x="1160" y="14"/>
                  </a:cubicBezTo>
                  <a:cubicBezTo>
                    <a:pt x="954" y="14"/>
                    <a:pt x="676" y="189"/>
                    <a:pt x="676" y="189"/>
                  </a:cubicBezTo>
                  <a:cubicBezTo>
                    <a:pt x="676" y="189"/>
                    <a:pt x="465" y="0"/>
                    <a:pt x="286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172;p68">
              <a:extLst>
                <a:ext uri="{FF2B5EF4-FFF2-40B4-BE49-F238E27FC236}">
                  <a16:creationId xmlns:a16="http://schemas.microsoft.com/office/drawing/2014/main" id="{54925F28-5065-40D2-883E-12E54F1CCD25}"/>
                </a:ext>
              </a:extLst>
            </p:cNvPr>
            <p:cNvSpPr/>
            <p:nvPr/>
          </p:nvSpPr>
          <p:spPr>
            <a:xfrm>
              <a:off x="-2980862" y="1663081"/>
              <a:ext cx="34739" cy="78286"/>
            </a:xfrm>
            <a:custGeom>
              <a:avLst/>
              <a:gdLst/>
              <a:ahLst/>
              <a:cxnLst/>
              <a:rect l="l" t="t" r="r" b="b"/>
              <a:pathLst>
                <a:path w="1195" h="2693" extrusionOk="0">
                  <a:moveTo>
                    <a:pt x="1139" y="0"/>
                  </a:moveTo>
                  <a:cubicBezTo>
                    <a:pt x="1117" y="0"/>
                    <a:pt x="1100" y="15"/>
                    <a:pt x="1100" y="38"/>
                  </a:cubicBezTo>
                  <a:lnTo>
                    <a:pt x="1" y="2567"/>
                  </a:lnTo>
                  <a:cubicBezTo>
                    <a:pt x="32" y="2614"/>
                    <a:pt x="48" y="2646"/>
                    <a:pt x="63" y="2693"/>
                  </a:cubicBezTo>
                  <a:lnTo>
                    <a:pt x="1195" y="69"/>
                  </a:lnTo>
                  <a:cubicBezTo>
                    <a:pt x="1195" y="53"/>
                    <a:pt x="1195" y="22"/>
                    <a:pt x="1163" y="6"/>
                  </a:cubicBezTo>
                  <a:cubicBezTo>
                    <a:pt x="1155" y="2"/>
                    <a:pt x="1146" y="0"/>
                    <a:pt x="1139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173;p68">
              <a:extLst>
                <a:ext uri="{FF2B5EF4-FFF2-40B4-BE49-F238E27FC236}">
                  <a16:creationId xmlns:a16="http://schemas.microsoft.com/office/drawing/2014/main" id="{F4CB46D3-8CDA-4668-8245-14AFADCFA7D7}"/>
                </a:ext>
              </a:extLst>
            </p:cNvPr>
            <p:cNvSpPr/>
            <p:nvPr/>
          </p:nvSpPr>
          <p:spPr>
            <a:xfrm>
              <a:off x="-3151677" y="1755960"/>
              <a:ext cx="172676" cy="79506"/>
            </a:xfrm>
            <a:custGeom>
              <a:avLst/>
              <a:gdLst/>
              <a:ahLst/>
              <a:cxnLst/>
              <a:rect l="l" t="t" r="r" b="b"/>
              <a:pathLst>
                <a:path w="5940" h="2735" extrusionOk="0">
                  <a:moveTo>
                    <a:pt x="5437" y="1"/>
                  </a:moveTo>
                  <a:cubicBezTo>
                    <a:pt x="5437" y="1"/>
                    <a:pt x="4824" y="550"/>
                    <a:pt x="4290" y="927"/>
                  </a:cubicBezTo>
                  <a:cubicBezTo>
                    <a:pt x="3630" y="1399"/>
                    <a:pt x="3159" y="1572"/>
                    <a:pt x="3159" y="1572"/>
                  </a:cubicBezTo>
                  <a:cubicBezTo>
                    <a:pt x="2514" y="1556"/>
                    <a:pt x="504" y="739"/>
                    <a:pt x="503" y="739"/>
                  </a:cubicBezTo>
                  <a:lnTo>
                    <a:pt x="503" y="739"/>
                  </a:lnTo>
                  <a:cubicBezTo>
                    <a:pt x="1" y="1226"/>
                    <a:pt x="1101" y="2593"/>
                    <a:pt x="1085" y="2593"/>
                  </a:cubicBezTo>
                  <a:lnTo>
                    <a:pt x="3457" y="2734"/>
                  </a:lnTo>
                  <a:cubicBezTo>
                    <a:pt x="4400" y="2294"/>
                    <a:pt x="5939" y="330"/>
                    <a:pt x="5939" y="330"/>
                  </a:cubicBezTo>
                  <a:cubicBezTo>
                    <a:pt x="5814" y="205"/>
                    <a:pt x="5657" y="95"/>
                    <a:pt x="543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2174;p68">
              <a:extLst>
                <a:ext uri="{FF2B5EF4-FFF2-40B4-BE49-F238E27FC236}">
                  <a16:creationId xmlns:a16="http://schemas.microsoft.com/office/drawing/2014/main" id="{A0381573-C84A-4C2B-9326-BFF4DC575D00}"/>
                </a:ext>
              </a:extLst>
            </p:cNvPr>
            <p:cNvSpPr/>
            <p:nvPr/>
          </p:nvSpPr>
          <p:spPr>
            <a:xfrm>
              <a:off x="-3233887" y="2227009"/>
              <a:ext cx="57588" cy="22675"/>
            </a:xfrm>
            <a:custGeom>
              <a:avLst/>
              <a:gdLst/>
              <a:ahLst/>
              <a:cxnLst/>
              <a:rect l="l" t="t" r="r" b="b"/>
              <a:pathLst>
                <a:path w="1981" h="780" extrusionOk="0">
                  <a:moveTo>
                    <a:pt x="711" y="0"/>
                  </a:moveTo>
                  <a:cubicBezTo>
                    <a:pt x="432" y="0"/>
                    <a:pt x="205" y="26"/>
                    <a:pt x="205" y="26"/>
                  </a:cubicBezTo>
                  <a:cubicBezTo>
                    <a:pt x="205" y="26"/>
                    <a:pt x="1" y="434"/>
                    <a:pt x="64" y="780"/>
                  </a:cubicBezTo>
                  <a:lnTo>
                    <a:pt x="1980" y="780"/>
                  </a:lnTo>
                  <a:cubicBezTo>
                    <a:pt x="1980" y="780"/>
                    <a:pt x="1918" y="261"/>
                    <a:pt x="1478" y="104"/>
                  </a:cubicBezTo>
                  <a:cubicBezTo>
                    <a:pt x="1267" y="22"/>
                    <a:pt x="96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2175;p68">
              <a:extLst>
                <a:ext uri="{FF2B5EF4-FFF2-40B4-BE49-F238E27FC236}">
                  <a16:creationId xmlns:a16="http://schemas.microsoft.com/office/drawing/2014/main" id="{6C70BBCB-C65E-44B6-9934-C6DED4AEB379}"/>
                </a:ext>
              </a:extLst>
            </p:cNvPr>
            <p:cNvSpPr/>
            <p:nvPr/>
          </p:nvSpPr>
          <p:spPr>
            <a:xfrm>
              <a:off x="-3231590" y="1982502"/>
              <a:ext cx="43867" cy="248926"/>
            </a:xfrm>
            <a:custGeom>
              <a:avLst/>
              <a:gdLst/>
              <a:ahLst/>
              <a:cxnLst/>
              <a:rect l="l" t="t" r="r" b="b"/>
              <a:pathLst>
                <a:path w="1509" h="8563" extrusionOk="0">
                  <a:moveTo>
                    <a:pt x="95" y="0"/>
                  </a:moveTo>
                  <a:cubicBezTo>
                    <a:pt x="95" y="0"/>
                    <a:pt x="189" y="3252"/>
                    <a:pt x="236" y="4383"/>
                  </a:cubicBezTo>
                  <a:cubicBezTo>
                    <a:pt x="236" y="4383"/>
                    <a:pt x="0" y="5530"/>
                    <a:pt x="47" y="6442"/>
                  </a:cubicBezTo>
                  <a:cubicBezTo>
                    <a:pt x="110" y="7353"/>
                    <a:pt x="126" y="8437"/>
                    <a:pt x="126" y="8437"/>
                  </a:cubicBezTo>
                  <a:cubicBezTo>
                    <a:pt x="266" y="8519"/>
                    <a:pt x="402" y="8563"/>
                    <a:pt x="556" y="8563"/>
                  </a:cubicBezTo>
                  <a:cubicBezTo>
                    <a:pt x="696" y="8563"/>
                    <a:pt x="851" y="8527"/>
                    <a:pt x="1037" y="8453"/>
                  </a:cubicBezTo>
                  <a:cubicBezTo>
                    <a:pt x="1037" y="8453"/>
                    <a:pt x="1414" y="5216"/>
                    <a:pt x="1383" y="4383"/>
                  </a:cubicBezTo>
                  <a:cubicBezTo>
                    <a:pt x="1336" y="3566"/>
                    <a:pt x="1509" y="1194"/>
                    <a:pt x="1509" y="1194"/>
                  </a:cubicBezTo>
                  <a:lnTo>
                    <a:pt x="1509" y="79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2176;p68">
              <a:extLst>
                <a:ext uri="{FF2B5EF4-FFF2-40B4-BE49-F238E27FC236}">
                  <a16:creationId xmlns:a16="http://schemas.microsoft.com/office/drawing/2014/main" id="{14FAEE5C-B92E-4AAA-960A-C1A27587841E}"/>
                </a:ext>
              </a:extLst>
            </p:cNvPr>
            <p:cNvSpPr/>
            <p:nvPr/>
          </p:nvSpPr>
          <p:spPr>
            <a:xfrm>
              <a:off x="-3170398" y="2227009"/>
              <a:ext cx="57588" cy="22675"/>
            </a:xfrm>
            <a:custGeom>
              <a:avLst/>
              <a:gdLst/>
              <a:ahLst/>
              <a:cxnLst/>
              <a:rect l="l" t="t" r="r" b="b"/>
              <a:pathLst>
                <a:path w="1981" h="780" extrusionOk="0">
                  <a:moveTo>
                    <a:pt x="711" y="0"/>
                  </a:moveTo>
                  <a:cubicBezTo>
                    <a:pt x="431" y="0"/>
                    <a:pt x="205" y="26"/>
                    <a:pt x="205" y="26"/>
                  </a:cubicBezTo>
                  <a:cubicBezTo>
                    <a:pt x="205" y="26"/>
                    <a:pt x="1" y="434"/>
                    <a:pt x="63" y="780"/>
                  </a:cubicBezTo>
                  <a:lnTo>
                    <a:pt x="1980" y="780"/>
                  </a:lnTo>
                  <a:cubicBezTo>
                    <a:pt x="1980" y="780"/>
                    <a:pt x="1917" y="261"/>
                    <a:pt x="1477" y="104"/>
                  </a:cubicBezTo>
                  <a:cubicBezTo>
                    <a:pt x="1267" y="22"/>
                    <a:pt x="967" y="0"/>
                    <a:pt x="7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2177;p68">
              <a:extLst>
                <a:ext uri="{FF2B5EF4-FFF2-40B4-BE49-F238E27FC236}">
                  <a16:creationId xmlns:a16="http://schemas.microsoft.com/office/drawing/2014/main" id="{B4B9470D-F0B3-4650-9BC5-2CA25F270677}"/>
                </a:ext>
              </a:extLst>
            </p:cNvPr>
            <p:cNvSpPr/>
            <p:nvPr/>
          </p:nvSpPr>
          <p:spPr>
            <a:xfrm>
              <a:off x="-3168102" y="1982502"/>
              <a:ext cx="43867" cy="247880"/>
            </a:xfrm>
            <a:custGeom>
              <a:avLst/>
              <a:gdLst/>
              <a:ahLst/>
              <a:cxnLst/>
              <a:rect l="l" t="t" r="r" b="b"/>
              <a:pathLst>
                <a:path w="1509" h="8527" extrusionOk="0">
                  <a:moveTo>
                    <a:pt x="94" y="0"/>
                  </a:moveTo>
                  <a:cubicBezTo>
                    <a:pt x="94" y="0"/>
                    <a:pt x="189" y="3252"/>
                    <a:pt x="236" y="4383"/>
                  </a:cubicBezTo>
                  <a:cubicBezTo>
                    <a:pt x="236" y="4383"/>
                    <a:pt x="0" y="5530"/>
                    <a:pt x="47" y="6442"/>
                  </a:cubicBezTo>
                  <a:cubicBezTo>
                    <a:pt x="110" y="7353"/>
                    <a:pt x="126" y="8437"/>
                    <a:pt x="126" y="8437"/>
                  </a:cubicBezTo>
                  <a:cubicBezTo>
                    <a:pt x="232" y="8501"/>
                    <a:pt x="374" y="8526"/>
                    <a:pt x="523" y="8526"/>
                  </a:cubicBezTo>
                  <a:cubicBezTo>
                    <a:pt x="705" y="8526"/>
                    <a:pt x="898" y="8489"/>
                    <a:pt x="1053" y="8437"/>
                  </a:cubicBezTo>
                  <a:cubicBezTo>
                    <a:pt x="1053" y="8437"/>
                    <a:pt x="1414" y="5216"/>
                    <a:pt x="1383" y="4383"/>
                  </a:cubicBezTo>
                  <a:cubicBezTo>
                    <a:pt x="1336" y="3566"/>
                    <a:pt x="1508" y="1194"/>
                    <a:pt x="1508" y="1194"/>
                  </a:cubicBezTo>
                  <a:lnTo>
                    <a:pt x="1508" y="7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2178;p68">
              <a:extLst>
                <a:ext uri="{FF2B5EF4-FFF2-40B4-BE49-F238E27FC236}">
                  <a16:creationId xmlns:a16="http://schemas.microsoft.com/office/drawing/2014/main" id="{56D7AC71-9286-4E3D-B2FC-2445FB92382D}"/>
                </a:ext>
              </a:extLst>
            </p:cNvPr>
            <p:cNvSpPr/>
            <p:nvPr/>
          </p:nvSpPr>
          <p:spPr>
            <a:xfrm>
              <a:off x="-3230224" y="1945961"/>
              <a:ext cx="108722" cy="53518"/>
            </a:xfrm>
            <a:custGeom>
              <a:avLst/>
              <a:gdLst/>
              <a:ahLst/>
              <a:cxnLst/>
              <a:rect l="l" t="t" r="r" b="b"/>
              <a:pathLst>
                <a:path w="3740" h="1841" extrusionOk="0">
                  <a:moveTo>
                    <a:pt x="0" y="0"/>
                  </a:moveTo>
                  <a:cubicBezTo>
                    <a:pt x="0" y="0"/>
                    <a:pt x="0" y="974"/>
                    <a:pt x="63" y="1634"/>
                  </a:cubicBezTo>
                  <a:cubicBezTo>
                    <a:pt x="63" y="1634"/>
                    <a:pt x="1177" y="1840"/>
                    <a:pt x="2322" y="1840"/>
                  </a:cubicBezTo>
                  <a:cubicBezTo>
                    <a:pt x="2758" y="1840"/>
                    <a:pt x="3198" y="1811"/>
                    <a:pt x="3583" y="1728"/>
                  </a:cubicBezTo>
                  <a:cubicBezTo>
                    <a:pt x="3583" y="1728"/>
                    <a:pt x="3740" y="754"/>
                    <a:pt x="3677" y="63"/>
                  </a:cubicBezTo>
                  <a:lnTo>
                    <a:pt x="3677" y="63"/>
                  </a:lnTo>
                  <a:cubicBezTo>
                    <a:pt x="3024" y="108"/>
                    <a:pt x="2525" y="129"/>
                    <a:pt x="2068" y="129"/>
                  </a:cubicBezTo>
                  <a:cubicBezTo>
                    <a:pt x="1404" y="129"/>
                    <a:pt x="829" y="84"/>
                    <a:pt x="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2179;p68">
              <a:extLst>
                <a:ext uri="{FF2B5EF4-FFF2-40B4-BE49-F238E27FC236}">
                  <a16:creationId xmlns:a16="http://schemas.microsoft.com/office/drawing/2014/main" id="{42895E14-9DF6-4EBD-AB7C-6AE6F99FD905}"/>
                </a:ext>
              </a:extLst>
            </p:cNvPr>
            <p:cNvSpPr/>
            <p:nvPr/>
          </p:nvSpPr>
          <p:spPr>
            <a:xfrm>
              <a:off x="-2819641" y="2270206"/>
              <a:ext cx="399189" cy="38867"/>
            </a:xfrm>
            <a:custGeom>
              <a:avLst/>
              <a:gdLst/>
              <a:ahLst/>
              <a:cxnLst/>
              <a:rect l="l" t="t" r="r" b="b"/>
              <a:pathLst>
                <a:path w="13732" h="1337" extrusionOk="0">
                  <a:moveTo>
                    <a:pt x="6866" y="1"/>
                  </a:moveTo>
                  <a:cubicBezTo>
                    <a:pt x="3080" y="1"/>
                    <a:pt x="1" y="299"/>
                    <a:pt x="1" y="676"/>
                  </a:cubicBezTo>
                  <a:cubicBezTo>
                    <a:pt x="1" y="1038"/>
                    <a:pt x="3080" y="1336"/>
                    <a:pt x="6866" y="1336"/>
                  </a:cubicBezTo>
                  <a:cubicBezTo>
                    <a:pt x="10653" y="1336"/>
                    <a:pt x="13732" y="1038"/>
                    <a:pt x="13732" y="676"/>
                  </a:cubicBezTo>
                  <a:cubicBezTo>
                    <a:pt x="13732" y="299"/>
                    <a:pt x="10653" y="1"/>
                    <a:pt x="686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2180;p68">
              <a:extLst>
                <a:ext uri="{FF2B5EF4-FFF2-40B4-BE49-F238E27FC236}">
                  <a16:creationId xmlns:a16="http://schemas.microsoft.com/office/drawing/2014/main" id="{C4499E4E-38DB-4AA6-8F5D-9A4D5722F50E}"/>
                </a:ext>
              </a:extLst>
            </p:cNvPr>
            <p:cNvSpPr/>
            <p:nvPr/>
          </p:nvSpPr>
          <p:spPr>
            <a:xfrm>
              <a:off x="-2647925" y="2095293"/>
              <a:ext cx="150292" cy="32471"/>
            </a:xfrm>
            <a:custGeom>
              <a:avLst/>
              <a:gdLst/>
              <a:ahLst/>
              <a:cxnLst/>
              <a:rect l="l" t="t" r="r" b="b"/>
              <a:pathLst>
                <a:path w="5170" h="1117" extrusionOk="0">
                  <a:moveTo>
                    <a:pt x="378" y="1"/>
                  </a:moveTo>
                  <a:cubicBezTo>
                    <a:pt x="174" y="1"/>
                    <a:pt x="1" y="173"/>
                    <a:pt x="1" y="378"/>
                  </a:cubicBezTo>
                  <a:lnTo>
                    <a:pt x="1" y="739"/>
                  </a:lnTo>
                  <a:cubicBezTo>
                    <a:pt x="1" y="943"/>
                    <a:pt x="174" y="1116"/>
                    <a:pt x="378" y="1116"/>
                  </a:cubicBezTo>
                  <a:lnTo>
                    <a:pt x="4793" y="1116"/>
                  </a:lnTo>
                  <a:cubicBezTo>
                    <a:pt x="4997" y="1116"/>
                    <a:pt x="5170" y="943"/>
                    <a:pt x="5170" y="739"/>
                  </a:cubicBezTo>
                  <a:lnTo>
                    <a:pt x="5170" y="378"/>
                  </a:lnTo>
                  <a:cubicBezTo>
                    <a:pt x="5170" y="173"/>
                    <a:pt x="4997" y="1"/>
                    <a:pt x="479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2181;p68">
              <a:extLst>
                <a:ext uri="{FF2B5EF4-FFF2-40B4-BE49-F238E27FC236}">
                  <a16:creationId xmlns:a16="http://schemas.microsoft.com/office/drawing/2014/main" id="{F68A2D83-B67E-4721-847C-6F248AA7DAF8}"/>
                </a:ext>
              </a:extLst>
            </p:cNvPr>
            <p:cNvSpPr/>
            <p:nvPr/>
          </p:nvSpPr>
          <p:spPr>
            <a:xfrm>
              <a:off x="-2622343" y="1894798"/>
              <a:ext cx="162618" cy="212414"/>
            </a:xfrm>
            <a:custGeom>
              <a:avLst/>
              <a:gdLst/>
              <a:ahLst/>
              <a:cxnLst/>
              <a:rect l="l" t="t" r="r" b="b"/>
              <a:pathLst>
                <a:path w="5594" h="7307" extrusionOk="0">
                  <a:moveTo>
                    <a:pt x="2326" y="1"/>
                  </a:moveTo>
                  <a:cubicBezTo>
                    <a:pt x="1823" y="1"/>
                    <a:pt x="1399" y="346"/>
                    <a:pt x="1289" y="833"/>
                  </a:cubicBezTo>
                  <a:lnTo>
                    <a:pt x="142" y="5924"/>
                  </a:lnTo>
                  <a:cubicBezTo>
                    <a:pt x="1" y="6583"/>
                    <a:pt x="488" y="7196"/>
                    <a:pt x="1148" y="7228"/>
                  </a:cubicBezTo>
                  <a:lnTo>
                    <a:pt x="3457" y="7306"/>
                  </a:lnTo>
                  <a:cubicBezTo>
                    <a:pt x="3468" y="7306"/>
                    <a:pt x="3479" y="7307"/>
                    <a:pt x="3491" y="7307"/>
                  </a:cubicBezTo>
                  <a:cubicBezTo>
                    <a:pt x="4010" y="7307"/>
                    <a:pt x="4449" y="6950"/>
                    <a:pt x="4541" y="6442"/>
                  </a:cubicBezTo>
                  <a:lnTo>
                    <a:pt x="5484" y="1367"/>
                  </a:lnTo>
                  <a:cubicBezTo>
                    <a:pt x="5594" y="770"/>
                    <a:pt x="5170" y="189"/>
                    <a:pt x="4557" y="126"/>
                  </a:cubicBezTo>
                  <a:lnTo>
                    <a:pt x="3614" y="16"/>
                  </a:lnTo>
                  <a:cubicBezTo>
                    <a:pt x="3567" y="1"/>
                    <a:pt x="3520" y="1"/>
                    <a:pt x="348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2182;p68">
              <a:extLst>
                <a:ext uri="{FF2B5EF4-FFF2-40B4-BE49-F238E27FC236}">
                  <a16:creationId xmlns:a16="http://schemas.microsoft.com/office/drawing/2014/main" id="{1457F3E7-1EFF-40D1-A68D-035C35F2C152}"/>
                </a:ext>
              </a:extLst>
            </p:cNvPr>
            <p:cNvSpPr/>
            <p:nvPr/>
          </p:nvSpPr>
          <p:spPr>
            <a:xfrm>
              <a:off x="-2671210" y="2116775"/>
              <a:ext cx="54390" cy="170815"/>
            </a:xfrm>
            <a:custGeom>
              <a:avLst/>
              <a:gdLst/>
              <a:ahLst/>
              <a:cxnLst/>
              <a:rect l="l" t="t" r="r" b="b"/>
              <a:pathLst>
                <a:path w="1871" h="5876" extrusionOk="0">
                  <a:moveTo>
                    <a:pt x="1462" y="0"/>
                  </a:moveTo>
                  <a:lnTo>
                    <a:pt x="1" y="5876"/>
                  </a:lnTo>
                  <a:lnTo>
                    <a:pt x="425" y="5876"/>
                  </a:lnTo>
                  <a:lnTo>
                    <a:pt x="1870" y="11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2183;p68">
              <a:extLst>
                <a:ext uri="{FF2B5EF4-FFF2-40B4-BE49-F238E27FC236}">
                  <a16:creationId xmlns:a16="http://schemas.microsoft.com/office/drawing/2014/main" id="{FF8C3699-88C7-4D40-85AB-388649486291}"/>
                </a:ext>
              </a:extLst>
            </p:cNvPr>
            <p:cNvSpPr/>
            <p:nvPr/>
          </p:nvSpPr>
          <p:spPr>
            <a:xfrm>
              <a:off x="-2528244" y="2116775"/>
              <a:ext cx="54361" cy="170815"/>
            </a:xfrm>
            <a:custGeom>
              <a:avLst/>
              <a:gdLst/>
              <a:ahLst/>
              <a:cxnLst/>
              <a:rect l="l" t="t" r="r" b="b"/>
              <a:pathLst>
                <a:path w="1870" h="5876" extrusionOk="0">
                  <a:moveTo>
                    <a:pt x="409" y="0"/>
                  </a:moveTo>
                  <a:lnTo>
                    <a:pt x="0" y="110"/>
                  </a:lnTo>
                  <a:lnTo>
                    <a:pt x="1446" y="5876"/>
                  </a:lnTo>
                  <a:lnTo>
                    <a:pt x="1870" y="5876"/>
                  </a:lnTo>
                  <a:lnTo>
                    <a:pt x="40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2184;p68">
              <a:extLst>
                <a:ext uri="{FF2B5EF4-FFF2-40B4-BE49-F238E27FC236}">
                  <a16:creationId xmlns:a16="http://schemas.microsoft.com/office/drawing/2014/main" id="{FEFB986E-EF2B-45E5-A32D-9695CF1CEB15}"/>
                </a:ext>
              </a:extLst>
            </p:cNvPr>
            <p:cNvSpPr/>
            <p:nvPr/>
          </p:nvSpPr>
          <p:spPr>
            <a:xfrm>
              <a:off x="-2689931" y="1870146"/>
              <a:ext cx="100960" cy="121077"/>
            </a:xfrm>
            <a:custGeom>
              <a:avLst/>
              <a:gdLst/>
              <a:ahLst/>
              <a:cxnLst/>
              <a:rect l="l" t="t" r="r" b="b"/>
              <a:pathLst>
                <a:path w="3473" h="4165" extrusionOk="0">
                  <a:moveTo>
                    <a:pt x="3473" y="0"/>
                  </a:moveTo>
                  <a:cubicBezTo>
                    <a:pt x="3472" y="0"/>
                    <a:pt x="2294" y="2514"/>
                    <a:pt x="2011" y="3268"/>
                  </a:cubicBezTo>
                  <a:cubicBezTo>
                    <a:pt x="2011" y="3268"/>
                    <a:pt x="1383" y="3289"/>
                    <a:pt x="787" y="3289"/>
                  </a:cubicBezTo>
                  <a:cubicBezTo>
                    <a:pt x="489" y="3289"/>
                    <a:pt x="199" y="3284"/>
                    <a:pt x="0" y="3268"/>
                  </a:cubicBezTo>
                  <a:lnTo>
                    <a:pt x="0" y="3268"/>
                  </a:lnTo>
                  <a:lnTo>
                    <a:pt x="173" y="3975"/>
                  </a:lnTo>
                  <a:cubicBezTo>
                    <a:pt x="173" y="3975"/>
                    <a:pt x="1634" y="4132"/>
                    <a:pt x="2106" y="4164"/>
                  </a:cubicBezTo>
                  <a:cubicBezTo>
                    <a:pt x="2111" y="4164"/>
                    <a:pt x="2116" y="4164"/>
                    <a:pt x="2121" y="4164"/>
                  </a:cubicBezTo>
                  <a:cubicBezTo>
                    <a:pt x="2561" y="4164"/>
                    <a:pt x="3221" y="2860"/>
                    <a:pt x="3221" y="2860"/>
                  </a:cubicBezTo>
                  <a:lnTo>
                    <a:pt x="3473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2185;p68">
              <a:extLst>
                <a:ext uri="{FF2B5EF4-FFF2-40B4-BE49-F238E27FC236}">
                  <a16:creationId xmlns:a16="http://schemas.microsoft.com/office/drawing/2014/main" id="{E2C26E02-FDD2-429F-A38C-B0C4BE529EB3}"/>
                </a:ext>
              </a:extLst>
            </p:cNvPr>
            <p:cNvSpPr/>
            <p:nvPr/>
          </p:nvSpPr>
          <p:spPr>
            <a:xfrm>
              <a:off x="-2631006" y="2051484"/>
              <a:ext cx="108722" cy="45698"/>
            </a:xfrm>
            <a:custGeom>
              <a:avLst/>
              <a:gdLst/>
              <a:ahLst/>
              <a:cxnLst/>
              <a:rect l="l" t="t" r="r" b="b"/>
              <a:pathLst>
                <a:path w="3740" h="1572" extrusionOk="0">
                  <a:moveTo>
                    <a:pt x="1054" y="0"/>
                  </a:moveTo>
                  <a:cubicBezTo>
                    <a:pt x="599" y="0"/>
                    <a:pt x="283" y="15"/>
                    <a:pt x="283" y="15"/>
                  </a:cubicBezTo>
                  <a:cubicBezTo>
                    <a:pt x="283" y="15"/>
                    <a:pt x="0" y="1398"/>
                    <a:pt x="1681" y="1555"/>
                  </a:cubicBezTo>
                  <a:cubicBezTo>
                    <a:pt x="1795" y="1566"/>
                    <a:pt x="1902" y="1572"/>
                    <a:pt x="2003" y="1572"/>
                  </a:cubicBezTo>
                  <a:cubicBezTo>
                    <a:pt x="3573" y="1572"/>
                    <a:pt x="3739" y="282"/>
                    <a:pt x="3739" y="282"/>
                  </a:cubicBezTo>
                  <a:cubicBezTo>
                    <a:pt x="3025" y="44"/>
                    <a:pt x="1834" y="0"/>
                    <a:pt x="1054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2186;p68">
              <a:extLst>
                <a:ext uri="{FF2B5EF4-FFF2-40B4-BE49-F238E27FC236}">
                  <a16:creationId xmlns:a16="http://schemas.microsoft.com/office/drawing/2014/main" id="{F72D259D-859B-4A7B-A5FF-64C11C8FE80A}"/>
                </a:ext>
              </a:extLst>
            </p:cNvPr>
            <p:cNvSpPr/>
            <p:nvPr/>
          </p:nvSpPr>
          <p:spPr>
            <a:xfrm>
              <a:off x="-2622808" y="1866484"/>
              <a:ext cx="123344" cy="198839"/>
            </a:xfrm>
            <a:custGeom>
              <a:avLst/>
              <a:gdLst/>
              <a:ahLst/>
              <a:cxnLst/>
              <a:rect l="l" t="t" r="r" b="b"/>
              <a:pathLst>
                <a:path w="4243" h="6840" extrusionOk="0">
                  <a:moveTo>
                    <a:pt x="3096" y="1"/>
                  </a:moveTo>
                  <a:lnTo>
                    <a:pt x="1996" y="32"/>
                  </a:lnTo>
                  <a:lnTo>
                    <a:pt x="1148" y="126"/>
                  </a:lnTo>
                  <a:lnTo>
                    <a:pt x="1" y="6379"/>
                  </a:lnTo>
                  <a:cubicBezTo>
                    <a:pt x="237" y="6489"/>
                    <a:pt x="457" y="6536"/>
                    <a:pt x="692" y="6583"/>
                  </a:cubicBezTo>
                  <a:cubicBezTo>
                    <a:pt x="1179" y="6678"/>
                    <a:pt x="1446" y="6725"/>
                    <a:pt x="1776" y="6788"/>
                  </a:cubicBezTo>
                  <a:cubicBezTo>
                    <a:pt x="1931" y="6824"/>
                    <a:pt x="2088" y="6839"/>
                    <a:pt x="2247" y="6839"/>
                  </a:cubicBezTo>
                  <a:cubicBezTo>
                    <a:pt x="2639" y="6839"/>
                    <a:pt x="3044" y="6747"/>
                    <a:pt x="3457" y="6646"/>
                  </a:cubicBezTo>
                  <a:lnTo>
                    <a:pt x="4243" y="346"/>
                  </a:lnTo>
                  <a:lnTo>
                    <a:pt x="3096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2187;p68">
              <a:extLst>
                <a:ext uri="{FF2B5EF4-FFF2-40B4-BE49-F238E27FC236}">
                  <a16:creationId xmlns:a16="http://schemas.microsoft.com/office/drawing/2014/main" id="{9A1FC7D2-18D3-4C20-B52F-34F8CC423785}"/>
                </a:ext>
              </a:extLst>
            </p:cNvPr>
            <p:cNvSpPr/>
            <p:nvPr/>
          </p:nvSpPr>
          <p:spPr>
            <a:xfrm>
              <a:off x="-2564785" y="1835204"/>
              <a:ext cx="32006" cy="39012"/>
            </a:xfrm>
            <a:custGeom>
              <a:avLst/>
              <a:gdLst/>
              <a:ahLst/>
              <a:cxnLst/>
              <a:rect l="l" t="t" r="r" b="b"/>
              <a:pathLst>
                <a:path w="1101" h="1342" extrusionOk="0">
                  <a:moveTo>
                    <a:pt x="882" y="1"/>
                  </a:moveTo>
                  <a:cubicBezTo>
                    <a:pt x="666" y="1"/>
                    <a:pt x="468" y="110"/>
                    <a:pt x="314" y="228"/>
                  </a:cubicBezTo>
                  <a:cubicBezTo>
                    <a:pt x="126" y="354"/>
                    <a:pt x="0" y="511"/>
                    <a:pt x="0" y="511"/>
                  </a:cubicBezTo>
                  <a:lnTo>
                    <a:pt x="16" y="951"/>
                  </a:lnTo>
                  <a:lnTo>
                    <a:pt x="32" y="1296"/>
                  </a:lnTo>
                  <a:cubicBezTo>
                    <a:pt x="149" y="1326"/>
                    <a:pt x="264" y="1342"/>
                    <a:pt x="376" y="1342"/>
                  </a:cubicBezTo>
                  <a:cubicBezTo>
                    <a:pt x="624" y="1342"/>
                    <a:pt x="862" y="1265"/>
                    <a:pt x="1100" y="1092"/>
                  </a:cubicBezTo>
                  <a:lnTo>
                    <a:pt x="1100" y="40"/>
                  </a:lnTo>
                  <a:cubicBezTo>
                    <a:pt x="1026" y="12"/>
                    <a:pt x="953" y="1"/>
                    <a:pt x="88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2188;p68">
              <a:extLst>
                <a:ext uri="{FF2B5EF4-FFF2-40B4-BE49-F238E27FC236}">
                  <a16:creationId xmlns:a16="http://schemas.microsoft.com/office/drawing/2014/main" id="{682396CB-D560-4F87-BA8D-5E0779F21EF6}"/>
                </a:ext>
              </a:extLst>
            </p:cNvPr>
            <p:cNvSpPr/>
            <p:nvPr/>
          </p:nvSpPr>
          <p:spPr>
            <a:xfrm>
              <a:off x="-2564785" y="1840001"/>
              <a:ext cx="27413" cy="22849"/>
            </a:xfrm>
            <a:custGeom>
              <a:avLst/>
              <a:gdLst/>
              <a:ahLst/>
              <a:cxnLst/>
              <a:rect l="l" t="t" r="r" b="b"/>
              <a:pathLst>
                <a:path w="943" h="786" extrusionOk="0">
                  <a:moveTo>
                    <a:pt x="943" y="0"/>
                  </a:moveTo>
                  <a:lnTo>
                    <a:pt x="314" y="63"/>
                  </a:lnTo>
                  <a:cubicBezTo>
                    <a:pt x="126" y="189"/>
                    <a:pt x="0" y="346"/>
                    <a:pt x="0" y="346"/>
                  </a:cubicBezTo>
                  <a:lnTo>
                    <a:pt x="16" y="786"/>
                  </a:lnTo>
                  <a:cubicBezTo>
                    <a:pt x="644" y="692"/>
                    <a:pt x="943" y="0"/>
                    <a:pt x="94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2189;p68">
              <a:extLst>
                <a:ext uri="{FF2B5EF4-FFF2-40B4-BE49-F238E27FC236}">
                  <a16:creationId xmlns:a16="http://schemas.microsoft.com/office/drawing/2014/main" id="{B9AEEA67-2C05-47BB-8725-C7C3A8F3BA63}"/>
                </a:ext>
              </a:extLst>
            </p:cNvPr>
            <p:cNvSpPr/>
            <p:nvPr/>
          </p:nvSpPr>
          <p:spPr>
            <a:xfrm>
              <a:off x="-2597663" y="1768750"/>
              <a:ext cx="93082" cy="84565"/>
            </a:xfrm>
            <a:custGeom>
              <a:avLst/>
              <a:gdLst/>
              <a:ahLst/>
              <a:cxnLst/>
              <a:rect l="l" t="t" r="r" b="b"/>
              <a:pathLst>
                <a:path w="3202" h="2909" extrusionOk="0">
                  <a:moveTo>
                    <a:pt x="1249" y="0"/>
                  </a:moveTo>
                  <a:cubicBezTo>
                    <a:pt x="1080" y="0"/>
                    <a:pt x="903" y="30"/>
                    <a:pt x="723" y="95"/>
                  </a:cubicBezTo>
                  <a:lnTo>
                    <a:pt x="94" y="2216"/>
                  </a:lnTo>
                  <a:cubicBezTo>
                    <a:pt x="0" y="2483"/>
                    <a:pt x="173" y="2781"/>
                    <a:pt x="456" y="2844"/>
                  </a:cubicBezTo>
                  <a:cubicBezTo>
                    <a:pt x="632" y="2879"/>
                    <a:pt x="841" y="2908"/>
                    <a:pt x="1062" y="2908"/>
                  </a:cubicBezTo>
                  <a:cubicBezTo>
                    <a:pt x="1530" y="2908"/>
                    <a:pt x="2051" y="2779"/>
                    <a:pt x="2435" y="2310"/>
                  </a:cubicBezTo>
                  <a:cubicBezTo>
                    <a:pt x="3202" y="1352"/>
                    <a:pt x="2394" y="0"/>
                    <a:pt x="124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2190;p68">
              <a:extLst>
                <a:ext uri="{FF2B5EF4-FFF2-40B4-BE49-F238E27FC236}">
                  <a16:creationId xmlns:a16="http://schemas.microsoft.com/office/drawing/2014/main" id="{3B0897C0-07AC-4394-A95C-6EC818F71674}"/>
                </a:ext>
              </a:extLst>
            </p:cNvPr>
            <p:cNvSpPr/>
            <p:nvPr/>
          </p:nvSpPr>
          <p:spPr>
            <a:xfrm>
              <a:off x="-2596762" y="1796163"/>
              <a:ext cx="12820" cy="24215"/>
            </a:xfrm>
            <a:custGeom>
              <a:avLst/>
              <a:gdLst/>
              <a:ahLst/>
              <a:cxnLst/>
              <a:rect l="l" t="t" r="r" b="b"/>
              <a:pathLst>
                <a:path w="441" h="833" extrusionOk="0">
                  <a:moveTo>
                    <a:pt x="440" y="0"/>
                  </a:moveTo>
                  <a:lnTo>
                    <a:pt x="48" y="550"/>
                  </a:lnTo>
                  <a:cubicBezTo>
                    <a:pt x="0" y="613"/>
                    <a:pt x="16" y="691"/>
                    <a:pt x="79" y="738"/>
                  </a:cubicBezTo>
                  <a:lnTo>
                    <a:pt x="189" y="833"/>
                  </a:lnTo>
                  <a:cubicBezTo>
                    <a:pt x="189" y="833"/>
                    <a:pt x="440" y="723"/>
                    <a:pt x="4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2191;p68">
              <a:extLst>
                <a:ext uri="{FF2B5EF4-FFF2-40B4-BE49-F238E27FC236}">
                  <a16:creationId xmlns:a16="http://schemas.microsoft.com/office/drawing/2014/main" id="{8A3DB980-FA8D-4106-B0E9-89FF43B1734B}"/>
                </a:ext>
              </a:extLst>
            </p:cNvPr>
            <p:cNvSpPr/>
            <p:nvPr/>
          </p:nvSpPr>
          <p:spPr>
            <a:xfrm>
              <a:off x="-2590366" y="1742181"/>
              <a:ext cx="102326" cy="102355"/>
            </a:xfrm>
            <a:custGeom>
              <a:avLst/>
              <a:gdLst/>
              <a:ahLst/>
              <a:cxnLst/>
              <a:rect l="l" t="t" r="r" b="b"/>
              <a:pathLst>
                <a:path w="3520" h="3521" extrusionOk="0">
                  <a:moveTo>
                    <a:pt x="749" y="1"/>
                  </a:moveTo>
                  <a:cubicBezTo>
                    <a:pt x="495" y="1"/>
                    <a:pt x="290" y="107"/>
                    <a:pt x="189" y="380"/>
                  </a:cubicBezTo>
                  <a:cubicBezTo>
                    <a:pt x="0" y="883"/>
                    <a:pt x="503" y="1213"/>
                    <a:pt x="503" y="1213"/>
                  </a:cubicBezTo>
                  <a:cubicBezTo>
                    <a:pt x="516" y="1213"/>
                    <a:pt x="529" y="1212"/>
                    <a:pt x="542" y="1212"/>
                  </a:cubicBezTo>
                  <a:cubicBezTo>
                    <a:pt x="1094" y="1212"/>
                    <a:pt x="1630" y="1534"/>
                    <a:pt x="1462" y="1841"/>
                  </a:cubicBezTo>
                  <a:cubicBezTo>
                    <a:pt x="1352" y="2050"/>
                    <a:pt x="1356" y="2158"/>
                    <a:pt x="1464" y="2158"/>
                  </a:cubicBezTo>
                  <a:cubicBezTo>
                    <a:pt x="1528" y="2158"/>
                    <a:pt x="1627" y="2121"/>
                    <a:pt x="1760" y="2046"/>
                  </a:cubicBezTo>
                  <a:cubicBezTo>
                    <a:pt x="1817" y="2015"/>
                    <a:pt x="1870" y="2001"/>
                    <a:pt x="1918" y="2001"/>
                  </a:cubicBezTo>
                  <a:cubicBezTo>
                    <a:pt x="2160" y="2001"/>
                    <a:pt x="2266" y="2351"/>
                    <a:pt x="2043" y="2548"/>
                  </a:cubicBezTo>
                  <a:cubicBezTo>
                    <a:pt x="1697" y="2878"/>
                    <a:pt x="1729" y="3067"/>
                    <a:pt x="1744" y="3240"/>
                  </a:cubicBezTo>
                  <a:cubicBezTo>
                    <a:pt x="1758" y="3386"/>
                    <a:pt x="1906" y="3521"/>
                    <a:pt x="2046" y="3521"/>
                  </a:cubicBezTo>
                  <a:cubicBezTo>
                    <a:pt x="2072" y="3521"/>
                    <a:pt x="2097" y="3516"/>
                    <a:pt x="2121" y="3507"/>
                  </a:cubicBezTo>
                  <a:cubicBezTo>
                    <a:pt x="2247" y="3444"/>
                    <a:pt x="2389" y="3365"/>
                    <a:pt x="2514" y="3240"/>
                  </a:cubicBezTo>
                  <a:cubicBezTo>
                    <a:pt x="2828" y="2894"/>
                    <a:pt x="3520" y="1669"/>
                    <a:pt x="2828" y="1072"/>
                  </a:cubicBezTo>
                  <a:cubicBezTo>
                    <a:pt x="2388" y="699"/>
                    <a:pt x="1402" y="1"/>
                    <a:pt x="7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2192;p68">
              <a:extLst>
                <a:ext uri="{FF2B5EF4-FFF2-40B4-BE49-F238E27FC236}">
                  <a16:creationId xmlns:a16="http://schemas.microsoft.com/office/drawing/2014/main" id="{29709CDD-97D7-4E47-B5D0-8DA8AD7A6FAF}"/>
                </a:ext>
              </a:extLst>
            </p:cNvPr>
            <p:cNvSpPr/>
            <p:nvPr/>
          </p:nvSpPr>
          <p:spPr>
            <a:xfrm>
              <a:off x="-2606035" y="1800262"/>
              <a:ext cx="64099" cy="56309"/>
            </a:xfrm>
            <a:custGeom>
              <a:avLst/>
              <a:gdLst/>
              <a:ahLst/>
              <a:cxnLst/>
              <a:rect l="l" t="t" r="r" b="b"/>
              <a:pathLst>
                <a:path w="2205" h="1937" extrusionOk="0">
                  <a:moveTo>
                    <a:pt x="571" y="896"/>
                  </a:moveTo>
                  <a:cubicBezTo>
                    <a:pt x="649" y="912"/>
                    <a:pt x="822" y="927"/>
                    <a:pt x="901" y="990"/>
                  </a:cubicBezTo>
                  <a:cubicBezTo>
                    <a:pt x="941" y="1044"/>
                    <a:pt x="743" y="1370"/>
                    <a:pt x="615" y="1370"/>
                  </a:cubicBezTo>
                  <a:cubicBezTo>
                    <a:pt x="592" y="1370"/>
                    <a:pt x="572" y="1359"/>
                    <a:pt x="555" y="1336"/>
                  </a:cubicBezTo>
                  <a:cubicBezTo>
                    <a:pt x="461" y="1226"/>
                    <a:pt x="492" y="1053"/>
                    <a:pt x="508" y="959"/>
                  </a:cubicBezTo>
                  <a:cubicBezTo>
                    <a:pt x="508" y="927"/>
                    <a:pt x="539" y="896"/>
                    <a:pt x="571" y="896"/>
                  </a:cubicBezTo>
                  <a:close/>
                  <a:moveTo>
                    <a:pt x="1953" y="0"/>
                  </a:moveTo>
                  <a:cubicBezTo>
                    <a:pt x="1953" y="0"/>
                    <a:pt x="1533" y="917"/>
                    <a:pt x="1220" y="917"/>
                  </a:cubicBezTo>
                  <a:cubicBezTo>
                    <a:pt x="1186" y="917"/>
                    <a:pt x="1152" y="905"/>
                    <a:pt x="1121" y="880"/>
                  </a:cubicBezTo>
                  <a:cubicBezTo>
                    <a:pt x="959" y="743"/>
                    <a:pt x="793" y="709"/>
                    <a:pt x="670" y="709"/>
                  </a:cubicBezTo>
                  <a:cubicBezTo>
                    <a:pt x="554" y="709"/>
                    <a:pt x="477" y="739"/>
                    <a:pt x="477" y="739"/>
                  </a:cubicBezTo>
                  <a:cubicBezTo>
                    <a:pt x="1" y="1748"/>
                    <a:pt x="504" y="1937"/>
                    <a:pt x="821" y="1937"/>
                  </a:cubicBezTo>
                  <a:cubicBezTo>
                    <a:pt x="849" y="1937"/>
                    <a:pt x="876" y="1935"/>
                    <a:pt x="901" y="1933"/>
                  </a:cubicBezTo>
                  <a:cubicBezTo>
                    <a:pt x="1388" y="1901"/>
                    <a:pt x="1545" y="1242"/>
                    <a:pt x="1655" y="927"/>
                  </a:cubicBezTo>
                  <a:cubicBezTo>
                    <a:pt x="1765" y="597"/>
                    <a:pt x="2205" y="110"/>
                    <a:pt x="2205" y="110"/>
                  </a:cubicBezTo>
                  <a:lnTo>
                    <a:pt x="1953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2193;p68">
              <a:extLst>
                <a:ext uri="{FF2B5EF4-FFF2-40B4-BE49-F238E27FC236}">
                  <a16:creationId xmlns:a16="http://schemas.microsoft.com/office/drawing/2014/main" id="{5C072DF1-473D-4955-83CE-C0E13067AB9D}"/>
                </a:ext>
              </a:extLst>
            </p:cNvPr>
            <p:cNvSpPr/>
            <p:nvPr/>
          </p:nvSpPr>
          <p:spPr>
            <a:xfrm>
              <a:off x="-2739727" y="2056019"/>
              <a:ext cx="153955" cy="203723"/>
            </a:xfrm>
            <a:custGeom>
              <a:avLst/>
              <a:gdLst/>
              <a:ahLst/>
              <a:cxnLst/>
              <a:rect l="l" t="t" r="r" b="b"/>
              <a:pathLst>
                <a:path w="5296" h="7008" extrusionOk="0">
                  <a:moveTo>
                    <a:pt x="4054" y="1"/>
                  </a:moveTo>
                  <a:lnTo>
                    <a:pt x="2169" y="503"/>
                  </a:lnTo>
                  <a:cubicBezTo>
                    <a:pt x="1918" y="566"/>
                    <a:pt x="1729" y="755"/>
                    <a:pt x="1666" y="1006"/>
                  </a:cubicBezTo>
                  <a:lnTo>
                    <a:pt x="1" y="6976"/>
                  </a:lnTo>
                  <a:lnTo>
                    <a:pt x="959" y="7008"/>
                  </a:lnTo>
                  <a:cubicBezTo>
                    <a:pt x="959" y="7008"/>
                    <a:pt x="2012" y="4462"/>
                    <a:pt x="2263" y="3724"/>
                  </a:cubicBezTo>
                  <a:cubicBezTo>
                    <a:pt x="2515" y="3001"/>
                    <a:pt x="2625" y="2169"/>
                    <a:pt x="2625" y="2169"/>
                  </a:cubicBezTo>
                  <a:cubicBezTo>
                    <a:pt x="4102" y="2043"/>
                    <a:pt x="5233" y="943"/>
                    <a:pt x="5233" y="943"/>
                  </a:cubicBezTo>
                  <a:cubicBezTo>
                    <a:pt x="5296" y="409"/>
                    <a:pt x="4054" y="1"/>
                    <a:pt x="405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2194;p68">
              <a:extLst>
                <a:ext uri="{FF2B5EF4-FFF2-40B4-BE49-F238E27FC236}">
                  <a16:creationId xmlns:a16="http://schemas.microsoft.com/office/drawing/2014/main" id="{D37AECE2-9D72-4D5F-A2AE-916302667987}"/>
                </a:ext>
              </a:extLst>
            </p:cNvPr>
            <p:cNvSpPr/>
            <p:nvPr/>
          </p:nvSpPr>
          <p:spPr>
            <a:xfrm>
              <a:off x="-2779437" y="2255526"/>
              <a:ext cx="67617" cy="32064"/>
            </a:xfrm>
            <a:custGeom>
              <a:avLst/>
              <a:gdLst/>
              <a:ahLst/>
              <a:cxnLst/>
              <a:rect l="l" t="t" r="r" b="b"/>
              <a:pathLst>
                <a:path w="2326" h="1103" extrusionOk="0">
                  <a:moveTo>
                    <a:pt x="1559" y="1"/>
                  </a:moveTo>
                  <a:cubicBezTo>
                    <a:pt x="1499" y="1"/>
                    <a:pt x="1444" y="6"/>
                    <a:pt x="1398" y="19"/>
                  </a:cubicBezTo>
                  <a:lnTo>
                    <a:pt x="1351" y="207"/>
                  </a:lnTo>
                  <a:lnTo>
                    <a:pt x="1304" y="380"/>
                  </a:lnTo>
                  <a:cubicBezTo>
                    <a:pt x="1304" y="380"/>
                    <a:pt x="283" y="584"/>
                    <a:pt x="0" y="1103"/>
                  </a:cubicBezTo>
                  <a:lnTo>
                    <a:pt x="2011" y="1087"/>
                  </a:lnTo>
                  <a:lnTo>
                    <a:pt x="2325" y="145"/>
                  </a:lnTo>
                  <a:cubicBezTo>
                    <a:pt x="2325" y="145"/>
                    <a:pt x="1872" y="1"/>
                    <a:pt x="15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2195;p68">
              <a:extLst>
                <a:ext uri="{FF2B5EF4-FFF2-40B4-BE49-F238E27FC236}">
                  <a16:creationId xmlns:a16="http://schemas.microsoft.com/office/drawing/2014/main" id="{76EA33E5-DA19-4C08-8333-67EDB6687B02}"/>
                </a:ext>
              </a:extLst>
            </p:cNvPr>
            <p:cNvSpPr/>
            <p:nvPr/>
          </p:nvSpPr>
          <p:spPr>
            <a:xfrm>
              <a:off x="-2741530" y="2261544"/>
              <a:ext cx="18750" cy="8692"/>
            </a:xfrm>
            <a:custGeom>
              <a:avLst/>
              <a:gdLst/>
              <a:ahLst/>
              <a:cxnLst/>
              <a:rect l="l" t="t" r="r" b="b"/>
              <a:pathLst>
                <a:path w="645" h="299" extrusionOk="0">
                  <a:moveTo>
                    <a:pt x="47" y="0"/>
                  </a:moveTo>
                  <a:lnTo>
                    <a:pt x="0" y="173"/>
                  </a:lnTo>
                  <a:cubicBezTo>
                    <a:pt x="0" y="173"/>
                    <a:pt x="55" y="167"/>
                    <a:pt x="135" y="167"/>
                  </a:cubicBezTo>
                  <a:cubicBezTo>
                    <a:pt x="281" y="167"/>
                    <a:pt x="512" y="187"/>
                    <a:pt x="644" y="299"/>
                  </a:cubicBezTo>
                  <a:cubicBezTo>
                    <a:pt x="644" y="299"/>
                    <a:pt x="487" y="16"/>
                    <a:pt x="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2196;p68">
              <a:extLst>
                <a:ext uri="{FF2B5EF4-FFF2-40B4-BE49-F238E27FC236}">
                  <a16:creationId xmlns:a16="http://schemas.microsoft.com/office/drawing/2014/main" id="{CED4616A-08A3-4292-838B-E4D0B70492B7}"/>
                </a:ext>
              </a:extLst>
            </p:cNvPr>
            <p:cNvSpPr/>
            <p:nvPr/>
          </p:nvSpPr>
          <p:spPr>
            <a:xfrm>
              <a:off x="-2652925" y="2068810"/>
              <a:ext cx="117850" cy="191833"/>
            </a:xfrm>
            <a:custGeom>
              <a:avLst/>
              <a:gdLst/>
              <a:ahLst/>
              <a:cxnLst/>
              <a:rect l="l" t="t" r="r" b="b"/>
              <a:pathLst>
                <a:path w="4054" h="6599" extrusionOk="0">
                  <a:moveTo>
                    <a:pt x="2099" y="0"/>
                  </a:moveTo>
                  <a:cubicBezTo>
                    <a:pt x="2063" y="0"/>
                    <a:pt x="2042" y="0"/>
                    <a:pt x="2042" y="0"/>
                  </a:cubicBezTo>
                  <a:lnTo>
                    <a:pt x="299" y="990"/>
                  </a:lnTo>
                  <a:cubicBezTo>
                    <a:pt x="110" y="1100"/>
                    <a:pt x="0" y="1304"/>
                    <a:pt x="0" y="1524"/>
                  </a:cubicBezTo>
                  <a:lnTo>
                    <a:pt x="220" y="6599"/>
                  </a:lnTo>
                  <a:lnTo>
                    <a:pt x="1021" y="6568"/>
                  </a:lnTo>
                  <a:cubicBezTo>
                    <a:pt x="1021" y="6568"/>
                    <a:pt x="1178" y="4682"/>
                    <a:pt x="1241" y="3912"/>
                  </a:cubicBezTo>
                  <a:cubicBezTo>
                    <a:pt x="1320" y="3143"/>
                    <a:pt x="1288" y="2027"/>
                    <a:pt x="1288" y="2027"/>
                  </a:cubicBezTo>
                  <a:lnTo>
                    <a:pt x="1288" y="2027"/>
                  </a:lnTo>
                  <a:cubicBezTo>
                    <a:pt x="1333" y="2031"/>
                    <a:pt x="1378" y="2032"/>
                    <a:pt x="1423" y="2032"/>
                  </a:cubicBezTo>
                  <a:cubicBezTo>
                    <a:pt x="2746" y="2032"/>
                    <a:pt x="4053" y="519"/>
                    <a:pt x="4053" y="519"/>
                  </a:cubicBezTo>
                  <a:cubicBezTo>
                    <a:pt x="3983" y="25"/>
                    <a:pt x="2419" y="0"/>
                    <a:pt x="209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2197;p68">
              <a:extLst>
                <a:ext uri="{FF2B5EF4-FFF2-40B4-BE49-F238E27FC236}">
                  <a16:creationId xmlns:a16="http://schemas.microsoft.com/office/drawing/2014/main" id="{06459D6B-9137-492A-885F-0E74F98D3DA9}"/>
                </a:ext>
              </a:extLst>
            </p:cNvPr>
            <p:cNvSpPr/>
            <p:nvPr/>
          </p:nvSpPr>
          <p:spPr>
            <a:xfrm>
              <a:off x="-2685367" y="2257968"/>
              <a:ext cx="62152" cy="29622"/>
            </a:xfrm>
            <a:custGeom>
              <a:avLst/>
              <a:gdLst/>
              <a:ahLst/>
              <a:cxnLst/>
              <a:rect l="l" t="t" r="r" b="b"/>
              <a:pathLst>
                <a:path w="2138" h="1019" extrusionOk="0">
                  <a:moveTo>
                    <a:pt x="1588" y="1"/>
                  </a:moveTo>
                  <a:cubicBezTo>
                    <a:pt x="1495" y="1"/>
                    <a:pt x="1406" y="8"/>
                    <a:pt x="1336" y="29"/>
                  </a:cubicBezTo>
                  <a:lnTo>
                    <a:pt x="1320" y="108"/>
                  </a:lnTo>
                  <a:lnTo>
                    <a:pt x="1289" y="281"/>
                  </a:lnTo>
                  <a:cubicBezTo>
                    <a:pt x="1289" y="281"/>
                    <a:pt x="268" y="500"/>
                    <a:pt x="1" y="1019"/>
                  </a:cubicBezTo>
                  <a:lnTo>
                    <a:pt x="2012" y="1019"/>
                  </a:lnTo>
                  <a:lnTo>
                    <a:pt x="2137" y="61"/>
                  </a:lnTo>
                  <a:cubicBezTo>
                    <a:pt x="2137" y="61"/>
                    <a:pt x="1847" y="1"/>
                    <a:pt x="15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2198;p68">
              <a:extLst>
                <a:ext uri="{FF2B5EF4-FFF2-40B4-BE49-F238E27FC236}">
                  <a16:creationId xmlns:a16="http://schemas.microsoft.com/office/drawing/2014/main" id="{E247EF8F-A163-4BCA-B4FD-3DA5EB9F5062}"/>
                </a:ext>
              </a:extLst>
            </p:cNvPr>
            <p:cNvSpPr/>
            <p:nvPr/>
          </p:nvSpPr>
          <p:spPr>
            <a:xfrm>
              <a:off x="-2647925" y="2261544"/>
              <a:ext cx="16483" cy="8692"/>
            </a:xfrm>
            <a:custGeom>
              <a:avLst/>
              <a:gdLst/>
              <a:ahLst/>
              <a:cxnLst/>
              <a:rect l="l" t="t" r="r" b="b"/>
              <a:pathLst>
                <a:path w="567" h="299" extrusionOk="0">
                  <a:moveTo>
                    <a:pt x="32" y="0"/>
                  </a:moveTo>
                  <a:lnTo>
                    <a:pt x="1" y="173"/>
                  </a:lnTo>
                  <a:cubicBezTo>
                    <a:pt x="1" y="173"/>
                    <a:pt x="46" y="167"/>
                    <a:pt x="113" y="167"/>
                  </a:cubicBezTo>
                  <a:cubicBezTo>
                    <a:pt x="236" y="167"/>
                    <a:pt x="434" y="187"/>
                    <a:pt x="566" y="299"/>
                  </a:cubicBezTo>
                  <a:cubicBezTo>
                    <a:pt x="566" y="299"/>
                    <a:pt x="488" y="16"/>
                    <a:pt x="3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2199;p68">
              <a:extLst>
                <a:ext uri="{FF2B5EF4-FFF2-40B4-BE49-F238E27FC236}">
                  <a16:creationId xmlns:a16="http://schemas.microsoft.com/office/drawing/2014/main" id="{66E5B549-5DC4-4EF8-B659-F8A57C956191}"/>
                </a:ext>
              </a:extLst>
            </p:cNvPr>
            <p:cNvSpPr/>
            <p:nvPr/>
          </p:nvSpPr>
          <p:spPr>
            <a:xfrm>
              <a:off x="-2615483" y="1876542"/>
              <a:ext cx="131106" cy="121047"/>
            </a:xfrm>
            <a:custGeom>
              <a:avLst/>
              <a:gdLst/>
              <a:ahLst/>
              <a:cxnLst/>
              <a:rect l="l" t="t" r="r" b="b"/>
              <a:pathLst>
                <a:path w="4510" h="4164" extrusionOk="0">
                  <a:moveTo>
                    <a:pt x="3991" y="0"/>
                  </a:moveTo>
                  <a:cubicBezTo>
                    <a:pt x="3127" y="2215"/>
                    <a:pt x="2546" y="3048"/>
                    <a:pt x="2546" y="3048"/>
                  </a:cubicBezTo>
                  <a:cubicBezTo>
                    <a:pt x="2546" y="3048"/>
                    <a:pt x="1351" y="3252"/>
                    <a:pt x="802" y="3331"/>
                  </a:cubicBezTo>
                  <a:cubicBezTo>
                    <a:pt x="757" y="3338"/>
                    <a:pt x="709" y="3340"/>
                    <a:pt x="661" y="3340"/>
                  </a:cubicBezTo>
                  <a:cubicBezTo>
                    <a:pt x="371" y="3340"/>
                    <a:pt x="47" y="3237"/>
                    <a:pt x="47" y="3237"/>
                  </a:cubicBezTo>
                  <a:cubicBezTo>
                    <a:pt x="0" y="3551"/>
                    <a:pt x="47" y="3865"/>
                    <a:pt x="47" y="3865"/>
                  </a:cubicBezTo>
                  <a:cubicBezTo>
                    <a:pt x="664" y="4098"/>
                    <a:pt x="1310" y="4164"/>
                    <a:pt x="1843" y="4164"/>
                  </a:cubicBezTo>
                  <a:cubicBezTo>
                    <a:pt x="2533" y="4164"/>
                    <a:pt x="3033" y="4054"/>
                    <a:pt x="3033" y="4054"/>
                  </a:cubicBezTo>
                  <a:cubicBezTo>
                    <a:pt x="3033" y="4054"/>
                    <a:pt x="4007" y="3614"/>
                    <a:pt x="4258" y="2420"/>
                  </a:cubicBezTo>
                  <a:cubicBezTo>
                    <a:pt x="4509" y="1241"/>
                    <a:pt x="3991" y="0"/>
                    <a:pt x="399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2200;p68">
              <a:extLst>
                <a:ext uri="{FF2B5EF4-FFF2-40B4-BE49-F238E27FC236}">
                  <a16:creationId xmlns:a16="http://schemas.microsoft.com/office/drawing/2014/main" id="{DDA4F1E2-8144-4F60-9C8B-1012658BFD36}"/>
                </a:ext>
              </a:extLst>
            </p:cNvPr>
            <p:cNvSpPr/>
            <p:nvPr/>
          </p:nvSpPr>
          <p:spPr>
            <a:xfrm>
              <a:off x="-2645192" y="1962850"/>
              <a:ext cx="31105" cy="27820"/>
            </a:xfrm>
            <a:custGeom>
              <a:avLst/>
              <a:gdLst/>
              <a:ahLst/>
              <a:cxnLst/>
              <a:rect l="l" t="t" r="r" b="b"/>
              <a:pathLst>
                <a:path w="1070" h="957" extrusionOk="0">
                  <a:moveTo>
                    <a:pt x="755" y="1"/>
                  </a:moveTo>
                  <a:cubicBezTo>
                    <a:pt x="645" y="1"/>
                    <a:pt x="582" y="142"/>
                    <a:pt x="582" y="142"/>
                  </a:cubicBezTo>
                  <a:cubicBezTo>
                    <a:pt x="582" y="142"/>
                    <a:pt x="478" y="101"/>
                    <a:pt x="364" y="101"/>
                  </a:cubicBezTo>
                  <a:cubicBezTo>
                    <a:pt x="291" y="101"/>
                    <a:pt x="214" y="118"/>
                    <a:pt x="158" y="173"/>
                  </a:cubicBezTo>
                  <a:cubicBezTo>
                    <a:pt x="50" y="281"/>
                    <a:pt x="0" y="957"/>
                    <a:pt x="674" y="957"/>
                  </a:cubicBezTo>
                  <a:cubicBezTo>
                    <a:pt x="785" y="957"/>
                    <a:pt x="916" y="938"/>
                    <a:pt x="1069" y="896"/>
                  </a:cubicBezTo>
                  <a:lnTo>
                    <a:pt x="1069" y="268"/>
                  </a:lnTo>
                  <a:cubicBezTo>
                    <a:pt x="1069" y="268"/>
                    <a:pt x="865" y="1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2201;p68">
              <a:extLst>
                <a:ext uri="{FF2B5EF4-FFF2-40B4-BE49-F238E27FC236}">
                  <a16:creationId xmlns:a16="http://schemas.microsoft.com/office/drawing/2014/main" id="{527F969E-D15E-4D88-91C6-426DC4384A45}"/>
                </a:ext>
              </a:extLst>
            </p:cNvPr>
            <p:cNvSpPr/>
            <p:nvPr/>
          </p:nvSpPr>
          <p:spPr>
            <a:xfrm>
              <a:off x="-2703186" y="1926775"/>
              <a:ext cx="100960" cy="95931"/>
            </a:xfrm>
            <a:custGeom>
              <a:avLst/>
              <a:gdLst/>
              <a:ahLst/>
              <a:cxnLst/>
              <a:rect l="l" t="t" r="r" b="b"/>
              <a:pathLst>
                <a:path w="3473" h="3300" extrusionOk="0">
                  <a:moveTo>
                    <a:pt x="315" y="0"/>
                  </a:moveTo>
                  <a:cubicBezTo>
                    <a:pt x="127" y="0"/>
                    <a:pt x="1" y="189"/>
                    <a:pt x="79" y="362"/>
                  </a:cubicBezTo>
                  <a:lnTo>
                    <a:pt x="1211" y="3143"/>
                  </a:lnTo>
                  <a:cubicBezTo>
                    <a:pt x="1258" y="3237"/>
                    <a:pt x="1352" y="3300"/>
                    <a:pt x="1446" y="3300"/>
                  </a:cubicBezTo>
                  <a:lnTo>
                    <a:pt x="3159" y="3300"/>
                  </a:lnTo>
                  <a:cubicBezTo>
                    <a:pt x="3332" y="3300"/>
                    <a:pt x="3473" y="3111"/>
                    <a:pt x="3394" y="2938"/>
                  </a:cubicBezTo>
                  <a:lnTo>
                    <a:pt x="2263" y="157"/>
                  </a:lnTo>
                  <a:cubicBezTo>
                    <a:pt x="2216" y="63"/>
                    <a:pt x="2122" y="0"/>
                    <a:pt x="201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2202;p68">
              <a:extLst>
                <a:ext uri="{FF2B5EF4-FFF2-40B4-BE49-F238E27FC236}">
                  <a16:creationId xmlns:a16="http://schemas.microsoft.com/office/drawing/2014/main" id="{C3C5AA85-3EB0-446E-8E69-CFDEB4CC2485}"/>
                </a:ext>
              </a:extLst>
            </p:cNvPr>
            <p:cNvSpPr/>
            <p:nvPr/>
          </p:nvSpPr>
          <p:spPr>
            <a:xfrm>
              <a:off x="-2703186" y="1926775"/>
              <a:ext cx="91396" cy="95931"/>
            </a:xfrm>
            <a:custGeom>
              <a:avLst/>
              <a:gdLst/>
              <a:ahLst/>
              <a:cxnLst/>
              <a:rect l="l" t="t" r="r" b="b"/>
              <a:pathLst>
                <a:path w="3144" h="3300" extrusionOk="0">
                  <a:moveTo>
                    <a:pt x="315" y="0"/>
                  </a:moveTo>
                  <a:cubicBezTo>
                    <a:pt x="127" y="0"/>
                    <a:pt x="1" y="189"/>
                    <a:pt x="79" y="362"/>
                  </a:cubicBezTo>
                  <a:lnTo>
                    <a:pt x="1211" y="3143"/>
                  </a:lnTo>
                  <a:cubicBezTo>
                    <a:pt x="1258" y="3237"/>
                    <a:pt x="1352" y="3300"/>
                    <a:pt x="1446" y="3300"/>
                  </a:cubicBezTo>
                  <a:lnTo>
                    <a:pt x="2829" y="3300"/>
                  </a:lnTo>
                  <a:cubicBezTo>
                    <a:pt x="3017" y="3300"/>
                    <a:pt x="3143" y="3111"/>
                    <a:pt x="3080" y="2938"/>
                  </a:cubicBezTo>
                  <a:lnTo>
                    <a:pt x="1949" y="157"/>
                  </a:lnTo>
                  <a:cubicBezTo>
                    <a:pt x="1902" y="63"/>
                    <a:pt x="1808" y="0"/>
                    <a:pt x="16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2203;p68">
              <a:extLst>
                <a:ext uri="{FF2B5EF4-FFF2-40B4-BE49-F238E27FC236}">
                  <a16:creationId xmlns:a16="http://schemas.microsoft.com/office/drawing/2014/main" id="{CEB28C09-AA68-47C4-99B6-EF5832F303B7}"/>
                </a:ext>
              </a:extLst>
            </p:cNvPr>
            <p:cNvSpPr/>
            <p:nvPr/>
          </p:nvSpPr>
          <p:spPr>
            <a:xfrm>
              <a:off x="-2670279" y="1969246"/>
              <a:ext cx="19651" cy="16483"/>
            </a:xfrm>
            <a:custGeom>
              <a:avLst/>
              <a:gdLst/>
              <a:ahLst/>
              <a:cxnLst/>
              <a:rect l="l" t="t" r="r" b="b"/>
              <a:pathLst>
                <a:path w="676" h="567" extrusionOk="0">
                  <a:moveTo>
                    <a:pt x="236" y="0"/>
                  </a:moveTo>
                  <a:cubicBezTo>
                    <a:pt x="79" y="0"/>
                    <a:pt x="0" y="126"/>
                    <a:pt x="63" y="283"/>
                  </a:cubicBezTo>
                  <a:cubicBezTo>
                    <a:pt x="126" y="440"/>
                    <a:pt x="283" y="566"/>
                    <a:pt x="440" y="566"/>
                  </a:cubicBezTo>
                  <a:cubicBezTo>
                    <a:pt x="597" y="566"/>
                    <a:pt x="676" y="440"/>
                    <a:pt x="613" y="283"/>
                  </a:cubicBezTo>
                  <a:cubicBezTo>
                    <a:pt x="550" y="126"/>
                    <a:pt x="377" y="0"/>
                    <a:pt x="23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2204;p68">
              <a:extLst>
                <a:ext uri="{FF2B5EF4-FFF2-40B4-BE49-F238E27FC236}">
                  <a16:creationId xmlns:a16="http://schemas.microsoft.com/office/drawing/2014/main" id="{FF19E719-83E3-4563-A6AC-306C8EE0CFF9}"/>
                </a:ext>
              </a:extLst>
            </p:cNvPr>
            <p:cNvSpPr/>
            <p:nvPr/>
          </p:nvSpPr>
          <p:spPr>
            <a:xfrm>
              <a:off x="-2696326" y="1958286"/>
              <a:ext cx="32907" cy="35989"/>
            </a:xfrm>
            <a:custGeom>
              <a:avLst/>
              <a:gdLst/>
              <a:ahLst/>
              <a:cxnLst/>
              <a:rect l="l" t="t" r="r" b="b"/>
              <a:pathLst>
                <a:path w="1132" h="1238" extrusionOk="0">
                  <a:moveTo>
                    <a:pt x="142" y="0"/>
                  </a:moveTo>
                  <a:cubicBezTo>
                    <a:pt x="1" y="79"/>
                    <a:pt x="126" y="362"/>
                    <a:pt x="126" y="362"/>
                  </a:cubicBezTo>
                  <a:cubicBezTo>
                    <a:pt x="63" y="550"/>
                    <a:pt x="126" y="943"/>
                    <a:pt x="299" y="1147"/>
                  </a:cubicBezTo>
                  <a:cubicBezTo>
                    <a:pt x="358" y="1212"/>
                    <a:pt x="453" y="1238"/>
                    <a:pt x="557" y="1238"/>
                  </a:cubicBezTo>
                  <a:cubicBezTo>
                    <a:pt x="757" y="1238"/>
                    <a:pt x="986" y="1141"/>
                    <a:pt x="1037" y="1037"/>
                  </a:cubicBezTo>
                  <a:cubicBezTo>
                    <a:pt x="1132" y="880"/>
                    <a:pt x="849" y="283"/>
                    <a:pt x="676" y="173"/>
                  </a:cubicBezTo>
                  <a:cubicBezTo>
                    <a:pt x="642" y="151"/>
                    <a:pt x="604" y="142"/>
                    <a:pt x="566" y="142"/>
                  </a:cubicBezTo>
                  <a:cubicBezTo>
                    <a:pt x="413" y="142"/>
                    <a:pt x="252" y="283"/>
                    <a:pt x="252" y="283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2205;p68">
              <a:extLst>
                <a:ext uri="{FF2B5EF4-FFF2-40B4-BE49-F238E27FC236}">
                  <a16:creationId xmlns:a16="http://schemas.microsoft.com/office/drawing/2014/main" id="{7C76D40E-E67B-4D46-B03C-4B67D5505666}"/>
                </a:ext>
              </a:extLst>
            </p:cNvPr>
            <p:cNvSpPr/>
            <p:nvPr/>
          </p:nvSpPr>
          <p:spPr>
            <a:xfrm>
              <a:off x="-2802286" y="1178660"/>
              <a:ext cx="103257" cy="108286"/>
            </a:xfrm>
            <a:custGeom>
              <a:avLst/>
              <a:gdLst/>
              <a:ahLst/>
              <a:cxnLst/>
              <a:rect l="l" t="t" r="r" b="b"/>
              <a:pathLst>
                <a:path w="3552" h="3725" extrusionOk="0">
                  <a:moveTo>
                    <a:pt x="535" y="3002"/>
                  </a:moveTo>
                  <a:cubicBezTo>
                    <a:pt x="331" y="2672"/>
                    <a:pt x="1" y="2295"/>
                    <a:pt x="158" y="1902"/>
                  </a:cubicBezTo>
                  <a:cubicBezTo>
                    <a:pt x="158" y="1886"/>
                    <a:pt x="158" y="1871"/>
                    <a:pt x="173" y="1855"/>
                  </a:cubicBezTo>
                  <a:cubicBezTo>
                    <a:pt x="566" y="755"/>
                    <a:pt x="1509" y="1"/>
                    <a:pt x="2514" y="441"/>
                  </a:cubicBezTo>
                  <a:cubicBezTo>
                    <a:pt x="3363" y="802"/>
                    <a:pt x="3551" y="1415"/>
                    <a:pt x="3520" y="1871"/>
                  </a:cubicBezTo>
                  <a:cubicBezTo>
                    <a:pt x="3504" y="2075"/>
                    <a:pt x="3394" y="2420"/>
                    <a:pt x="3284" y="2593"/>
                  </a:cubicBezTo>
                  <a:cubicBezTo>
                    <a:pt x="3190" y="2719"/>
                    <a:pt x="3111" y="2860"/>
                    <a:pt x="3033" y="2986"/>
                  </a:cubicBezTo>
                  <a:cubicBezTo>
                    <a:pt x="2797" y="3363"/>
                    <a:pt x="2420" y="3630"/>
                    <a:pt x="1996" y="3724"/>
                  </a:cubicBezTo>
                  <a:cubicBezTo>
                    <a:pt x="1477" y="3567"/>
                    <a:pt x="990" y="3300"/>
                    <a:pt x="535" y="3002"/>
                  </a:cubicBezTo>
                  <a:close/>
                </a:path>
              </a:pathLst>
            </a:custGeom>
            <a:solidFill>
              <a:srgbClr val="A48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2206;p68">
              <a:extLst>
                <a:ext uri="{FF2B5EF4-FFF2-40B4-BE49-F238E27FC236}">
                  <a16:creationId xmlns:a16="http://schemas.microsoft.com/office/drawing/2014/main" id="{7F28AB59-124A-4EDC-9D7E-34CF01154C23}"/>
                </a:ext>
              </a:extLst>
            </p:cNvPr>
            <p:cNvSpPr/>
            <p:nvPr/>
          </p:nvSpPr>
          <p:spPr>
            <a:xfrm>
              <a:off x="-2794989" y="1155375"/>
              <a:ext cx="58954" cy="58954"/>
            </a:xfrm>
            <a:custGeom>
              <a:avLst/>
              <a:gdLst/>
              <a:ahLst/>
              <a:cxnLst/>
              <a:rect l="l" t="t" r="r" b="b"/>
              <a:pathLst>
                <a:path w="2028" h="2028" extrusionOk="0">
                  <a:moveTo>
                    <a:pt x="1022" y="1"/>
                  </a:moveTo>
                  <a:cubicBezTo>
                    <a:pt x="457" y="1"/>
                    <a:pt x="1" y="456"/>
                    <a:pt x="1" y="1022"/>
                  </a:cubicBezTo>
                  <a:cubicBezTo>
                    <a:pt x="1" y="1572"/>
                    <a:pt x="457" y="2027"/>
                    <a:pt x="1022" y="2027"/>
                  </a:cubicBezTo>
                  <a:cubicBezTo>
                    <a:pt x="1572" y="2027"/>
                    <a:pt x="2028" y="1572"/>
                    <a:pt x="2028" y="1022"/>
                  </a:cubicBezTo>
                  <a:cubicBezTo>
                    <a:pt x="2028" y="456"/>
                    <a:pt x="1572" y="1"/>
                    <a:pt x="102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2207;p68">
              <a:extLst>
                <a:ext uri="{FF2B5EF4-FFF2-40B4-BE49-F238E27FC236}">
                  <a16:creationId xmlns:a16="http://schemas.microsoft.com/office/drawing/2014/main" id="{FCB875E5-6DD6-430A-BC21-C110E62A1896}"/>
                </a:ext>
              </a:extLst>
            </p:cNvPr>
            <p:cNvSpPr/>
            <p:nvPr/>
          </p:nvSpPr>
          <p:spPr>
            <a:xfrm>
              <a:off x="-2763914" y="1297178"/>
              <a:ext cx="127443" cy="91600"/>
            </a:xfrm>
            <a:custGeom>
              <a:avLst/>
              <a:gdLst/>
              <a:ahLst/>
              <a:cxnLst/>
              <a:rect l="l" t="t" r="r" b="b"/>
              <a:pathLst>
                <a:path w="4384" h="3151" extrusionOk="0">
                  <a:moveTo>
                    <a:pt x="530" y="0"/>
                  </a:moveTo>
                  <a:cubicBezTo>
                    <a:pt x="517" y="0"/>
                    <a:pt x="503" y="4"/>
                    <a:pt x="487" y="9"/>
                  </a:cubicBezTo>
                  <a:cubicBezTo>
                    <a:pt x="315" y="87"/>
                    <a:pt x="157" y="229"/>
                    <a:pt x="79" y="402"/>
                  </a:cubicBezTo>
                  <a:cubicBezTo>
                    <a:pt x="0" y="574"/>
                    <a:pt x="0" y="747"/>
                    <a:pt x="95" y="1030"/>
                  </a:cubicBezTo>
                  <a:cubicBezTo>
                    <a:pt x="362" y="1816"/>
                    <a:pt x="754" y="2743"/>
                    <a:pt x="1116" y="3151"/>
                  </a:cubicBezTo>
                  <a:cubicBezTo>
                    <a:pt x="3378" y="2868"/>
                    <a:pt x="4384" y="1627"/>
                    <a:pt x="4384" y="1627"/>
                  </a:cubicBezTo>
                  <a:lnTo>
                    <a:pt x="4164" y="1234"/>
                  </a:lnTo>
                  <a:cubicBezTo>
                    <a:pt x="4164" y="1234"/>
                    <a:pt x="3551" y="1721"/>
                    <a:pt x="2813" y="1800"/>
                  </a:cubicBezTo>
                  <a:cubicBezTo>
                    <a:pt x="2043" y="1878"/>
                    <a:pt x="1509" y="2114"/>
                    <a:pt x="1493" y="2114"/>
                  </a:cubicBezTo>
                  <a:cubicBezTo>
                    <a:pt x="1367" y="1768"/>
                    <a:pt x="1147" y="1219"/>
                    <a:pt x="864" y="622"/>
                  </a:cubicBezTo>
                  <a:cubicBezTo>
                    <a:pt x="770" y="433"/>
                    <a:pt x="692" y="229"/>
                    <a:pt x="613" y="56"/>
                  </a:cubicBezTo>
                  <a:cubicBezTo>
                    <a:pt x="582" y="14"/>
                    <a:pt x="557" y="0"/>
                    <a:pt x="530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2208;p68">
              <a:extLst>
                <a:ext uri="{FF2B5EF4-FFF2-40B4-BE49-F238E27FC236}">
                  <a16:creationId xmlns:a16="http://schemas.microsoft.com/office/drawing/2014/main" id="{9CC015E4-CC07-46DD-BA34-F51E39369F8C}"/>
                </a:ext>
              </a:extLst>
            </p:cNvPr>
            <p:cNvSpPr/>
            <p:nvPr/>
          </p:nvSpPr>
          <p:spPr>
            <a:xfrm>
              <a:off x="-2848420" y="1281800"/>
              <a:ext cx="100960" cy="106978"/>
            </a:xfrm>
            <a:custGeom>
              <a:avLst/>
              <a:gdLst/>
              <a:ahLst/>
              <a:cxnLst/>
              <a:rect l="l" t="t" r="r" b="b"/>
              <a:pathLst>
                <a:path w="3473" h="3680" extrusionOk="0">
                  <a:moveTo>
                    <a:pt x="1740" y="1"/>
                  </a:moveTo>
                  <a:cubicBezTo>
                    <a:pt x="1700" y="1"/>
                    <a:pt x="1660" y="2"/>
                    <a:pt x="1619" y="4"/>
                  </a:cubicBezTo>
                  <a:cubicBezTo>
                    <a:pt x="1603" y="4"/>
                    <a:pt x="1572" y="4"/>
                    <a:pt x="1556" y="19"/>
                  </a:cubicBezTo>
                  <a:lnTo>
                    <a:pt x="1320" y="35"/>
                  </a:lnTo>
                  <a:lnTo>
                    <a:pt x="1305" y="35"/>
                  </a:lnTo>
                  <a:lnTo>
                    <a:pt x="1148" y="51"/>
                  </a:lnTo>
                  <a:lnTo>
                    <a:pt x="268" y="129"/>
                  </a:lnTo>
                  <a:lnTo>
                    <a:pt x="1" y="3680"/>
                  </a:lnTo>
                  <a:lnTo>
                    <a:pt x="3017" y="3680"/>
                  </a:lnTo>
                  <a:cubicBezTo>
                    <a:pt x="3002" y="3224"/>
                    <a:pt x="2986" y="3523"/>
                    <a:pt x="3064" y="2973"/>
                  </a:cubicBezTo>
                  <a:cubicBezTo>
                    <a:pt x="3064" y="2957"/>
                    <a:pt x="3080" y="2926"/>
                    <a:pt x="3080" y="2910"/>
                  </a:cubicBezTo>
                  <a:cubicBezTo>
                    <a:pt x="3080" y="2894"/>
                    <a:pt x="3080" y="2879"/>
                    <a:pt x="3096" y="2879"/>
                  </a:cubicBezTo>
                  <a:cubicBezTo>
                    <a:pt x="3222" y="2659"/>
                    <a:pt x="3284" y="2533"/>
                    <a:pt x="3316" y="2376"/>
                  </a:cubicBezTo>
                  <a:cubicBezTo>
                    <a:pt x="3441" y="1889"/>
                    <a:pt x="3347" y="1575"/>
                    <a:pt x="3316" y="1276"/>
                  </a:cubicBezTo>
                  <a:cubicBezTo>
                    <a:pt x="3347" y="1135"/>
                    <a:pt x="3441" y="648"/>
                    <a:pt x="3473" y="506"/>
                  </a:cubicBezTo>
                  <a:lnTo>
                    <a:pt x="2844" y="271"/>
                  </a:lnTo>
                  <a:lnTo>
                    <a:pt x="2719" y="208"/>
                  </a:lnTo>
                  <a:lnTo>
                    <a:pt x="2577" y="161"/>
                  </a:lnTo>
                  <a:lnTo>
                    <a:pt x="2562" y="161"/>
                  </a:lnTo>
                  <a:cubicBezTo>
                    <a:pt x="2300" y="51"/>
                    <a:pt x="2026" y="1"/>
                    <a:pt x="174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2209;p68">
              <a:extLst>
                <a:ext uri="{FF2B5EF4-FFF2-40B4-BE49-F238E27FC236}">
                  <a16:creationId xmlns:a16="http://schemas.microsoft.com/office/drawing/2014/main" id="{ED479F2F-270D-4CAB-9B61-5045EE2AD15E}"/>
                </a:ext>
              </a:extLst>
            </p:cNvPr>
            <p:cNvSpPr/>
            <p:nvPr/>
          </p:nvSpPr>
          <p:spPr>
            <a:xfrm>
              <a:off x="-2815077" y="1281800"/>
              <a:ext cx="49826" cy="32733"/>
            </a:xfrm>
            <a:custGeom>
              <a:avLst/>
              <a:gdLst/>
              <a:ahLst/>
              <a:cxnLst/>
              <a:rect l="l" t="t" r="r" b="b"/>
              <a:pathLst>
                <a:path w="1714" h="1126" extrusionOk="0">
                  <a:moveTo>
                    <a:pt x="593" y="1"/>
                  </a:moveTo>
                  <a:cubicBezTo>
                    <a:pt x="553" y="1"/>
                    <a:pt x="513" y="2"/>
                    <a:pt x="472" y="4"/>
                  </a:cubicBezTo>
                  <a:lnTo>
                    <a:pt x="441" y="4"/>
                  </a:lnTo>
                  <a:cubicBezTo>
                    <a:pt x="425" y="19"/>
                    <a:pt x="425" y="19"/>
                    <a:pt x="409" y="19"/>
                  </a:cubicBezTo>
                  <a:lnTo>
                    <a:pt x="173" y="35"/>
                  </a:lnTo>
                  <a:lnTo>
                    <a:pt x="158" y="35"/>
                  </a:lnTo>
                  <a:lnTo>
                    <a:pt x="1" y="51"/>
                  </a:lnTo>
                  <a:cubicBezTo>
                    <a:pt x="261" y="558"/>
                    <a:pt x="833" y="1126"/>
                    <a:pt x="1215" y="1126"/>
                  </a:cubicBezTo>
                  <a:cubicBezTo>
                    <a:pt x="1270" y="1126"/>
                    <a:pt x="1322" y="1114"/>
                    <a:pt x="1368" y="1088"/>
                  </a:cubicBezTo>
                  <a:cubicBezTo>
                    <a:pt x="1603" y="962"/>
                    <a:pt x="1697" y="554"/>
                    <a:pt x="1713" y="271"/>
                  </a:cubicBezTo>
                  <a:lnTo>
                    <a:pt x="1572" y="208"/>
                  </a:lnTo>
                  <a:lnTo>
                    <a:pt x="1430" y="161"/>
                  </a:lnTo>
                  <a:cubicBezTo>
                    <a:pt x="1155" y="51"/>
                    <a:pt x="879" y="1"/>
                    <a:pt x="59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2210;p68">
              <a:extLst>
                <a:ext uri="{FF2B5EF4-FFF2-40B4-BE49-F238E27FC236}">
                  <a16:creationId xmlns:a16="http://schemas.microsoft.com/office/drawing/2014/main" id="{9FA3BC5F-5F36-41C9-8D53-4989199039B5}"/>
                </a:ext>
              </a:extLst>
            </p:cNvPr>
            <p:cNvSpPr/>
            <p:nvPr/>
          </p:nvSpPr>
          <p:spPr>
            <a:xfrm>
              <a:off x="-2812780" y="1359998"/>
              <a:ext cx="54361" cy="9273"/>
            </a:xfrm>
            <a:custGeom>
              <a:avLst/>
              <a:gdLst/>
              <a:ahLst/>
              <a:cxnLst/>
              <a:rect l="l" t="t" r="r" b="b"/>
              <a:pathLst>
                <a:path w="1870" h="319" extrusionOk="0">
                  <a:moveTo>
                    <a:pt x="63" y="0"/>
                  </a:moveTo>
                  <a:cubicBezTo>
                    <a:pt x="32" y="0"/>
                    <a:pt x="16" y="16"/>
                    <a:pt x="0" y="32"/>
                  </a:cubicBezTo>
                  <a:cubicBezTo>
                    <a:pt x="0" y="63"/>
                    <a:pt x="16" y="79"/>
                    <a:pt x="32" y="94"/>
                  </a:cubicBezTo>
                  <a:cubicBezTo>
                    <a:pt x="157" y="126"/>
                    <a:pt x="267" y="157"/>
                    <a:pt x="377" y="189"/>
                  </a:cubicBezTo>
                  <a:cubicBezTo>
                    <a:pt x="816" y="290"/>
                    <a:pt x="1160" y="319"/>
                    <a:pt x="1409" y="319"/>
                  </a:cubicBezTo>
                  <a:cubicBezTo>
                    <a:pt x="1623" y="319"/>
                    <a:pt x="1766" y="298"/>
                    <a:pt x="1838" y="283"/>
                  </a:cubicBezTo>
                  <a:cubicBezTo>
                    <a:pt x="1838" y="267"/>
                    <a:pt x="1854" y="236"/>
                    <a:pt x="1854" y="220"/>
                  </a:cubicBezTo>
                  <a:cubicBezTo>
                    <a:pt x="1854" y="204"/>
                    <a:pt x="1870" y="189"/>
                    <a:pt x="1870" y="173"/>
                  </a:cubicBezTo>
                  <a:lnTo>
                    <a:pt x="1870" y="173"/>
                  </a:lnTo>
                  <a:cubicBezTo>
                    <a:pt x="1862" y="181"/>
                    <a:pt x="1709" y="228"/>
                    <a:pt x="1408" y="228"/>
                  </a:cubicBezTo>
                  <a:cubicBezTo>
                    <a:pt x="1108" y="228"/>
                    <a:pt x="660" y="181"/>
                    <a:pt x="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2211;p68">
              <a:extLst>
                <a:ext uri="{FF2B5EF4-FFF2-40B4-BE49-F238E27FC236}">
                  <a16:creationId xmlns:a16="http://schemas.microsoft.com/office/drawing/2014/main" id="{88A6903E-2F13-4652-A222-1624823A6961}"/>
                </a:ext>
              </a:extLst>
            </p:cNvPr>
            <p:cNvSpPr/>
            <p:nvPr/>
          </p:nvSpPr>
          <p:spPr>
            <a:xfrm>
              <a:off x="-2799088" y="1259010"/>
              <a:ext cx="34274" cy="39070"/>
            </a:xfrm>
            <a:custGeom>
              <a:avLst/>
              <a:gdLst/>
              <a:ahLst/>
              <a:cxnLst/>
              <a:rect l="l" t="t" r="r" b="b"/>
              <a:pathLst>
                <a:path w="1179" h="1344" extrusionOk="0">
                  <a:moveTo>
                    <a:pt x="434" y="0"/>
                  </a:moveTo>
                  <a:cubicBezTo>
                    <a:pt x="425" y="0"/>
                    <a:pt x="417" y="1"/>
                    <a:pt x="409" y="2"/>
                  </a:cubicBezTo>
                  <a:lnTo>
                    <a:pt x="346" y="128"/>
                  </a:lnTo>
                  <a:lnTo>
                    <a:pt x="1" y="835"/>
                  </a:lnTo>
                  <a:cubicBezTo>
                    <a:pt x="1" y="835"/>
                    <a:pt x="95" y="1023"/>
                    <a:pt x="268" y="1165"/>
                  </a:cubicBezTo>
                  <a:cubicBezTo>
                    <a:pt x="377" y="1260"/>
                    <a:pt x="509" y="1344"/>
                    <a:pt x="655" y="1344"/>
                  </a:cubicBezTo>
                  <a:cubicBezTo>
                    <a:pt x="678" y="1344"/>
                    <a:pt x="700" y="1342"/>
                    <a:pt x="723" y="1338"/>
                  </a:cubicBezTo>
                  <a:lnTo>
                    <a:pt x="865" y="1118"/>
                  </a:lnTo>
                  <a:lnTo>
                    <a:pt x="1037" y="850"/>
                  </a:lnTo>
                  <a:lnTo>
                    <a:pt x="1179" y="631"/>
                  </a:lnTo>
                  <a:cubicBezTo>
                    <a:pt x="1179" y="631"/>
                    <a:pt x="1116" y="568"/>
                    <a:pt x="1037" y="473"/>
                  </a:cubicBezTo>
                  <a:cubicBezTo>
                    <a:pt x="943" y="395"/>
                    <a:pt x="833" y="269"/>
                    <a:pt x="723" y="175"/>
                  </a:cubicBezTo>
                  <a:cubicBezTo>
                    <a:pt x="623" y="74"/>
                    <a:pt x="522" y="0"/>
                    <a:pt x="43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2212;p68">
              <a:extLst>
                <a:ext uri="{FF2B5EF4-FFF2-40B4-BE49-F238E27FC236}">
                  <a16:creationId xmlns:a16="http://schemas.microsoft.com/office/drawing/2014/main" id="{412E5CD9-A0EA-46FC-8376-BDBC912F8BFC}"/>
                </a:ext>
              </a:extLst>
            </p:cNvPr>
            <p:cNvSpPr/>
            <p:nvPr/>
          </p:nvSpPr>
          <p:spPr>
            <a:xfrm>
              <a:off x="-2783565" y="1264998"/>
              <a:ext cx="18750" cy="26512"/>
            </a:xfrm>
            <a:custGeom>
              <a:avLst/>
              <a:gdLst/>
              <a:ahLst/>
              <a:cxnLst/>
              <a:rect l="l" t="t" r="r" b="b"/>
              <a:pathLst>
                <a:path w="645" h="912" extrusionOk="0">
                  <a:moveTo>
                    <a:pt x="1" y="0"/>
                  </a:moveTo>
                  <a:cubicBezTo>
                    <a:pt x="1" y="0"/>
                    <a:pt x="32" y="644"/>
                    <a:pt x="331" y="912"/>
                  </a:cubicBezTo>
                  <a:lnTo>
                    <a:pt x="645" y="425"/>
                  </a:lnTo>
                  <a:cubicBezTo>
                    <a:pt x="645" y="425"/>
                    <a:pt x="582" y="362"/>
                    <a:pt x="503" y="26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2213;p68">
              <a:extLst>
                <a:ext uri="{FF2B5EF4-FFF2-40B4-BE49-F238E27FC236}">
                  <a16:creationId xmlns:a16="http://schemas.microsoft.com/office/drawing/2014/main" id="{CDBD5518-6E87-419B-B8F8-28A9F4F11B1F}"/>
                </a:ext>
              </a:extLst>
            </p:cNvPr>
            <p:cNvSpPr/>
            <p:nvPr/>
          </p:nvSpPr>
          <p:spPr>
            <a:xfrm>
              <a:off x="-2793594" y="1208806"/>
              <a:ext cx="88634" cy="81861"/>
            </a:xfrm>
            <a:custGeom>
              <a:avLst/>
              <a:gdLst/>
              <a:ahLst/>
              <a:cxnLst/>
              <a:rect l="l" t="t" r="r" b="b"/>
              <a:pathLst>
                <a:path w="3049" h="2816" extrusionOk="0">
                  <a:moveTo>
                    <a:pt x="1147" y="1"/>
                  </a:moveTo>
                  <a:cubicBezTo>
                    <a:pt x="943" y="17"/>
                    <a:pt x="770" y="158"/>
                    <a:pt x="613" y="378"/>
                  </a:cubicBezTo>
                  <a:cubicBezTo>
                    <a:pt x="597" y="394"/>
                    <a:pt x="581" y="409"/>
                    <a:pt x="566" y="425"/>
                  </a:cubicBezTo>
                  <a:cubicBezTo>
                    <a:pt x="566" y="425"/>
                    <a:pt x="550" y="441"/>
                    <a:pt x="550" y="441"/>
                  </a:cubicBezTo>
                  <a:lnTo>
                    <a:pt x="503" y="519"/>
                  </a:lnTo>
                  <a:cubicBezTo>
                    <a:pt x="487" y="535"/>
                    <a:pt x="471" y="551"/>
                    <a:pt x="471" y="566"/>
                  </a:cubicBezTo>
                  <a:cubicBezTo>
                    <a:pt x="440" y="614"/>
                    <a:pt x="409" y="661"/>
                    <a:pt x="393" y="708"/>
                  </a:cubicBezTo>
                  <a:cubicBezTo>
                    <a:pt x="283" y="896"/>
                    <a:pt x="204" y="1085"/>
                    <a:pt x="126" y="1242"/>
                  </a:cubicBezTo>
                  <a:cubicBezTo>
                    <a:pt x="47" y="1431"/>
                    <a:pt x="0" y="1572"/>
                    <a:pt x="0" y="1572"/>
                  </a:cubicBezTo>
                  <a:cubicBezTo>
                    <a:pt x="0" y="1572"/>
                    <a:pt x="16" y="1603"/>
                    <a:pt x="47" y="1651"/>
                  </a:cubicBezTo>
                  <a:cubicBezTo>
                    <a:pt x="79" y="1713"/>
                    <a:pt x="110" y="1776"/>
                    <a:pt x="157" y="1855"/>
                  </a:cubicBezTo>
                  <a:cubicBezTo>
                    <a:pt x="220" y="1949"/>
                    <a:pt x="299" y="2059"/>
                    <a:pt x="393" y="2185"/>
                  </a:cubicBezTo>
                  <a:cubicBezTo>
                    <a:pt x="519" y="2326"/>
                    <a:pt x="676" y="2468"/>
                    <a:pt x="848" y="2577"/>
                  </a:cubicBezTo>
                  <a:cubicBezTo>
                    <a:pt x="1021" y="2703"/>
                    <a:pt x="1226" y="2797"/>
                    <a:pt x="1461" y="2813"/>
                  </a:cubicBezTo>
                  <a:cubicBezTo>
                    <a:pt x="1477" y="2814"/>
                    <a:pt x="1494" y="2815"/>
                    <a:pt x="1510" y="2815"/>
                  </a:cubicBezTo>
                  <a:cubicBezTo>
                    <a:pt x="2085" y="2815"/>
                    <a:pt x="2553" y="2011"/>
                    <a:pt x="2812" y="1415"/>
                  </a:cubicBezTo>
                  <a:cubicBezTo>
                    <a:pt x="2812" y="1399"/>
                    <a:pt x="2828" y="1383"/>
                    <a:pt x="2828" y="1352"/>
                  </a:cubicBezTo>
                  <a:cubicBezTo>
                    <a:pt x="2922" y="1132"/>
                    <a:pt x="3001" y="959"/>
                    <a:pt x="3032" y="865"/>
                  </a:cubicBezTo>
                  <a:cubicBezTo>
                    <a:pt x="3032" y="818"/>
                    <a:pt x="3048" y="786"/>
                    <a:pt x="3048" y="786"/>
                  </a:cubicBezTo>
                  <a:lnTo>
                    <a:pt x="1477" y="142"/>
                  </a:lnTo>
                  <a:lnTo>
                    <a:pt x="11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2214;p68">
              <a:extLst>
                <a:ext uri="{FF2B5EF4-FFF2-40B4-BE49-F238E27FC236}">
                  <a16:creationId xmlns:a16="http://schemas.microsoft.com/office/drawing/2014/main" id="{181ABB84-76EC-4D10-81A6-CE7F0E6CBF43}"/>
                </a:ext>
              </a:extLst>
            </p:cNvPr>
            <p:cNvSpPr/>
            <p:nvPr/>
          </p:nvSpPr>
          <p:spPr>
            <a:xfrm>
              <a:off x="-2798187" y="1223486"/>
              <a:ext cx="24710" cy="29651"/>
            </a:xfrm>
            <a:custGeom>
              <a:avLst/>
              <a:gdLst/>
              <a:ahLst/>
              <a:cxnLst/>
              <a:rect l="l" t="t" r="r" b="b"/>
              <a:pathLst>
                <a:path w="850" h="1020" extrusionOk="0">
                  <a:moveTo>
                    <a:pt x="573" y="0"/>
                  </a:moveTo>
                  <a:cubicBezTo>
                    <a:pt x="547" y="0"/>
                    <a:pt x="519" y="5"/>
                    <a:pt x="488" y="14"/>
                  </a:cubicBezTo>
                  <a:cubicBezTo>
                    <a:pt x="174" y="109"/>
                    <a:pt x="1" y="831"/>
                    <a:pt x="488" y="1020"/>
                  </a:cubicBezTo>
                  <a:lnTo>
                    <a:pt x="849" y="329"/>
                  </a:lnTo>
                  <a:cubicBezTo>
                    <a:pt x="849" y="329"/>
                    <a:pt x="799" y="0"/>
                    <a:pt x="57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215;p68">
              <a:extLst>
                <a:ext uri="{FF2B5EF4-FFF2-40B4-BE49-F238E27FC236}">
                  <a16:creationId xmlns:a16="http://schemas.microsoft.com/office/drawing/2014/main" id="{16AF1881-FA0C-4FE8-BBE6-6471C3F19D1B}"/>
                </a:ext>
              </a:extLst>
            </p:cNvPr>
            <p:cNvSpPr/>
            <p:nvPr/>
          </p:nvSpPr>
          <p:spPr>
            <a:xfrm>
              <a:off x="-2779001" y="1196945"/>
              <a:ext cx="74041" cy="59390"/>
            </a:xfrm>
            <a:custGeom>
              <a:avLst/>
              <a:gdLst/>
              <a:ahLst/>
              <a:cxnLst/>
              <a:rect l="l" t="t" r="r" b="b"/>
              <a:pathLst>
                <a:path w="2547" h="2043" extrusionOk="0">
                  <a:moveTo>
                    <a:pt x="189" y="1352"/>
                  </a:moveTo>
                  <a:cubicBezTo>
                    <a:pt x="95" y="1619"/>
                    <a:pt x="142" y="2043"/>
                    <a:pt x="142" y="2043"/>
                  </a:cubicBezTo>
                  <a:cubicBezTo>
                    <a:pt x="315" y="1650"/>
                    <a:pt x="504" y="1352"/>
                    <a:pt x="535" y="1304"/>
                  </a:cubicBezTo>
                  <a:cubicBezTo>
                    <a:pt x="535" y="1304"/>
                    <a:pt x="535" y="1304"/>
                    <a:pt x="535" y="1304"/>
                  </a:cubicBezTo>
                  <a:cubicBezTo>
                    <a:pt x="535" y="1304"/>
                    <a:pt x="535" y="1304"/>
                    <a:pt x="535" y="1304"/>
                  </a:cubicBezTo>
                  <a:cubicBezTo>
                    <a:pt x="629" y="1163"/>
                    <a:pt x="692" y="1022"/>
                    <a:pt x="692" y="1022"/>
                  </a:cubicBezTo>
                  <a:cubicBezTo>
                    <a:pt x="1996" y="1524"/>
                    <a:pt x="2436" y="1462"/>
                    <a:pt x="2515" y="1273"/>
                  </a:cubicBezTo>
                  <a:cubicBezTo>
                    <a:pt x="2530" y="1226"/>
                    <a:pt x="2546" y="1194"/>
                    <a:pt x="2546" y="1194"/>
                  </a:cubicBezTo>
                  <a:lnTo>
                    <a:pt x="708" y="0"/>
                  </a:lnTo>
                  <a:cubicBezTo>
                    <a:pt x="456" y="16"/>
                    <a:pt x="174" y="660"/>
                    <a:pt x="1" y="943"/>
                  </a:cubicBezTo>
                  <a:cubicBezTo>
                    <a:pt x="174" y="1022"/>
                    <a:pt x="174" y="1226"/>
                    <a:pt x="189" y="1352"/>
                  </a:cubicBezTo>
                  <a:close/>
                </a:path>
              </a:pathLst>
            </a:custGeom>
            <a:solidFill>
              <a:srgbClr val="A48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216;p68">
              <a:extLst>
                <a:ext uri="{FF2B5EF4-FFF2-40B4-BE49-F238E27FC236}">
                  <a16:creationId xmlns:a16="http://schemas.microsoft.com/office/drawing/2014/main" id="{E5B3DDB5-71F7-46E7-B00A-D53AE70023B2}"/>
                </a:ext>
              </a:extLst>
            </p:cNvPr>
            <p:cNvSpPr/>
            <p:nvPr/>
          </p:nvSpPr>
          <p:spPr>
            <a:xfrm>
              <a:off x="-2852519" y="1285550"/>
              <a:ext cx="132007" cy="100495"/>
            </a:xfrm>
            <a:custGeom>
              <a:avLst/>
              <a:gdLst/>
              <a:ahLst/>
              <a:cxnLst/>
              <a:rect l="l" t="t" r="r" b="b"/>
              <a:pathLst>
                <a:path w="4541" h="3457" extrusionOk="0">
                  <a:moveTo>
                    <a:pt x="409" y="0"/>
                  </a:moveTo>
                  <a:cubicBezTo>
                    <a:pt x="95" y="377"/>
                    <a:pt x="0" y="896"/>
                    <a:pt x="157" y="1351"/>
                  </a:cubicBezTo>
                  <a:cubicBezTo>
                    <a:pt x="425" y="2137"/>
                    <a:pt x="817" y="3064"/>
                    <a:pt x="1179" y="3457"/>
                  </a:cubicBezTo>
                  <a:cubicBezTo>
                    <a:pt x="3425" y="3190"/>
                    <a:pt x="4541" y="2263"/>
                    <a:pt x="4541" y="2263"/>
                  </a:cubicBezTo>
                  <a:lnTo>
                    <a:pt x="4337" y="1791"/>
                  </a:lnTo>
                  <a:cubicBezTo>
                    <a:pt x="4337" y="1791"/>
                    <a:pt x="3614" y="2027"/>
                    <a:pt x="2860" y="2121"/>
                  </a:cubicBezTo>
                  <a:cubicBezTo>
                    <a:pt x="2106" y="2200"/>
                    <a:pt x="1571" y="2436"/>
                    <a:pt x="1556" y="2436"/>
                  </a:cubicBezTo>
                  <a:cubicBezTo>
                    <a:pt x="1414" y="2090"/>
                    <a:pt x="1194" y="1540"/>
                    <a:pt x="912" y="943"/>
                  </a:cubicBezTo>
                  <a:cubicBezTo>
                    <a:pt x="817" y="754"/>
                    <a:pt x="739" y="550"/>
                    <a:pt x="660" y="377"/>
                  </a:cubicBezTo>
                  <a:cubicBezTo>
                    <a:pt x="582" y="205"/>
                    <a:pt x="503" y="79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217;p68">
              <a:extLst>
                <a:ext uri="{FF2B5EF4-FFF2-40B4-BE49-F238E27FC236}">
                  <a16:creationId xmlns:a16="http://schemas.microsoft.com/office/drawing/2014/main" id="{40406F71-3536-41F1-8935-79CF7E35B576}"/>
                </a:ext>
              </a:extLst>
            </p:cNvPr>
            <p:cNvSpPr/>
            <p:nvPr/>
          </p:nvSpPr>
          <p:spPr>
            <a:xfrm>
              <a:off x="-2726471" y="1323836"/>
              <a:ext cx="43954" cy="27500"/>
            </a:xfrm>
            <a:custGeom>
              <a:avLst/>
              <a:gdLst/>
              <a:ahLst/>
              <a:cxnLst/>
              <a:rect l="l" t="t" r="r" b="b"/>
              <a:pathLst>
                <a:path w="1512" h="946" extrusionOk="0">
                  <a:moveTo>
                    <a:pt x="869" y="0"/>
                  </a:moveTo>
                  <a:cubicBezTo>
                    <a:pt x="547" y="0"/>
                    <a:pt x="1" y="474"/>
                    <a:pt x="1" y="474"/>
                  </a:cubicBezTo>
                  <a:cubicBezTo>
                    <a:pt x="32" y="757"/>
                    <a:pt x="205" y="946"/>
                    <a:pt x="205" y="946"/>
                  </a:cubicBezTo>
                  <a:cubicBezTo>
                    <a:pt x="205" y="946"/>
                    <a:pt x="664" y="689"/>
                    <a:pt x="918" y="689"/>
                  </a:cubicBezTo>
                  <a:cubicBezTo>
                    <a:pt x="939" y="689"/>
                    <a:pt x="957" y="691"/>
                    <a:pt x="975" y="694"/>
                  </a:cubicBezTo>
                  <a:cubicBezTo>
                    <a:pt x="1075" y="719"/>
                    <a:pt x="1183" y="740"/>
                    <a:pt x="1275" y="740"/>
                  </a:cubicBezTo>
                  <a:cubicBezTo>
                    <a:pt x="1412" y="740"/>
                    <a:pt x="1512" y="694"/>
                    <a:pt x="1493" y="553"/>
                  </a:cubicBezTo>
                  <a:cubicBezTo>
                    <a:pt x="1477" y="333"/>
                    <a:pt x="1242" y="34"/>
                    <a:pt x="912" y="3"/>
                  </a:cubicBezTo>
                  <a:cubicBezTo>
                    <a:pt x="898" y="1"/>
                    <a:pt x="884" y="0"/>
                    <a:pt x="86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218;p68">
              <a:extLst>
                <a:ext uri="{FF2B5EF4-FFF2-40B4-BE49-F238E27FC236}">
                  <a16:creationId xmlns:a16="http://schemas.microsoft.com/office/drawing/2014/main" id="{DA27376E-1CAC-462C-BF78-8FF8DAE7F4C0}"/>
                </a:ext>
              </a:extLst>
            </p:cNvPr>
            <p:cNvSpPr/>
            <p:nvPr/>
          </p:nvSpPr>
          <p:spPr>
            <a:xfrm>
              <a:off x="-2723739" y="1295144"/>
              <a:ext cx="102792" cy="98228"/>
            </a:xfrm>
            <a:custGeom>
              <a:avLst/>
              <a:gdLst/>
              <a:ahLst/>
              <a:cxnLst/>
              <a:rect l="l" t="t" r="r" b="b"/>
              <a:pathLst>
                <a:path w="3536" h="3379" extrusionOk="0">
                  <a:moveTo>
                    <a:pt x="1478" y="0"/>
                  </a:moveTo>
                  <a:cubicBezTo>
                    <a:pt x="1383" y="0"/>
                    <a:pt x="1273" y="63"/>
                    <a:pt x="1242" y="173"/>
                  </a:cubicBezTo>
                  <a:lnTo>
                    <a:pt x="79" y="3001"/>
                  </a:lnTo>
                  <a:cubicBezTo>
                    <a:pt x="1" y="3190"/>
                    <a:pt x="142" y="3378"/>
                    <a:pt x="331" y="3378"/>
                  </a:cubicBezTo>
                  <a:lnTo>
                    <a:pt x="2059" y="3378"/>
                  </a:lnTo>
                  <a:cubicBezTo>
                    <a:pt x="2169" y="3378"/>
                    <a:pt x="2263" y="3315"/>
                    <a:pt x="2310" y="3205"/>
                  </a:cubicBezTo>
                  <a:lnTo>
                    <a:pt x="3457" y="377"/>
                  </a:lnTo>
                  <a:cubicBezTo>
                    <a:pt x="3536" y="205"/>
                    <a:pt x="3410" y="0"/>
                    <a:pt x="322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219;p68">
              <a:extLst>
                <a:ext uri="{FF2B5EF4-FFF2-40B4-BE49-F238E27FC236}">
                  <a16:creationId xmlns:a16="http://schemas.microsoft.com/office/drawing/2014/main" id="{8D7B6DAA-B669-4064-918E-694C913A507F}"/>
                </a:ext>
              </a:extLst>
            </p:cNvPr>
            <p:cNvSpPr/>
            <p:nvPr/>
          </p:nvSpPr>
          <p:spPr>
            <a:xfrm>
              <a:off x="-2714146" y="1295144"/>
              <a:ext cx="93198" cy="98228"/>
            </a:xfrm>
            <a:custGeom>
              <a:avLst/>
              <a:gdLst/>
              <a:ahLst/>
              <a:cxnLst/>
              <a:rect l="l" t="t" r="r" b="b"/>
              <a:pathLst>
                <a:path w="3206" h="3379" extrusionOk="0">
                  <a:moveTo>
                    <a:pt x="1478" y="0"/>
                  </a:moveTo>
                  <a:cubicBezTo>
                    <a:pt x="1368" y="0"/>
                    <a:pt x="1273" y="63"/>
                    <a:pt x="1226" y="173"/>
                  </a:cubicBezTo>
                  <a:lnTo>
                    <a:pt x="79" y="3001"/>
                  </a:lnTo>
                  <a:cubicBezTo>
                    <a:pt x="1" y="3190"/>
                    <a:pt x="126" y="3378"/>
                    <a:pt x="315" y="3378"/>
                  </a:cubicBezTo>
                  <a:lnTo>
                    <a:pt x="1729" y="3378"/>
                  </a:lnTo>
                  <a:cubicBezTo>
                    <a:pt x="1839" y="3378"/>
                    <a:pt x="1933" y="3315"/>
                    <a:pt x="1980" y="3205"/>
                  </a:cubicBezTo>
                  <a:lnTo>
                    <a:pt x="3127" y="377"/>
                  </a:lnTo>
                  <a:cubicBezTo>
                    <a:pt x="3206" y="205"/>
                    <a:pt x="3080" y="0"/>
                    <a:pt x="2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220;p68">
              <a:extLst>
                <a:ext uri="{FF2B5EF4-FFF2-40B4-BE49-F238E27FC236}">
                  <a16:creationId xmlns:a16="http://schemas.microsoft.com/office/drawing/2014/main" id="{FF94C1A5-DB0D-4795-AB02-04CB15099585}"/>
                </a:ext>
              </a:extLst>
            </p:cNvPr>
            <p:cNvSpPr/>
            <p:nvPr/>
          </p:nvSpPr>
          <p:spPr>
            <a:xfrm>
              <a:off x="-2674407" y="1338981"/>
              <a:ext cx="20116" cy="16483"/>
            </a:xfrm>
            <a:custGeom>
              <a:avLst/>
              <a:gdLst/>
              <a:ahLst/>
              <a:cxnLst/>
              <a:rect l="l" t="t" r="r" b="b"/>
              <a:pathLst>
                <a:path w="692" h="567" extrusionOk="0">
                  <a:moveTo>
                    <a:pt x="456" y="1"/>
                  </a:moveTo>
                  <a:cubicBezTo>
                    <a:pt x="299" y="1"/>
                    <a:pt x="126" y="126"/>
                    <a:pt x="63" y="283"/>
                  </a:cubicBezTo>
                  <a:cubicBezTo>
                    <a:pt x="1" y="440"/>
                    <a:pt x="79" y="566"/>
                    <a:pt x="236" y="566"/>
                  </a:cubicBezTo>
                  <a:cubicBezTo>
                    <a:pt x="393" y="566"/>
                    <a:pt x="566" y="425"/>
                    <a:pt x="629" y="283"/>
                  </a:cubicBezTo>
                  <a:cubicBezTo>
                    <a:pt x="692" y="126"/>
                    <a:pt x="613" y="1"/>
                    <a:pt x="4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221;p68">
              <a:extLst>
                <a:ext uri="{FF2B5EF4-FFF2-40B4-BE49-F238E27FC236}">
                  <a16:creationId xmlns:a16="http://schemas.microsoft.com/office/drawing/2014/main" id="{6E655913-A9BD-449D-83C3-FA0C4D54CABC}"/>
                </a:ext>
              </a:extLst>
            </p:cNvPr>
            <p:cNvSpPr/>
            <p:nvPr/>
          </p:nvSpPr>
          <p:spPr>
            <a:xfrm>
              <a:off x="-2661151" y="1327556"/>
              <a:ext cx="33372" cy="36657"/>
            </a:xfrm>
            <a:custGeom>
              <a:avLst/>
              <a:gdLst/>
              <a:ahLst/>
              <a:cxnLst/>
              <a:rect l="l" t="t" r="r" b="b"/>
              <a:pathLst>
                <a:path w="1148" h="1261" extrusionOk="0">
                  <a:moveTo>
                    <a:pt x="1006" y="1"/>
                  </a:moveTo>
                  <a:lnTo>
                    <a:pt x="896" y="284"/>
                  </a:lnTo>
                  <a:cubicBezTo>
                    <a:pt x="896" y="284"/>
                    <a:pt x="725" y="143"/>
                    <a:pt x="568" y="143"/>
                  </a:cubicBezTo>
                  <a:cubicBezTo>
                    <a:pt x="529" y="143"/>
                    <a:pt x="490" y="152"/>
                    <a:pt x="456" y="174"/>
                  </a:cubicBezTo>
                  <a:cubicBezTo>
                    <a:pt x="283" y="284"/>
                    <a:pt x="0" y="896"/>
                    <a:pt x="79" y="1053"/>
                  </a:cubicBezTo>
                  <a:cubicBezTo>
                    <a:pt x="141" y="1157"/>
                    <a:pt x="374" y="1261"/>
                    <a:pt x="579" y="1261"/>
                  </a:cubicBezTo>
                  <a:cubicBezTo>
                    <a:pt x="686" y="1261"/>
                    <a:pt x="784" y="1233"/>
                    <a:pt x="849" y="1163"/>
                  </a:cubicBezTo>
                  <a:cubicBezTo>
                    <a:pt x="1021" y="959"/>
                    <a:pt x="1084" y="551"/>
                    <a:pt x="1021" y="362"/>
                  </a:cubicBezTo>
                  <a:cubicBezTo>
                    <a:pt x="1021" y="362"/>
                    <a:pt x="1147" y="79"/>
                    <a:pt x="100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0" name="No 31">
            <a:hlinkClick r:id="" action="ppaction://media"/>
            <a:extLst>
              <a:ext uri="{FF2B5EF4-FFF2-40B4-BE49-F238E27FC236}">
                <a16:creationId xmlns:a16="http://schemas.microsoft.com/office/drawing/2014/main" id="{E63F6957-0067-4475-9D30-8D0BE490CF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41400" end="1893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63338" y="3676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2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00" fill="hold"/>
                                        <p:tgtEl>
                                          <p:spTgt spid="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93683" y="1660839"/>
            <a:ext cx="2807862" cy="19951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2980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KELEBIHAN STRATEGI PROJECT BASED LEARNING</a:t>
            </a:r>
            <a:endParaRPr lang="en-ID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724474" y="1769566"/>
            <a:ext cx="4943473" cy="21903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kolaborasi,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pentingnya kerja kelompok dalam proyek memerlukan peserta didik mengembangkan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mempraktekkan keterampilan komunikasi. 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Teori-teori kognitif yang baru dan konstruktivistik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menegaskan bahwa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belajar adalah fenomena sosial,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bahwa peserta didik akan belajar lebih di dalam lingkungan kolaboratif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8EFF3F85-5120-4C2A-84F8-5B745246E262}"/>
              </a:ext>
            </a:extLst>
          </p:cNvPr>
          <p:cNvGrpSpPr/>
          <p:nvPr/>
        </p:nvGrpSpPr>
        <p:grpSpPr>
          <a:xfrm>
            <a:off x="139700" y="1396859"/>
            <a:ext cx="3326788" cy="3239641"/>
            <a:chOff x="358733" y="1454675"/>
            <a:chExt cx="3326788" cy="3239641"/>
          </a:xfrm>
        </p:grpSpPr>
        <p:grpSp>
          <p:nvGrpSpPr>
            <p:cNvPr id="121" name="Google Shape;2144;p87">
              <a:extLst>
                <a:ext uri="{FF2B5EF4-FFF2-40B4-BE49-F238E27FC236}">
                  <a16:creationId xmlns:a16="http://schemas.microsoft.com/office/drawing/2014/main" id="{95B3F2F1-7030-4C6F-9B7E-0D62E30F4D7E}"/>
                </a:ext>
              </a:extLst>
            </p:cNvPr>
            <p:cNvGrpSpPr/>
            <p:nvPr/>
          </p:nvGrpSpPr>
          <p:grpSpPr>
            <a:xfrm>
              <a:off x="358733" y="1454675"/>
              <a:ext cx="3326788" cy="3239641"/>
              <a:chOff x="1121350" y="238125"/>
              <a:chExt cx="5378800" cy="5237900"/>
            </a:xfrm>
          </p:grpSpPr>
          <p:sp>
            <p:nvSpPr>
              <p:cNvPr id="124" name="Google Shape;2145;p87">
                <a:extLst>
                  <a:ext uri="{FF2B5EF4-FFF2-40B4-BE49-F238E27FC236}">
                    <a16:creationId xmlns:a16="http://schemas.microsoft.com/office/drawing/2014/main" id="{596C0522-24AF-46DD-8531-9C58B267B36E}"/>
                  </a:ext>
                </a:extLst>
              </p:cNvPr>
              <p:cNvSpPr/>
              <p:nvPr/>
            </p:nvSpPr>
            <p:spPr>
              <a:xfrm>
                <a:off x="2280450" y="3045200"/>
                <a:ext cx="4219700" cy="2430825"/>
              </a:xfrm>
              <a:custGeom>
                <a:avLst/>
                <a:gdLst/>
                <a:ahLst/>
                <a:cxnLst/>
                <a:rect l="l" t="t" r="r" b="b"/>
                <a:pathLst>
                  <a:path w="168788" h="97233" extrusionOk="0">
                    <a:moveTo>
                      <a:pt x="111035" y="0"/>
                    </a:moveTo>
                    <a:cubicBezTo>
                      <a:pt x="110546" y="0"/>
                      <a:pt x="110056" y="108"/>
                      <a:pt x="109683" y="323"/>
                    </a:cubicBezTo>
                    <a:lnTo>
                      <a:pt x="747" y="63216"/>
                    </a:lnTo>
                    <a:cubicBezTo>
                      <a:pt x="0" y="63647"/>
                      <a:pt x="0" y="64346"/>
                      <a:pt x="747" y="64778"/>
                    </a:cubicBezTo>
                    <a:lnTo>
                      <a:pt x="56400" y="96909"/>
                    </a:lnTo>
                    <a:cubicBezTo>
                      <a:pt x="56773" y="97125"/>
                      <a:pt x="57263" y="97232"/>
                      <a:pt x="57752" y="97232"/>
                    </a:cubicBezTo>
                    <a:cubicBezTo>
                      <a:pt x="58241" y="97232"/>
                      <a:pt x="58731" y="97125"/>
                      <a:pt x="59104" y="96909"/>
                    </a:cubicBezTo>
                    <a:lnTo>
                      <a:pt x="168041" y="34015"/>
                    </a:lnTo>
                    <a:cubicBezTo>
                      <a:pt x="168787" y="33583"/>
                      <a:pt x="168787" y="32885"/>
                      <a:pt x="168041" y="32453"/>
                    </a:cubicBezTo>
                    <a:lnTo>
                      <a:pt x="112388" y="323"/>
                    </a:lnTo>
                    <a:cubicBezTo>
                      <a:pt x="112014" y="108"/>
                      <a:pt x="111524" y="0"/>
                      <a:pt x="111035" y="0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2146;p87">
                <a:extLst>
                  <a:ext uri="{FF2B5EF4-FFF2-40B4-BE49-F238E27FC236}">
                    <a16:creationId xmlns:a16="http://schemas.microsoft.com/office/drawing/2014/main" id="{D639E0A2-829D-4831-BA50-54006B334141}"/>
                  </a:ext>
                </a:extLst>
              </p:cNvPr>
              <p:cNvSpPr/>
              <p:nvPr/>
            </p:nvSpPr>
            <p:spPr>
              <a:xfrm>
                <a:off x="1665171" y="3316597"/>
                <a:ext cx="2003525" cy="1139950"/>
              </a:xfrm>
              <a:custGeom>
                <a:avLst/>
                <a:gdLst/>
                <a:ahLst/>
                <a:cxnLst/>
                <a:rect l="l" t="t" r="r" b="b"/>
                <a:pathLst>
                  <a:path w="80141" h="45598" extrusionOk="0">
                    <a:moveTo>
                      <a:pt x="39501" y="1"/>
                    </a:moveTo>
                    <a:cubicBezTo>
                      <a:pt x="36564" y="1"/>
                      <a:pt x="33627" y="648"/>
                      <a:pt x="31387" y="1941"/>
                    </a:cubicBezTo>
                    <a:lnTo>
                      <a:pt x="4482" y="17475"/>
                    </a:lnTo>
                    <a:cubicBezTo>
                      <a:pt x="1" y="20063"/>
                      <a:pt x="1" y="24257"/>
                      <a:pt x="4482" y="26845"/>
                    </a:cubicBezTo>
                    <a:lnTo>
                      <a:pt x="36963" y="45598"/>
                    </a:lnTo>
                    <a:lnTo>
                      <a:pt x="80140" y="20719"/>
                    </a:lnTo>
                    <a:lnTo>
                      <a:pt x="47616" y="1941"/>
                    </a:lnTo>
                    <a:cubicBezTo>
                      <a:pt x="45375" y="648"/>
                      <a:pt x="42438" y="1"/>
                      <a:pt x="39501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2147;p87">
                <a:extLst>
                  <a:ext uri="{FF2B5EF4-FFF2-40B4-BE49-F238E27FC236}">
                    <a16:creationId xmlns:a16="http://schemas.microsoft.com/office/drawing/2014/main" id="{E92324AD-ED51-476A-9C1D-7787481541C5}"/>
                  </a:ext>
                </a:extLst>
              </p:cNvPr>
              <p:cNvSpPr/>
              <p:nvPr/>
            </p:nvSpPr>
            <p:spPr>
              <a:xfrm>
                <a:off x="2658475" y="3090300"/>
                <a:ext cx="39025" cy="12919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1679" extrusionOk="0">
                    <a:moveTo>
                      <a:pt x="780" y="1"/>
                    </a:moveTo>
                    <a:cubicBezTo>
                      <a:pt x="353" y="1"/>
                      <a:pt x="6" y="343"/>
                      <a:pt x="0" y="771"/>
                    </a:cubicBezTo>
                    <a:lnTo>
                      <a:pt x="0" y="50898"/>
                    </a:lnTo>
                    <a:cubicBezTo>
                      <a:pt x="0" y="51329"/>
                      <a:pt x="349" y="51678"/>
                      <a:pt x="780" y="51678"/>
                    </a:cubicBezTo>
                    <a:cubicBezTo>
                      <a:pt x="1210" y="51678"/>
                      <a:pt x="1560" y="51329"/>
                      <a:pt x="1559" y="50898"/>
                    </a:cubicBezTo>
                    <a:lnTo>
                      <a:pt x="1559" y="771"/>
                    </a:lnTo>
                    <a:cubicBezTo>
                      <a:pt x="1554" y="343"/>
                      <a:pt x="1207" y="1"/>
                      <a:pt x="780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2148;p87">
                <a:extLst>
                  <a:ext uri="{FF2B5EF4-FFF2-40B4-BE49-F238E27FC236}">
                    <a16:creationId xmlns:a16="http://schemas.microsoft.com/office/drawing/2014/main" id="{BBE8E5C4-C400-4EE9-98CD-A54D6D3B5DBC}"/>
                  </a:ext>
                </a:extLst>
              </p:cNvPr>
              <p:cNvSpPr/>
              <p:nvPr/>
            </p:nvSpPr>
            <p:spPr>
              <a:xfrm>
                <a:off x="3046850" y="2914300"/>
                <a:ext cx="429650" cy="1011825"/>
              </a:xfrm>
              <a:custGeom>
                <a:avLst/>
                <a:gdLst/>
                <a:ahLst/>
                <a:cxnLst/>
                <a:rect l="l" t="t" r="r" b="b"/>
                <a:pathLst>
                  <a:path w="17186" h="40473" extrusionOk="0">
                    <a:moveTo>
                      <a:pt x="885" y="0"/>
                    </a:moveTo>
                    <a:cubicBezTo>
                      <a:pt x="790" y="0"/>
                      <a:pt x="693" y="18"/>
                      <a:pt x="599" y="55"/>
                    </a:cubicBezTo>
                    <a:cubicBezTo>
                      <a:pt x="196" y="214"/>
                      <a:pt x="0" y="671"/>
                      <a:pt x="163" y="1073"/>
                    </a:cubicBezTo>
                    <a:lnTo>
                      <a:pt x="15535" y="39979"/>
                    </a:lnTo>
                    <a:cubicBezTo>
                      <a:pt x="15651" y="40277"/>
                      <a:pt x="15939" y="40472"/>
                      <a:pt x="16259" y="40472"/>
                    </a:cubicBezTo>
                    <a:cubicBezTo>
                      <a:pt x="16809" y="40471"/>
                      <a:pt x="17185" y="39918"/>
                      <a:pt x="16984" y="39406"/>
                    </a:cubicBezTo>
                    <a:lnTo>
                      <a:pt x="1613" y="500"/>
                    </a:lnTo>
                    <a:cubicBezTo>
                      <a:pt x="1493" y="190"/>
                      <a:pt x="1198" y="0"/>
                      <a:pt x="8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2149;p87">
                <a:extLst>
                  <a:ext uri="{FF2B5EF4-FFF2-40B4-BE49-F238E27FC236}">
                    <a16:creationId xmlns:a16="http://schemas.microsoft.com/office/drawing/2014/main" id="{04D9EA7E-ECE4-40A3-A68E-9ED6E75C2AAD}"/>
                  </a:ext>
                </a:extLst>
              </p:cNvPr>
              <p:cNvSpPr/>
              <p:nvPr/>
            </p:nvSpPr>
            <p:spPr>
              <a:xfrm>
                <a:off x="1928475" y="2998625"/>
                <a:ext cx="1499650" cy="810675"/>
              </a:xfrm>
              <a:custGeom>
                <a:avLst/>
                <a:gdLst/>
                <a:ahLst/>
                <a:cxnLst/>
                <a:rect l="l" t="t" r="r" b="b"/>
                <a:pathLst>
                  <a:path w="59986" h="32427" extrusionOk="0">
                    <a:moveTo>
                      <a:pt x="29979" y="0"/>
                    </a:moveTo>
                    <a:cubicBezTo>
                      <a:pt x="29765" y="0"/>
                      <a:pt x="29561" y="89"/>
                      <a:pt x="29414" y="245"/>
                    </a:cubicBezTo>
                    <a:lnTo>
                      <a:pt x="297" y="30981"/>
                    </a:lnTo>
                    <a:cubicBezTo>
                      <a:pt x="1" y="31295"/>
                      <a:pt x="14" y="31788"/>
                      <a:pt x="327" y="32083"/>
                    </a:cubicBezTo>
                    <a:cubicBezTo>
                      <a:pt x="477" y="32226"/>
                      <a:pt x="670" y="32297"/>
                      <a:pt x="863" y="32297"/>
                    </a:cubicBezTo>
                    <a:cubicBezTo>
                      <a:pt x="1069" y="32297"/>
                      <a:pt x="1275" y="32216"/>
                      <a:pt x="1428" y="32054"/>
                    </a:cubicBezTo>
                    <a:lnTo>
                      <a:pt x="29979" y="1915"/>
                    </a:lnTo>
                    <a:lnTo>
                      <a:pt x="58582" y="32181"/>
                    </a:lnTo>
                    <a:cubicBezTo>
                      <a:pt x="58728" y="32338"/>
                      <a:pt x="58933" y="32427"/>
                      <a:pt x="59147" y="32427"/>
                    </a:cubicBezTo>
                    <a:lnTo>
                      <a:pt x="59147" y="32427"/>
                    </a:lnTo>
                    <a:cubicBezTo>
                      <a:pt x="59458" y="32426"/>
                      <a:pt x="59739" y="32240"/>
                      <a:pt x="59863" y="31954"/>
                    </a:cubicBezTo>
                    <a:cubicBezTo>
                      <a:pt x="59986" y="31669"/>
                      <a:pt x="59927" y="31337"/>
                      <a:pt x="59713" y="31111"/>
                    </a:cubicBezTo>
                    <a:lnTo>
                      <a:pt x="30546" y="245"/>
                    </a:lnTo>
                    <a:cubicBezTo>
                      <a:pt x="30399" y="89"/>
                      <a:pt x="30195" y="0"/>
                      <a:pt x="29980" y="0"/>
                    </a:cubicBezTo>
                    <a:close/>
                    <a:moveTo>
                      <a:pt x="59147" y="32427"/>
                    </a:moveTo>
                    <a:cubicBezTo>
                      <a:pt x="59147" y="32427"/>
                      <a:pt x="59147" y="32427"/>
                      <a:pt x="59147" y="32427"/>
                    </a:cubicBezTo>
                    <a:lnTo>
                      <a:pt x="59148" y="32427"/>
                    </a:lnTo>
                    <a:cubicBezTo>
                      <a:pt x="59148" y="32427"/>
                      <a:pt x="59148" y="32427"/>
                      <a:pt x="59147" y="32427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2150;p87">
                <a:extLst>
                  <a:ext uri="{FF2B5EF4-FFF2-40B4-BE49-F238E27FC236}">
                    <a16:creationId xmlns:a16="http://schemas.microsoft.com/office/drawing/2014/main" id="{2C917CFA-9E38-4F90-B5EF-C23B9F5CEEAD}"/>
                  </a:ext>
                </a:extLst>
              </p:cNvPr>
              <p:cNvSpPr/>
              <p:nvPr/>
            </p:nvSpPr>
            <p:spPr>
              <a:xfrm>
                <a:off x="1879450" y="2914300"/>
                <a:ext cx="429650" cy="1011825"/>
              </a:xfrm>
              <a:custGeom>
                <a:avLst/>
                <a:gdLst/>
                <a:ahLst/>
                <a:cxnLst/>
                <a:rect l="l" t="t" r="r" b="b"/>
                <a:pathLst>
                  <a:path w="17186" h="40473" extrusionOk="0">
                    <a:moveTo>
                      <a:pt x="16301" y="0"/>
                    </a:moveTo>
                    <a:cubicBezTo>
                      <a:pt x="15988" y="0"/>
                      <a:pt x="15692" y="191"/>
                      <a:pt x="15574" y="501"/>
                    </a:cubicBezTo>
                    <a:lnTo>
                      <a:pt x="202" y="39406"/>
                    </a:lnTo>
                    <a:cubicBezTo>
                      <a:pt x="0" y="39918"/>
                      <a:pt x="378" y="40471"/>
                      <a:pt x="926" y="40472"/>
                    </a:cubicBezTo>
                    <a:cubicBezTo>
                      <a:pt x="1247" y="40472"/>
                      <a:pt x="1534" y="40277"/>
                      <a:pt x="1652" y="39979"/>
                    </a:cubicBezTo>
                    <a:lnTo>
                      <a:pt x="17023" y="1074"/>
                    </a:lnTo>
                    <a:cubicBezTo>
                      <a:pt x="17186" y="671"/>
                      <a:pt x="16991" y="214"/>
                      <a:pt x="16587" y="55"/>
                    </a:cubicBezTo>
                    <a:cubicBezTo>
                      <a:pt x="16493" y="18"/>
                      <a:pt x="16397" y="0"/>
                      <a:pt x="16301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2151;p87">
                <a:extLst>
                  <a:ext uri="{FF2B5EF4-FFF2-40B4-BE49-F238E27FC236}">
                    <a16:creationId xmlns:a16="http://schemas.microsoft.com/office/drawing/2014/main" id="{60735A6A-9D55-4DA5-8500-91136089896D}"/>
                  </a:ext>
                </a:extLst>
              </p:cNvPr>
              <p:cNvSpPr/>
              <p:nvPr/>
            </p:nvSpPr>
            <p:spPr>
              <a:xfrm>
                <a:off x="3385925" y="3779225"/>
                <a:ext cx="92250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6086" extrusionOk="0">
                    <a:moveTo>
                      <a:pt x="1637" y="1"/>
                    </a:moveTo>
                    <a:lnTo>
                      <a:pt x="0" y="573"/>
                    </a:lnTo>
                    <a:lnTo>
                      <a:pt x="1884" y="5601"/>
                    </a:lnTo>
                    <a:lnTo>
                      <a:pt x="1900" y="5674"/>
                    </a:lnTo>
                    <a:cubicBezTo>
                      <a:pt x="1902" y="5677"/>
                      <a:pt x="1904" y="5680"/>
                      <a:pt x="1903" y="5683"/>
                    </a:cubicBezTo>
                    <a:cubicBezTo>
                      <a:pt x="1939" y="5775"/>
                      <a:pt x="2019" y="5863"/>
                      <a:pt x="2144" y="5936"/>
                    </a:cubicBezTo>
                    <a:cubicBezTo>
                      <a:pt x="2315" y="6035"/>
                      <a:pt x="2539" y="6085"/>
                      <a:pt x="2762" y="6085"/>
                    </a:cubicBezTo>
                    <a:cubicBezTo>
                      <a:pt x="2986" y="6085"/>
                      <a:pt x="3210" y="6035"/>
                      <a:pt x="3381" y="5936"/>
                    </a:cubicBezTo>
                    <a:cubicBezTo>
                      <a:pt x="3530" y="5848"/>
                      <a:pt x="3669" y="5708"/>
                      <a:pt x="3686" y="5598"/>
                    </a:cubicBezTo>
                    <a:cubicBezTo>
                      <a:pt x="3690" y="5565"/>
                      <a:pt x="3690" y="5533"/>
                      <a:pt x="3686" y="5501"/>
                    </a:cubicBezTo>
                    <a:cubicBezTo>
                      <a:pt x="3686" y="5454"/>
                      <a:pt x="3681" y="5408"/>
                      <a:pt x="3669" y="5363"/>
                    </a:cubicBezTo>
                    <a:lnTo>
                      <a:pt x="1637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2152;p87">
                <a:extLst>
                  <a:ext uri="{FF2B5EF4-FFF2-40B4-BE49-F238E27FC236}">
                    <a16:creationId xmlns:a16="http://schemas.microsoft.com/office/drawing/2014/main" id="{6576329A-8455-43A6-9EDF-59F430A379CD}"/>
                  </a:ext>
                </a:extLst>
              </p:cNvPr>
              <p:cNvSpPr/>
              <p:nvPr/>
            </p:nvSpPr>
            <p:spPr>
              <a:xfrm>
                <a:off x="1877725" y="3779225"/>
                <a:ext cx="92275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6086" extrusionOk="0">
                    <a:moveTo>
                      <a:pt x="2056" y="1"/>
                    </a:moveTo>
                    <a:lnTo>
                      <a:pt x="23" y="5363"/>
                    </a:lnTo>
                    <a:cubicBezTo>
                      <a:pt x="7" y="5440"/>
                      <a:pt x="0" y="5519"/>
                      <a:pt x="5" y="5598"/>
                    </a:cubicBezTo>
                    <a:cubicBezTo>
                      <a:pt x="23" y="5708"/>
                      <a:pt x="162" y="5848"/>
                      <a:pt x="311" y="5936"/>
                    </a:cubicBezTo>
                    <a:cubicBezTo>
                      <a:pt x="482" y="6035"/>
                      <a:pt x="706" y="6085"/>
                      <a:pt x="930" y="6085"/>
                    </a:cubicBezTo>
                    <a:cubicBezTo>
                      <a:pt x="1154" y="6085"/>
                      <a:pt x="1378" y="6035"/>
                      <a:pt x="1548" y="5936"/>
                    </a:cubicBezTo>
                    <a:cubicBezTo>
                      <a:pt x="1673" y="5863"/>
                      <a:pt x="1752" y="5775"/>
                      <a:pt x="1789" y="5683"/>
                    </a:cubicBezTo>
                    <a:cubicBezTo>
                      <a:pt x="1788" y="5680"/>
                      <a:pt x="1789" y="5677"/>
                      <a:pt x="1792" y="5674"/>
                    </a:cubicBezTo>
                    <a:lnTo>
                      <a:pt x="1807" y="5601"/>
                    </a:lnTo>
                    <a:lnTo>
                      <a:pt x="3691" y="573"/>
                    </a:lnTo>
                    <a:lnTo>
                      <a:pt x="2056" y="1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2153;p87">
                <a:extLst>
                  <a:ext uri="{FF2B5EF4-FFF2-40B4-BE49-F238E27FC236}">
                    <a16:creationId xmlns:a16="http://schemas.microsoft.com/office/drawing/2014/main" id="{08F9292C-11D9-4AC1-A3ED-6C0687237B73}"/>
                  </a:ext>
                </a:extLst>
              </p:cNvPr>
              <p:cNvSpPr/>
              <p:nvPr/>
            </p:nvSpPr>
            <p:spPr>
              <a:xfrm>
                <a:off x="2655500" y="4260075"/>
                <a:ext cx="44975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5182" extrusionOk="0">
                    <a:moveTo>
                      <a:pt x="899" y="1"/>
                    </a:moveTo>
                    <a:cubicBezTo>
                      <a:pt x="599" y="1"/>
                      <a:pt x="300" y="76"/>
                      <a:pt x="0" y="226"/>
                    </a:cubicBezTo>
                    <a:lnTo>
                      <a:pt x="0" y="4662"/>
                    </a:lnTo>
                    <a:cubicBezTo>
                      <a:pt x="0" y="4796"/>
                      <a:pt x="88" y="4929"/>
                      <a:pt x="263" y="5030"/>
                    </a:cubicBezTo>
                    <a:cubicBezTo>
                      <a:pt x="439" y="5131"/>
                      <a:pt x="669" y="5181"/>
                      <a:pt x="899" y="5181"/>
                    </a:cubicBezTo>
                    <a:cubicBezTo>
                      <a:pt x="1129" y="5181"/>
                      <a:pt x="1359" y="5131"/>
                      <a:pt x="1534" y="5030"/>
                    </a:cubicBezTo>
                    <a:cubicBezTo>
                      <a:pt x="1710" y="4929"/>
                      <a:pt x="1798" y="4796"/>
                      <a:pt x="1798" y="4662"/>
                    </a:cubicBezTo>
                    <a:lnTo>
                      <a:pt x="1798" y="226"/>
                    </a:lnTo>
                    <a:cubicBezTo>
                      <a:pt x="1498" y="76"/>
                      <a:pt x="1198" y="1"/>
                      <a:pt x="899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2154;p87">
                <a:extLst>
                  <a:ext uri="{FF2B5EF4-FFF2-40B4-BE49-F238E27FC236}">
                    <a16:creationId xmlns:a16="http://schemas.microsoft.com/office/drawing/2014/main" id="{84EE2B19-D4E3-45B3-AA7D-517C9963B335}"/>
                  </a:ext>
                </a:extLst>
              </p:cNvPr>
              <p:cNvSpPr/>
              <p:nvPr/>
            </p:nvSpPr>
            <p:spPr>
              <a:xfrm>
                <a:off x="1921950" y="1806800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0"/>
                    </a:moveTo>
                    <a:cubicBezTo>
                      <a:pt x="15649" y="0"/>
                      <a:pt x="12594" y="1674"/>
                      <a:pt x="9013" y="3634"/>
                    </a:cubicBezTo>
                    <a:cubicBezTo>
                      <a:pt x="4582" y="6059"/>
                      <a:pt x="1121" y="9163"/>
                      <a:pt x="425" y="17400"/>
                    </a:cubicBezTo>
                    <a:cubicBezTo>
                      <a:pt x="1" y="22415"/>
                      <a:pt x="404" y="31998"/>
                      <a:pt x="1423" y="39261"/>
                    </a:cubicBezTo>
                    <a:lnTo>
                      <a:pt x="1423" y="39261"/>
                    </a:lnTo>
                    <a:cubicBezTo>
                      <a:pt x="1423" y="39260"/>
                      <a:pt x="1420" y="39255"/>
                      <a:pt x="1420" y="39255"/>
                    </a:cubicBezTo>
                    <a:lnTo>
                      <a:pt x="1420" y="39255"/>
                    </a:lnTo>
                    <a:cubicBezTo>
                      <a:pt x="2895" y="51389"/>
                      <a:pt x="4705" y="51411"/>
                      <a:pt x="7333" y="53441"/>
                    </a:cubicBezTo>
                    <a:cubicBezTo>
                      <a:pt x="11855" y="56935"/>
                      <a:pt x="22043" y="61847"/>
                      <a:pt x="26335" y="63537"/>
                    </a:cubicBezTo>
                    <a:cubicBezTo>
                      <a:pt x="28140" y="64247"/>
                      <a:pt x="29868" y="64539"/>
                      <a:pt x="31518" y="64539"/>
                    </a:cubicBezTo>
                    <a:cubicBezTo>
                      <a:pt x="36985" y="64539"/>
                      <a:pt x="41585" y="61334"/>
                      <a:pt x="45229" y="59535"/>
                    </a:cubicBezTo>
                    <a:cubicBezTo>
                      <a:pt x="49972" y="57191"/>
                      <a:pt x="55802" y="53538"/>
                      <a:pt x="57797" y="52088"/>
                    </a:cubicBezTo>
                    <a:cubicBezTo>
                      <a:pt x="58985" y="51226"/>
                      <a:pt x="59599" y="50355"/>
                      <a:pt x="59586" y="49436"/>
                    </a:cubicBezTo>
                    <a:cubicBezTo>
                      <a:pt x="59582" y="49071"/>
                      <a:pt x="59589" y="47577"/>
                      <a:pt x="59588" y="47197"/>
                    </a:cubicBezTo>
                    <a:cubicBezTo>
                      <a:pt x="59586" y="46022"/>
                      <a:pt x="58557" y="44769"/>
                      <a:pt x="56380" y="43357"/>
                    </a:cubicBezTo>
                    <a:cubicBezTo>
                      <a:pt x="52357" y="40746"/>
                      <a:pt x="43368" y="35508"/>
                      <a:pt x="37739" y="32388"/>
                    </a:cubicBezTo>
                    <a:cubicBezTo>
                      <a:pt x="37734" y="32365"/>
                      <a:pt x="37716" y="32346"/>
                      <a:pt x="37692" y="32342"/>
                    </a:cubicBezTo>
                    <a:cubicBezTo>
                      <a:pt x="33360" y="29713"/>
                      <a:pt x="29319" y="17194"/>
                      <a:pt x="26322" y="7679"/>
                    </a:cubicBezTo>
                    <a:cubicBezTo>
                      <a:pt x="25301" y="4437"/>
                      <a:pt x="24048" y="2602"/>
                      <a:pt x="22565" y="1741"/>
                    </a:cubicBezTo>
                    <a:cubicBezTo>
                      <a:pt x="22212" y="1535"/>
                      <a:pt x="20915" y="821"/>
                      <a:pt x="20625" y="648"/>
                    </a:cubicBezTo>
                    <a:cubicBezTo>
                      <a:pt x="19873" y="197"/>
                      <a:pt x="19062" y="0"/>
                      <a:pt x="18190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2155;p87">
                <a:extLst>
                  <a:ext uri="{FF2B5EF4-FFF2-40B4-BE49-F238E27FC236}">
                    <a16:creationId xmlns:a16="http://schemas.microsoft.com/office/drawing/2014/main" id="{A2A1F0C6-F596-4D97-A0F4-EB0948E9D8DF}"/>
                  </a:ext>
                </a:extLst>
              </p:cNvPr>
              <p:cNvSpPr/>
              <p:nvPr/>
            </p:nvSpPr>
            <p:spPr>
              <a:xfrm>
                <a:off x="1921950" y="1806800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0"/>
                    </a:moveTo>
                    <a:cubicBezTo>
                      <a:pt x="15649" y="0"/>
                      <a:pt x="12594" y="1674"/>
                      <a:pt x="9013" y="3634"/>
                    </a:cubicBezTo>
                    <a:cubicBezTo>
                      <a:pt x="4582" y="6059"/>
                      <a:pt x="1121" y="9163"/>
                      <a:pt x="425" y="17400"/>
                    </a:cubicBezTo>
                    <a:cubicBezTo>
                      <a:pt x="1" y="22415"/>
                      <a:pt x="404" y="31998"/>
                      <a:pt x="1423" y="39261"/>
                    </a:cubicBezTo>
                    <a:lnTo>
                      <a:pt x="1423" y="39261"/>
                    </a:lnTo>
                    <a:cubicBezTo>
                      <a:pt x="1423" y="39260"/>
                      <a:pt x="1420" y="39255"/>
                      <a:pt x="1420" y="39255"/>
                    </a:cubicBezTo>
                    <a:lnTo>
                      <a:pt x="1420" y="39255"/>
                    </a:lnTo>
                    <a:cubicBezTo>
                      <a:pt x="2895" y="51389"/>
                      <a:pt x="4705" y="51411"/>
                      <a:pt x="7333" y="53441"/>
                    </a:cubicBezTo>
                    <a:cubicBezTo>
                      <a:pt x="11855" y="56935"/>
                      <a:pt x="22043" y="61847"/>
                      <a:pt x="26335" y="63537"/>
                    </a:cubicBezTo>
                    <a:cubicBezTo>
                      <a:pt x="28140" y="64247"/>
                      <a:pt x="29868" y="64539"/>
                      <a:pt x="31518" y="64539"/>
                    </a:cubicBezTo>
                    <a:cubicBezTo>
                      <a:pt x="36985" y="64539"/>
                      <a:pt x="41585" y="61334"/>
                      <a:pt x="45229" y="59535"/>
                    </a:cubicBezTo>
                    <a:cubicBezTo>
                      <a:pt x="49972" y="57191"/>
                      <a:pt x="55802" y="53538"/>
                      <a:pt x="57797" y="52088"/>
                    </a:cubicBezTo>
                    <a:cubicBezTo>
                      <a:pt x="58985" y="51226"/>
                      <a:pt x="59599" y="50355"/>
                      <a:pt x="59586" y="49436"/>
                    </a:cubicBezTo>
                    <a:cubicBezTo>
                      <a:pt x="59582" y="49071"/>
                      <a:pt x="59589" y="47577"/>
                      <a:pt x="59588" y="47197"/>
                    </a:cubicBezTo>
                    <a:cubicBezTo>
                      <a:pt x="59586" y="46022"/>
                      <a:pt x="58557" y="44769"/>
                      <a:pt x="56380" y="43357"/>
                    </a:cubicBezTo>
                    <a:cubicBezTo>
                      <a:pt x="52357" y="40746"/>
                      <a:pt x="43368" y="35508"/>
                      <a:pt x="37739" y="32388"/>
                    </a:cubicBezTo>
                    <a:cubicBezTo>
                      <a:pt x="37734" y="32365"/>
                      <a:pt x="37716" y="32346"/>
                      <a:pt x="37692" y="32342"/>
                    </a:cubicBezTo>
                    <a:cubicBezTo>
                      <a:pt x="33360" y="29713"/>
                      <a:pt x="29319" y="17194"/>
                      <a:pt x="26322" y="7679"/>
                    </a:cubicBezTo>
                    <a:cubicBezTo>
                      <a:pt x="25301" y="4437"/>
                      <a:pt x="24048" y="2602"/>
                      <a:pt x="22565" y="1741"/>
                    </a:cubicBezTo>
                    <a:cubicBezTo>
                      <a:pt x="22212" y="1535"/>
                      <a:pt x="20915" y="821"/>
                      <a:pt x="20625" y="648"/>
                    </a:cubicBezTo>
                    <a:cubicBezTo>
                      <a:pt x="19873" y="197"/>
                      <a:pt x="19062" y="0"/>
                      <a:pt x="18190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2156;p87">
                <a:extLst>
                  <a:ext uri="{FF2B5EF4-FFF2-40B4-BE49-F238E27FC236}">
                    <a16:creationId xmlns:a16="http://schemas.microsoft.com/office/drawing/2014/main" id="{7F722402-3537-49C1-93B5-B2319523EC95}"/>
                  </a:ext>
                </a:extLst>
              </p:cNvPr>
              <p:cNvSpPr/>
              <p:nvPr/>
            </p:nvSpPr>
            <p:spPr>
              <a:xfrm>
                <a:off x="1969775" y="1806800"/>
                <a:ext cx="512000" cy="300050"/>
              </a:xfrm>
              <a:custGeom>
                <a:avLst/>
                <a:gdLst/>
                <a:ahLst/>
                <a:cxnLst/>
                <a:rect l="l" t="t" r="r" b="b"/>
                <a:pathLst>
                  <a:path w="20480" h="12002" extrusionOk="0">
                    <a:moveTo>
                      <a:pt x="16277" y="0"/>
                    </a:moveTo>
                    <a:cubicBezTo>
                      <a:pt x="13735" y="0"/>
                      <a:pt x="10680" y="1673"/>
                      <a:pt x="7098" y="3634"/>
                    </a:cubicBezTo>
                    <a:cubicBezTo>
                      <a:pt x="4107" y="5275"/>
                      <a:pt x="1555" y="7224"/>
                      <a:pt x="0" y="10858"/>
                    </a:cubicBezTo>
                    <a:lnTo>
                      <a:pt x="1979" y="12001"/>
                    </a:lnTo>
                    <a:cubicBezTo>
                      <a:pt x="3532" y="8354"/>
                      <a:pt x="6089" y="6404"/>
                      <a:pt x="9092" y="4759"/>
                    </a:cubicBezTo>
                    <a:cubicBezTo>
                      <a:pt x="12671" y="2797"/>
                      <a:pt x="15727" y="1120"/>
                      <a:pt x="18270" y="1120"/>
                    </a:cubicBezTo>
                    <a:cubicBezTo>
                      <a:pt x="19055" y="1120"/>
                      <a:pt x="19791" y="1280"/>
                      <a:pt x="20479" y="1641"/>
                    </a:cubicBezTo>
                    <a:cubicBezTo>
                      <a:pt x="19992" y="1366"/>
                      <a:pt x="18969" y="797"/>
                      <a:pt x="18713" y="648"/>
                    </a:cubicBezTo>
                    <a:cubicBezTo>
                      <a:pt x="17961" y="197"/>
                      <a:pt x="17149" y="0"/>
                      <a:pt x="1627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2157;p87">
                <a:extLst>
                  <a:ext uri="{FF2B5EF4-FFF2-40B4-BE49-F238E27FC236}">
                    <a16:creationId xmlns:a16="http://schemas.microsoft.com/office/drawing/2014/main" id="{5AFD7E5E-A1DF-47FF-B74C-DC82260D5893}"/>
                  </a:ext>
                </a:extLst>
              </p:cNvPr>
              <p:cNvSpPr/>
              <p:nvPr/>
            </p:nvSpPr>
            <p:spPr>
              <a:xfrm>
                <a:off x="1964975" y="1834800"/>
                <a:ext cx="1469375" cy="1529000"/>
              </a:xfrm>
              <a:custGeom>
                <a:avLst/>
                <a:gdLst/>
                <a:ahLst/>
                <a:cxnLst/>
                <a:rect l="l" t="t" r="r" b="b"/>
                <a:pathLst>
                  <a:path w="58775" h="61160" extrusionOk="0">
                    <a:moveTo>
                      <a:pt x="35962" y="31216"/>
                    </a:moveTo>
                    <a:lnTo>
                      <a:pt x="35962" y="31216"/>
                    </a:lnTo>
                    <a:cubicBezTo>
                      <a:pt x="35963" y="31217"/>
                      <a:pt x="35964" y="31217"/>
                      <a:pt x="35964" y="31218"/>
                    </a:cubicBezTo>
                    <a:cubicBezTo>
                      <a:pt x="35964" y="31217"/>
                      <a:pt x="35963" y="31217"/>
                      <a:pt x="35962" y="31216"/>
                    </a:cubicBezTo>
                    <a:close/>
                    <a:moveTo>
                      <a:pt x="18465" y="0"/>
                    </a:moveTo>
                    <a:cubicBezTo>
                      <a:pt x="15922" y="0"/>
                      <a:pt x="12865" y="1679"/>
                      <a:pt x="9281" y="3640"/>
                    </a:cubicBezTo>
                    <a:cubicBezTo>
                      <a:pt x="4851" y="6065"/>
                      <a:pt x="1390" y="9169"/>
                      <a:pt x="694" y="17406"/>
                    </a:cubicBezTo>
                    <a:cubicBezTo>
                      <a:pt x="0" y="25612"/>
                      <a:pt x="1519" y="46062"/>
                      <a:pt x="4330" y="48532"/>
                    </a:cubicBezTo>
                    <a:cubicBezTo>
                      <a:pt x="7396" y="51923"/>
                      <a:pt x="19700" y="58225"/>
                      <a:pt x="24614" y="60159"/>
                    </a:cubicBezTo>
                    <a:cubicBezTo>
                      <a:pt x="26418" y="60868"/>
                      <a:pt x="28147" y="61160"/>
                      <a:pt x="29796" y="61160"/>
                    </a:cubicBezTo>
                    <a:cubicBezTo>
                      <a:pt x="35264" y="61160"/>
                      <a:pt x="39864" y="57956"/>
                      <a:pt x="43509" y="56156"/>
                    </a:cubicBezTo>
                    <a:cubicBezTo>
                      <a:pt x="48252" y="53813"/>
                      <a:pt x="54081" y="50160"/>
                      <a:pt x="56077" y="48711"/>
                    </a:cubicBezTo>
                    <a:cubicBezTo>
                      <a:pt x="58775" y="46751"/>
                      <a:pt x="58526" y="44746"/>
                      <a:pt x="54659" y="42237"/>
                    </a:cubicBezTo>
                    <a:cubicBezTo>
                      <a:pt x="52049" y="40544"/>
                      <a:pt x="51992" y="40112"/>
                      <a:pt x="35889" y="31187"/>
                    </a:cubicBezTo>
                    <a:lnTo>
                      <a:pt x="35889" y="31187"/>
                    </a:lnTo>
                    <a:cubicBezTo>
                      <a:pt x="35914" y="31194"/>
                      <a:pt x="35940" y="31203"/>
                      <a:pt x="35962" y="31216"/>
                    </a:cubicBezTo>
                    <a:lnTo>
                      <a:pt x="35962" y="31216"/>
                    </a:lnTo>
                    <a:cubicBezTo>
                      <a:pt x="31633" y="28577"/>
                      <a:pt x="27597" y="16068"/>
                      <a:pt x="24601" y="6560"/>
                    </a:cubicBezTo>
                    <a:cubicBezTo>
                      <a:pt x="23072" y="1709"/>
                      <a:pt x="21031" y="0"/>
                      <a:pt x="18465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7" name="Google Shape;2158;p87">
                <a:extLst>
                  <a:ext uri="{FF2B5EF4-FFF2-40B4-BE49-F238E27FC236}">
                    <a16:creationId xmlns:a16="http://schemas.microsoft.com/office/drawing/2014/main" id="{BDA8938B-76B7-4B17-B20E-A233885DB454}"/>
                  </a:ext>
                </a:extLst>
              </p:cNvPr>
              <p:cNvSpPr/>
              <p:nvPr/>
            </p:nvSpPr>
            <p:spPr>
              <a:xfrm>
                <a:off x="2864075" y="2615225"/>
                <a:ext cx="1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0" y="1"/>
                    </a:move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8" name="Google Shape;2159;p87">
                <a:extLst>
                  <a:ext uri="{FF2B5EF4-FFF2-40B4-BE49-F238E27FC236}">
                    <a16:creationId xmlns:a16="http://schemas.microsoft.com/office/drawing/2014/main" id="{6759EC66-AB77-4150-B15E-AECF59F20E75}"/>
                  </a:ext>
                </a:extLst>
              </p:cNvPr>
              <p:cNvSpPr/>
              <p:nvPr/>
            </p:nvSpPr>
            <p:spPr>
              <a:xfrm>
                <a:off x="2943900" y="4033025"/>
                <a:ext cx="401350" cy="5876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23505" extrusionOk="0">
                    <a:moveTo>
                      <a:pt x="4271" y="1"/>
                    </a:moveTo>
                    <a:cubicBezTo>
                      <a:pt x="2746" y="1"/>
                      <a:pt x="1253" y="464"/>
                      <a:pt x="0" y="2017"/>
                    </a:cubicBezTo>
                    <a:cubicBezTo>
                      <a:pt x="0" y="2017"/>
                      <a:pt x="1117" y="8617"/>
                      <a:pt x="447" y="10893"/>
                    </a:cubicBezTo>
                    <a:cubicBezTo>
                      <a:pt x="372" y="11145"/>
                      <a:pt x="306" y="11361"/>
                      <a:pt x="247" y="11544"/>
                    </a:cubicBezTo>
                    <a:cubicBezTo>
                      <a:pt x="39" y="12191"/>
                      <a:pt x="185" y="12899"/>
                      <a:pt x="631" y="13410"/>
                    </a:cubicBezTo>
                    <a:cubicBezTo>
                      <a:pt x="1096" y="13944"/>
                      <a:pt x="1730" y="14668"/>
                      <a:pt x="2406" y="15428"/>
                    </a:cubicBezTo>
                    <a:cubicBezTo>
                      <a:pt x="3756" y="16944"/>
                      <a:pt x="5591" y="19994"/>
                      <a:pt x="7887" y="21910"/>
                    </a:cubicBezTo>
                    <a:cubicBezTo>
                      <a:pt x="9245" y="23043"/>
                      <a:pt x="11295" y="23504"/>
                      <a:pt x="12962" y="23504"/>
                    </a:cubicBezTo>
                    <a:cubicBezTo>
                      <a:pt x="14116" y="23504"/>
                      <a:pt x="15086" y="23283"/>
                      <a:pt x="15518" y="22911"/>
                    </a:cubicBezTo>
                    <a:cubicBezTo>
                      <a:pt x="16054" y="22450"/>
                      <a:pt x="16021" y="21973"/>
                      <a:pt x="15684" y="21544"/>
                    </a:cubicBezTo>
                    <a:cubicBezTo>
                      <a:pt x="15304" y="21062"/>
                      <a:pt x="14237" y="19945"/>
                      <a:pt x="13775" y="19351"/>
                    </a:cubicBezTo>
                    <a:cubicBezTo>
                      <a:pt x="11649" y="16617"/>
                      <a:pt x="10350" y="14111"/>
                      <a:pt x="9036" y="11247"/>
                    </a:cubicBezTo>
                    <a:cubicBezTo>
                      <a:pt x="7870" y="8709"/>
                      <a:pt x="7716" y="528"/>
                      <a:pt x="7716" y="528"/>
                    </a:cubicBezTo>
                    <a:cubicBezTo>
                      <a:pt x="6610" y="269"/>
                      <a:pt x="5431" y="1"/>
                      <a:pt x="4271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9" name="Google Shape;2160;p87">
                <a:extLst>
                  <a:ext uri="{FF2B5EF4-FFF2-40B4-BE49-F238E27FC236}">
                    <a16:creationId xmlns:a16="http://schemas.microsoft.com/office/drawing/2014/main" id="{C18E7A56-37F0-4A92-BA9A-080266D44978}"/>
                  </a:ext>
                </a:extLst>
              </p:cNvPr>
              <p:cNvSpPr/>
              <p:nvPr/>
            </p:nvSpPr>
            <p:spPr>
              <a:xfrm>
                <a:off x="2937125" y="4377600"/>
                <a:ext cx="525475" cy="29370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11748" extrusionOk="0">
                    <a:moveTo>
                      <a:pt x="158" y="1"/>
                    </a:moveTo>
                    <a:cubicBezTo>
                      <a:pt x="158" y="1"/>
                      <a:pt x="1" y="677"/>
                      <a:pt x="217" y="1255"/>
                    </a:cubicBezTo>
                    <a:cubicBezTo>
                      <a:pt x="433" y="1833"/>
                      <a:pt x="1987" y="2942"/>
                      <a:pt x="2791" y="3390"/>
                    </a:cubicBezTo>
                    <a:cubicBezTo>
                      <a:pt x="3594" y="3838"/>
                      <a:pt x="4201" y="4498"/>
                      <a:pt x="4867" y="5775"/>
                    </a:cubicBezTo>
                    <a:cubicBezTo>
                      <a:pt x="5784" y="7527"/>
                      <a:pt x="7193" y="9429"/>
                      <a:pt x="9027" y="10385"/>
                    </a:cubicBezTo>
                    <a:cubicBezTo>
                      <a:pt x="10483" y="11144"/>
                      <a:pt x="12519" y="11748"/>
                      <a:pt x="14988" y="11748"/>
                    </a:cubicBezTo>
                    <a:cubicBezTo>
                      <a:pt x="15629" y="11748"/>
                      <a:pt x="16299" y="11707"/>
                      <a:pt x="16996" y="11618"/>
                    </a:cubicBezTo>
                    <a:cubicBezTo>
                      <a:pt x="20377" y="11185"/>
                      <a:pt x="20749" y="9223"/>
                      <a:pt x="20749" y="9223"/>
                    </a:cubicBezTo>
                    <a:cubicBezTo>
                      <a:pt x="20749" y="9223"/>
                      <a:pt x="21019" y="7373"/>
                      <a:pt x="20200" y="7038"/>
                    </a:cubicBezTo>
                    <a:cubicBezTo>
                      <a:pt x="19380" y="6702"/>
                      <a:pt x="158" y="1"/>
                      <a:pt x="158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0" name="Google Shape;2161;p87">
                <a:extLst>
                  <a:ext uri="{FF2B5EF4-FFF2-40B4-BE49-F238E27FC236}">
                    <a16:creationId xmlns:a16="http://schemas.microsoft.com/office/drawing/2014/main" id="{4D5CCD83-6233-4A4D-91F7-0FDFD8C0D517}"/>
                  </a:ext>
                </a:extLst>
              </p:cNvPr>
              <p:cNvSpPr/>
              <p:nvPr/>
            </p:nvSpPr>
            <p:spPr>
              <a:xfrm>
                <a:off x="2931700" y="4195850"/>
                <a:ext cx="535100" cy="4401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7607" extrusionOk="0">
                    <a:moveTo>
                      <a:pt x="8634" y="0"/>
                    </a:moveTo>
                    <a:cubicBezTo>
                      <a:pt x="8371" y="0"/>
                      <a:pt x="8101" y="130"/>
                      <a:pt x="7859" y="256"/>
                    </a:cubicBezTo>
                    <a:cubicBezTo>
                      <a:pt x="7307" y="545"/>
                      <a:pt x="6675" y="1023"/>
                      <a:pt x="6075" y="1185"/>
                    </a:cubicBezTo>
                    <a:cubicBezTo>
                      <a:pt x="5871" y="1239"/>
                      <a:pt x="5636" y="1256"/>
                      <a:pt x="5394" y="1256"/>
                    </a:cubicBezTo>
                    <a:cubicBezTo>
                      <a:pt x="5072" y="1256"/>
                      <a:pt x="4739" y="1226"/>
                      <a:pt x="4457" y="1214"/>
                    </a:cubicBezTo>
                    <a:cubicBezTo>
                      <a:pt x="4397" y="1212"/>
                      <a:pt x="4335" y="1209"/>
                      <a:pt x="4273" y="1209"/>
                    </a:cubicBezTo>
                    <a:cubicBezTo>
                      <a:pt x="4060" y="1209"/>
                      <a:pt x="3845" y="1237"/>
                      <a:pt x="3699" y="1383"/>
                    </a:cubicBezTo>
                    <a:cubicBezTo>
                      <a:pt x="3533" y="1549"/>
                      <a:pt x="3517" y="1811"/>
                      <a:pt x="3523" y="2045"/>
                    </a:cubicBezTo>
                    <a:cubicBezTo>
                      <a:pt x="3531" y="2343"/>
                      <a:pt x="3557" y="2639"/>
                      <a:pt x="3604" y="2933"/>
                    </a:cubicBezTo>
                    <a:cubicBezTo>
                      <a:pt x="3626" y="3077"/>
                      <a:pt x="3653" y="3229"/>
                      <a:pt x="3603" y="3366"/>
                    </a:cubicBezTo>
                    <a:cubicBezTo>
                      <a:pt x="3531" y="3564"/>
                      <a:pt x="3309" y="3679"/>
                      <a:pt x="3098" y="3679"/>
                    </a:cubicBezTo>
                    <a:cubicBezTo>
                      <a:pt x="3095" y="3679"/>
                      <a:pt x="3092" y="3679"/>
                      <a:pt x="3089" y="3678"/>
                    </a:cubicBezTo>
                    <a:cubicBezTo>
                      <a:pt x="2875" y="3676"/>
                      <a:pt x="2673" y="3578"/>
                      <a:pt x="2493" y="3462"/>
                    </a:cubicBezTo>
                    <a:cubicBezTo>
                      <a:pt x="1782" y="3004"/>
                      <a:pt x="1268" y="2443"/>
                      <a:pt x="1141" y="1606"/>
                    </a:cubicBezTo>
                    <a:cubicBezTo>
                      <a:pt x="1141" y="1606"/>
                      <a:pt x="1131" y="1159"/>
                      <a:pt x="1099" y="746"/>
                    </a:cubicBezTo>
                    <a:cubicBezTo>
                      <a:pt x="857" y="875"/>
                      <a:pt x="612" y="1087"/>
                      <a:pt x="532" y="1359"/>
                    </a:cubicBezTo>
                    <a:cubicBezTo>
                      <a:pt x="436" y="1693"/>
                      <a:pt x="449" y="2055"/>
                      <a:pt x="384" y="2396"/>
                    </a:cubicBezTo>
                    <a:cubicBezTo>
                      <a:pt x="220" y="3240"/>
                      <a:pt x="73" y="4098"/>
                      <a:pt x="35" y="4959"/>
                    </a:cubicBezTo>
                    <a:cubicBezTo>
                      <a:pt x="1" y="5752"/>
                      <a:pt x="73" y="6541"/>
                      <a:pt x="376" y="7271"/>
                    </a:cubicBezTo>
                    <a:cubicBezTo>
                      <a:pt x="1295" y="8689"/>
                      <a:pt x="3604" y="9256"/>
                      <a:pt x="4856" y="11192"/>
                    </a:cubicBezTo>
                    <a:cubicBezTo>
                      <a:pt x="6109" y="13129"/>
                      <a:pt x="7564" y="16089"/>
                      <a:pt x="11909" y="17183"/>
                    </a:cubicBezTo>
                    <a:cubicBezTo>
                      <a:pt x="13096" y="17481"/>
                      <a:pt x="14212" y="17607"/>
                      <a:pt x="15226" y="17607"/>
                    </a:cubicBezTo>
                    <a:cubicBezTo>
                      <a:pt x="17923" y="17607"/>
                      <a:pt x="19893" y="16718"/>
                      <a:pt x="20529" y="15841"/>
                    </a:cubicBezTo>
                    <a:cubicBezTo>
                      <a:pt x="21404" y="14632"/>
                      <a:pt x="20722" y="13418"/>
                      <a:pt x="17986" y="11758"/>
                    </a:cubicBezTo>
                    <a:cubicBezTo>
                      <a:pt x="15081" y="9995"/>
                      <a:pt x="11753" y="5512"/>
                      <a:pt x="11752" y="5510"/>
                    </a:cubicBezTo>
                    <a:cubicBezTo>
                      <a:pt x="11262" y="4823"/>
                      <a:pt x="9797" y="1839"/>
                      <a:pt x="9535" y="1025"/>
                    </a:cubicBezTo>
                    <a:cubicBezTo>
                      <a:pt x="9412" y="639"/>
                      <a:pt x="9266" y="192"/>
                      <a:pt x="8887" y="46"/>
                    </a:cubicBezTo>
                    <a:cubicBezTo>
                      <a:pt x="8804" y="14"/>
                      <a:pt x="8720" y="0"/>
                      <a:pt x="8634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1" name="Google Shape;2162;p87">
                <a:extLst>
                  <a:ext uri="{FF2B5EF4-FFF2-40B4-BE49-F238E27FC236}">
                    <a16:creationId xmlns:a16="http://schemas.microsoft.com/office/drawing/2014/main" id="{33E17F7B-50D3-47C1-8B96-B812FA4AD528}"/>
                  </a:ext>
                </a:extLst>
              </p:cNvPr>
              <p:cNvSpPr/>
              <p:nvPr/>
            </p:nvSpPr>
            <p:spPr>
              <a:xfrm>
                <a:off x="2931700" y="4195850"/>
                <a:ext cx="535100" cy="4401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7607" extrusionOk="0">
                    <a:moveTo>
                      <a:pt x="8634" y="0"/>
                    </a:moveTo>
                    <a:cubicBezTo>
                      <a:pt x="8371" y="0"/>
                      <a:pt x="8101" y="130"/>
                      <a:pt x="7859" y="256"/>
                    </a:cubicBezTo>
                    <a:cubicBezTo>
                      <a:pt x="7307" y="545"/>
                      <a:pt x="6675" y="1023"/>
                      <a:pt x="6075" y="1185"/>
                    </a:cubicBezTo>
                    <a:cubicBezTo>
                      <a:pt x="5871" y="1239"/>
                      <a:pt x="5636" y="1256"/>
                      <a:pt x="5394" y="1256"/>
                    </a:cubicBezTo>
                    <a:cubicBezTo>
                      <a:pt x="5072" y="1256"/>
                      <a:pt x="4739" y="1226"/>
                      <a:pt x="4457" y="1214"/>
                    </a:cubicBezTo>
                    <a:cubicBezTo>
                      <a:pt x="4397" y="1212"/>
                      <a:pt x="4335" y="1209"/>
                      <a:pt x="4273" y="1209"/>
                    </a:cubicBezTo>
                    <a:cubicBezTo>
                      <a:pt x="4060" y="1209"/>
                      <a:pt x="3845" y="1237"/>
                      <a:pt x="3699" y="1383"/>
                    </a:cubicBezTo>
                    <a:cubicBezTo>
                      <a:pt x="3533" y="1549"/>
                      <a:pt x="3517" y="1811"/>
                      <a:pt x="3523" y="2045"/>
                    </a:cubicBezTo>
                    <a:cubicBezTo>
                      <a:pt x="3531" y="2343"/>
                      <a:pt x="3557" y="2639"/>
                      <a:pt x="3604" y="2933"/>
                    </a:cubicBezTo>
                    <a:cubicBezTo>
                      <a:pt x="3626" y="3077"/>
                      <a:pt x="3653" y="3229"/>
                      <a:pt x="3603" y="3366"/>
                    </a:cubicBezTo>
                    <a:cubicBezTo>
                      <a:pt x="3531" y="3564"/>
                      <a:pt x="3309" y="3679"/>
                      <a:pt x="3098" y="3679"/>
                    </a:cubicBezTo>
                    <a:cubicBezTo>
                      <a:pt x="3095" y="3679"/>
                      <a:pt x="3092" y="3679"/>
                      <a:pt x="3089" y="3678"/>
                    </a:cubicBezTo>
                    <a:cubicBezTo>
                      <a:pt x="2875" y="3676"/>
                      <a:pt x="2673" y="3578"/>
                      <a:pt x="2493" y="3462"/>
                    </a:cubicBezTo>
                    <a:cubicBezTo>
                      <a:pt x="1782" y="3004"/>
                      <a:pt x="1268" y="2443"/>
                      <a:pt x="1141" y="1606"/>
                    </a:cubicBezTo>
                    <a:cubicBezTo>
                      <a:pt x="1141" y="1606"/>
                      <a:pt x="1131" y="1159"/>
                      <a:pt x="1099" y="746"/>
                    </a:cubicBezTo>
                    <a:cubicBezTo>
                      <a:pt x="857" y="875"/>
                      <a:pt x="612" y="1087"/>
                      <a:pt x="532" y="1359"/>
                    </a:cubicBezTo>
                    <a:cubicBezTo>
                      <a:pt x="436" y="1693"/>
                      <a:pt x="449" y="2055"/>
                      <a:pt x="384" y="2396"/>
                    </a:cubicBezTo>
                    <a:cubicBezTo>
                      <a:pt x="220" y="3240"/>
                      <a:pt x="73" y="4098"/>
                      <a:pt x="35" y="4959"/>
                    </a:cubicBezTo>
                    <a:cubicBezTo>
                      <a:pt x="1" y="5752"/>
                      <a:pt x="73" y="6541"/>
                      <a:pt x="376" y="7271"/>
                    </a:cubicBezTo>
                    <a:cubicBezTo>
                      <a:pt x="1295" y="8689"/>
                      <a:pt x="3604" y="9256"/>
                      <a:pt x="4856" y="11192"/>
                    </a:cubicBezTo>
                    <a:cubicBezTo>
                      <a:pt x="6109" y="13129"/>
                      <a:pt x="7564" y="16089"/>
                      <a:pt x="11909" y="17183"/>
                    </a:cubicBezTo>
                    <a:cubicBezTo>
                      <a:pt x="13096" y="17481"/>
                      <a:pt x="14212" y="17607"/>
                      <a:pt x="15226" y="17607"/>
                    </a:cubicBezTo>
                    <a:cubicBezTo>
                      <a:pt x="17923" y="17607"/>
                      <a:pt x="19893" y="16718"/>
                      <a:pt x="20529" y="15841"/>
                    </a:cubicBezTo>
                    <a:cubicBezTo>
                      <a:pt x="21404" y="14632"/>
                      <a:pt x="20722" y="13418"/>
                      <a:pt x="17986" y="11758"/>
                    </a:cubicBezTo>
                    <a:cubicBezTo>
                      <a:pt x="15081" y="9995"/>
                      <a:pt x="11753" y="5512"/>
                      <a:pt x="11752" y="5510"/>
                    </a:cubicBezTo>
                    <a:cubicBezTo>
                      <a:pt x="11262" y="4823"/>
                      <a:pt x="9797" y="1839"/>
                      <a:pt x="9535" y="1025"/>
                    </a:cubicBezTo>
                    <a:cubicBezTo>
                      <a:pt x="9412" y="639"/>
                      <a:pt x="9266" y="192"/>
                      <a:pt x="8887" y="46"/>
                    </a:cubicBezTo>
                    <a:cubicBezTo>
                      <a:pt x="8804" y="14"/>
                      <a:pt x="8720" y="0"/>
                      <a:pt x="8634" y="0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2" name="Google Shape;2163;p87">
                <a:extLst>
                  <a:ext uri="{FF2B5EF4-FFF2-40B4-BE49-F238E27FC236}">
                    <a16:creationId xmlns:a16="http://schemas.microsoft.com/office/drawing/2014/main" id="{A80BFC22-C46D-4C84-92BA-0B7F7CC891AD}"/>
                  </a:ext>
                </a:extLst>
              </p:cNvPr>
              <p:cNvSpPr/>
              <p:nvPr/>
            </p:nvSpPr>
            <p:spPr>
              <a:xfrm>
                <a:off x="3392350" y="3781300"/>
                <a:ext cx="407975" cy="597075"/>
              </a:xfrm>
              <a:custGeom>
                <a:avLst/>
                <a:gdLst/>
                <a:ahLst/>
                <a:cxnLst/>
                <a:rect l="l" t="t" r="r" b="b"/>
                <a:pathLst>
                  <a:path w="16319" h="23883" extrusionOk="0">
                    <a:moveTo>
                      <a:pt x="5162" y="1"/>
                    </a:moveTo>
                    <a:cubicBezTo>
                      <a:pt x="3350" y="1"/>
                      <a:pt x="1488" y="564"/>
                      <a:pt x="1" y="2248"/>
                    </a:cubicBezTo>
                    <a:cubicBezTo>
                      <a:pt x="1" y="2248"/>
                      <a:pt x="2017" y="8471"/>
                      <a:pt x="1244" y="10714"/>
                    </a:cubicBezTo>
                    <a:cubicBezTo>
                      <a:pt x="1158" y="10964"/>
                      <a:pt x="1083" y="11176"/>
                      <a:pt x="1015" y="11357"/>
                    </a:cubicBezTo>
                    <a:cubicBezTo>
                      <a:pt x="779" y="11993"/>
                      <a:pt x="892" y="12706"/>
                      <a:pt x="1315" y="13237"/>
                    </a:cubicBezTo>
                    <a:cubicBezTo>
                      <a:pt x="1756" y="13793"/>
                      <a:pt x="2357" y="14544"/>
                      <a:pt x="2999" y="15333"/>
                    </a:cubicBezTo>
                    <a:cubicBezTo>
                      <a:pt x="4279" y="16908"/>
                      <a:pt x="5976" y="20037"/>
                      <a:pt x="8185" y="22054"/>
                    </a:cubicBezTo>
                    <a:cubicBezTo>
                      <a:pt x="9593" y="23341"/>
                      <a:pt x="11842" y="23882"/>
                      <a:pt x="13571" y="23882"/>
                    </a:cubicBezTo>
                    <a:cubicBezTo>
                      <a:pt x="14552" y="23882"/>
                      <a:pt x="15365" y="23708"/>
                      <a:pt x="15762" y="23396"/>
                    </a:cubicBezTo>
                    <a:cubicBezTo>
                      <a:pt x="16318" y="22958"/>
                      <a:pt x="16306" y="22480"/>
                      <a:pt x="15989" y="22036"/>
                    </a:cubicBezTo>
                    <a:cubicBezTo>
                      <a:pt x="15632" y="21538"/>
                      <a:pt x="14615" y="20375"/>
                      <a:pt x="14180" y="19760"/>
                    </a:cubicBezTo>
                    <a:cubicBezTo>
                      <a:pt x="12178" y="16934"/>
                      <a:pt x="10994" y="14372"/>
                      <a:pt x="9808" y="11454"/>
                    </a:cubicBezTo>
                    <a:cubicBezTo>
                      <a:pt x="8756" y="8865"/>
                      <a:pt x="8104" y="438"/>
                      <a:pt x="8104" y="438"/>
                    </a:cubicBezTo>
                    <a:cubicBezTo>
                      <a:pt x="7191" y="180"/>
                      <a:pt x="6184" y="1"/>
                      <a:pt x="5162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3" name="Google Shape;2164;p87">
                <a:extLst>
                  <a:ext uri="{FF2B5EF4-FFF2-40B4-BE49-F238E27FC236}">
                    <a16:creationId xmlns:a16="http://schemas.microsoft.com/office/drawing/2014/main" id="{FF78E412-F532-474A-89D6-799493F88357}"/>
                  </a:ext>
                </a:extLst>
              </p:cNvPr>
              <p:cNvSpPr/>
              <p:nvPr/>
            </p:nvSpPr>
            <p:spPr>
              <a:xfrm>
                <a:off x="3402175" y="4134125"/>
                <a:ext cx="525500" cy="293700"/>
              </a:xfrm>
              <a:custGeom>
                <a:avLst/>
                <a:gdLst/>
                <a:ahLst/>
                <a:cxnLst/>
                <a:rect l="l" t="t" r="r" b="b"/>
                <a:pathLst>
                  <a:path w="21020" h="11748" extrusionOk="0">
                    <a:moveTo>
                      <a:pt x="159" y="0"/>
                    </a:moveTo>
                    <a:cubicBezTo>
                      <a:pt x="159" y="0"/>
                      <a:pt x="1" y="677"/>
                      <a:pt x="217" y="1255"/>
                    </a:cubicBezTo>
                    <a:cubicBezTo>
                      <a:pt x="434" y="1834"/>
                      <a:pt x="1987" y="2941"/>
                      <a:pt x="2791" y="3390"/>
                    </a:cubicBezTo>
                    <a:cubicBezTo>
                      <a:pt x="3594" y="3838"/>
                      <a:pt x="4200" y="4498"/>
                      <a:pt x="4867" y="5774"/>
                    </a:cubicBezTo>
                    <a:cubicBezTo>
                      <a:pt x="5783" y="7526"/>
                      <a:pt x="7193" y="9429"/>
                      <a:pt x="9028" y="10384"/>
                    </a:cubicBezTo>
                    <a:cubicBezTo>
                      <a:pt x="10483" y="11143"/>
                      <a:pt x="12518" y="11748"/>
                      <a:pt x="14986" y="11748"/>
                    </a:cubicBezTo>
                    <a:cubicBezTo>
                      <a:pt x="15628" y="11748"/>
                      <a:pt x="16298" y="11707"/>
                      <a:pt x="16995" y="11617"/>
                    </a:cubicBezTo>
                    <a:cubicBezTo>
                      <a:pt x="20377" y="11184"/>
                      <a:pt x="20749" y="9223"/>
                      <a:pt x="20749" y="9223"/>
                    </a:cubicBezTo>
                    <a:cubicBezTo>
                      <a:pt x="20749" y="9223"/>
                      <a:pt x="21020" y="7373"/>
                      <a:pt x="20199" y="7038"/>
                    </a:cubicBezTo>
                    <a:cubicBezTo>
                      <a:pt x="19380" y="6702"/>
                      <a:pt x="159" y="1"/>
                      <a:pt x="159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4" name="Google Shape;2165;p87">
                <a:extLst>
                  <a:ext uri="{FF2B5EF4-FFF2-40B4-BE49-F238E27FC236}">
                    <a16:creationId xmlns:a16="http://schemas.microsoft.com/office/drawing/2014/main" id="{653D04E1-E274-4B5E-969C-C50E28EB1C60}"/>
                  </a:ext>
                </a:extLst>
              </p:cNvPr>
              <p:cNvSpPr/>
              <p:nvPr/>
            </p:nvSpPr>
            <p:spPr>
              <a:xfrm>
                <a:off x="3396750" y="3941450"/>
                <a:ext cx="535100" cy="4510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8043" extrusionOk="0">
                    <a:moveTo>
                      <a:pt x="8500" y="1"/>
                    </a:moveTo>
                    <a:cubicBezTo>
                      <a:pt x="8282" y="1"/>
                      <a:pt x="8054" y="74"/>
                      <a:pt x="7862" y="182"/>
                    </a:cubicBezTo>
                    <a:cubicBezTo>
                      <a:pt x="7529" y="370"/>
                      <a:pt x="7250" y="647"/>
                      <a:pt x="6910" y="820"/>
                    </a:cubicBezTo>
                    <a:cubicBezTo>
                      <a:pt x="6358" y="1099"/>
                      <a:pt x="5709" y="1077"/>
                      <a:pt x="5100" y="1187"/>
                    </a:cubicBezTo>
                    <a:cubicBezTo>
                      <a:pt x="3873" y="1409"/>
                      <a:pt x="3424" y="2223"/>
                      <a:pt x="3604" y="3369"/>
                    </a:cubicBezTo>
                    <a:cubicBezTo>
                      <a:pt x="3625" y="3513"/>
                      <a:pt x="3653" y="3665"/>
                      <a:pt x="3603" y="3802"/>
                    </a:cubicBezTo>
                    <a:cubicBezTo>
                      <a:pt x="3530" y="4000"/>
                      <a:pt x="3309" y="4114"/>
                      <a:pt x="3098" y="4114"/>
                    </a:cubicBezTo>
                    <a:cubicBezTo>
                      <a:pt x="3095" y="4114"/>
                      <a:pt x="3092" y="4114"/>
                      <a:pt x="3089" y="4114"/>
                    </a:cubicBezTo>
                    <a:cubicBezTo>
                      <a:pt x="2875" y="4112"/>
                      <a:pt x="2673" y="4014"/>
                      <a:pt x="2494" y="3898"/>
                    </a:cubicBezTo>
                    <a:cubicBezTo>
                      <a:pt x="1782" y="3441"/>
                      <a:pt x="1327" y="2874"/>
                      <a:pt x="1199" y="2037"/>
                    </a:cubicBezTo>
                    <a:cubicBezTo>
                      <a:pt x="1199" y="2037"/>
                      <a:pt x="1173" y="1590"/>
                      <a:pt x="1100" y="1183"/>
                    </a:cubicBezTo>
                    <a:cubicBezTo>
                      <a:pt x="857" y="1312"/>
                      <a:pt x="611" y="1522"/>
                      <a:pt x="532" y="1795"/>
                    </a:cubicBezTo>
                    <a:cubicBezTo>
                      <a:pt x="436" y="2129"/>
                      <a:pt x="449" y="2492"/>
                      <a:pt x="383" y="2831"/>
                    </a:cubicBezTo>
                    <a:cubicBezTo>
                      <a:pt x="220" y="3675"/>
                      <a:pt x="72" y="4534"/>
                      <a:pt x="35" y="5395"/>
                    </a:cubicBezTo>
                    <a:cubicBezTo>
                      <a:pt x="0" y="6188"/>
                      <a:pt x="74" y="6976"/>
                      <a:pt x="376" y="7706"/>
                    </a:cubicBezTo>
                    <a:cubicBezTo>
                      <a:pt x="1294" y="9124"/>
                      <a:pt x="3604" y="9693"/>
                      <a:pt x="4856" y="11628"/>
                    </a:cubicBezTo>
                    <a:cubicBezTo>
                      <a:pt x="6108" y="13564"/>
                      <a:pt x="7564" y="16524"/>
                      <a:pt x="11910" y="17618"/>
                    </a:cubicBezTo>
                    <a:cubicBezTo>
                      <a:pt x="13097" y="17917"/>
                      <a:pt x="14213" y="18042"/>
                      <a:pt x="15227" y="18042"/>
                    </a:cubicBezTo>
                    <a:cubicBezTo>
                      <a:pt x="17924" y="18042"/>
                      <a:pt x="19894" y="17154"/>
                      <a:pt x="20529" y="16276"/>
                    </a:cubicBezTo>
                    <a:cubicBezTo>
                      <a:pt x="21404" y="15069"/>
                      <a:pt x="20722" y="13853"/>
                      <a:pt x="17986" y="12193"/>
                    </a:cubicBezTo>
                    <a:cubicBezTo>
                      <a:pt x="15081" y="10431"/>
                      <a:pt x="11753" y="5949"/>
                      <a:pt x="11750" y="5947"/>
                    </a:cubicBezTo>
                    <a:cubicBezTo>
                      <a:pt x="11429" y="5495"/>
                      <a:pt x="11137" y="5081"/>
                      <a:pt x="10905" y="4578"/>
                    </a:cubicBezTo>
                    <a:cubicBezTo>
                      <a:pt x="10661" y="4050"/>
                      <a:pt x="10416" y="3500"/>
                      <a:pt x="10201" y="2972"/>
                    </a:cubicBezTo>
                    <a:cubicBezTo>
                      <a:pt x="9903" y="2240"/>
                      <a:pt x="9633" y="1496"/>
                      <a:pt x="9343" y="761"/>
                    </a:cubicBezTo>
                    <a:cubicBezTo>
                      <a:pt x="9251" y="528"/>
                      <a:pt x="9149" y="282"/>
                      <a:pt x="8946" y="136"/>
                    </a:cubicBezTo>
                    <a:cubicBezTo>
                      <a:pt x="8815" y="40"/>
                      <a:pt x="8660" y="1"/>
                      <a:pt x="8500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5" name="Google Shape;2166;p87">
                <a:extLst>
                  <a:ext uri="{FF2B5EF4-FFF2-40B4-BE49-F238E27FC236}">
                    <a16:creationId xmlns:a16="http://schemas.microsoft.com/office/drawing/2014/main" id="{0BBC8AC2-F168-4489-949D-2897FA686A11}"/>
                  </a:ext>
                </a:extLst>
              </p:cNvPr>
              <p:cNvSpPr/>
              <p:nvPr/>
            </p:nvSpPr>
            <p:spPr>
              <a:xfrm>
                <a:off x="3396750" y="3941450"/>
                <a:ext cx="535100" cy="4510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8043" extrusionOk="0">
                    <a:moveTo>
                      <a:pt x="8500" y="1"/>
                    </a:moveTo>
                    <a:cubicBezTo>
                      <a:pt x="8282" y="1"/>
                      <a:pt x="8054" y="74"/>
                      <a:pt x="7862" y="182"/>
                    </a:cubicBezTo>
                    <a:cubicBezTo>
                      <a:pt x="7529" y="370"/>
                      <a:pt x="7250" y="647"/>
                      <a:pt x="6910" y="820"/>
                    </a:cubicBezTo>
                    <a:cubicBezTo>
                      <a:pt x="6358" y="1099"/>
                      <a:pt x="5709" y="1077"/>
                      <a:pt x="5100" y="1187"/>
                    </a:cubicBezTo>
                    <a:cubicBezTo>
                      <a:pt x="3873" y="1409"/>
                      <a:pt x="3424" y="2223"/>
                      <a:pt x="3604" y="3369"/>
                    </a:cubicBezTo>
                    <a:cubicBezTo>
                      <a:pt x="3625" y="3513"/>
                      <a:pt x="3653" y="3665"/>
                      <a:pt x="3603" y="3802"/>
                    </a:cubicBezTo>
                    <a:cubicBezTo>
                      <a:pt x="3530" y="4000"/>
                      <a:pt x="3309" y="4114"/>
                      <a:pt x="3098" y="4114"/>
                    </a:cubicBezTo>
                    <a:cubicBezTo>
                      <a:pt x="3095" y="4114"/>
                      <a:pt x="3092" y="4114"/>
                      <a:pt x="3089" y="4114"/>
                    </a:cubicBezTo>
                    <a:cubicBezTo>
                      <a:pt x="2875" y="4112"/>
                      <a:pt x="2673" y="4014"/>
                      <a:pt x="2494" y="3898"/>
                    </a:cubicBezTo>
                    <a:cubicBezTo>
                      <a:pt x="1782" y="3441"/>
                      <a:pt x="1327" y="2874"/>
                      <a:pt x="1199" y="2037"/>
                    </a:cubicBezTo>
                    <a:cubicBezTo>
                      <a:pt x="1199" y="2037"/>
                      <a:pt x="1173" y="1590"/>
                      <a:pt x="1100" y="1183"/>
                    </a:cubicBezTo>
                    <a:cubicBezTo>
                      <a:pt x="857" y="1312"/>
                      <a:pt x="611" y="1522"/>
                      <a:pt x="532" y="1795"/>
                    </a:cubicBezTo>
                    <a:cubicBezTo>
                      <a:pt x="436" y="2129"/>
                      <a:pt x="449" y="2492"/>
                      <a:pt x="383" y="2831"/>
                    </a:cubicBezTo>
                    <a:cubicBezTo>
                      <a:pt x="220" y="3675"/>
                      <a:pt x="72" y="4534"/>
                      <a:pt x="35" y="5395"/>
                    </a:cubicBezTo>
                    <a:cubicBezTo>
                      <a:pt x="0" y="6188"/>
                      <a:pt x="74" y="6976"/>
                      <a:pt x="376" y="7706"/>
                    </a:cubicBezTo>
                    <a:cubicBezTo>
                      <a:pt x="1294" y="9124"/>
                      <a:pt x="3604" y="9693"/>
                      <a:pt x="4856" y="11628"/>
                    </a:cubicBezTo>
                    <a:cubicBezTo>
                      <a:pt x="6108" y="13564"/>
                      <a:pt x="7564" y="16524"/>
                      <a:pt x="11910" y="17618"/>
                    </a:cubicBezTo>
                    <a:cubicBezTo>
                      <a:pt x="13097" y="17917"/>
                      <a:pt x="14213" y="18042"/>
                      <a:pt x="15227" y="18042"/>
                    </a:cubicBezTo>
                    <a:cubicBezTo>
                      <a:pt x="17924" y="18042"/>
                      <a:pt x="19894" y="17154"/>
                      <a:pt x="20529" y="16276"/>
                    </a:cubicBezTo>
                    <a:cubicBezTo>
                      <a:pt x="21404" y="15069"/>
                      <a:pt x="20722" y="13853"/>
                      <a:pt x="17986" y="12193"/>
                    </a:cubicBezTo>
                    <a:cubicBezTo>
                      <a:pt x="15081" y="10431"/>
                      <a:pt x="11753" y="5949"/>
                      <a:pt x="11750" y="5947"/>
                    </a:cubicBezTo>
                    <a:cubicBezTo>
                      <a:pt x="11429" y="5495"/>
                      <a:pt x="11137" y="5081"/>
                      <a:pt x="10905" y="4578"/>
                    </a:cubicBezTo>
                    <a:cubicBezTo>
                      <a:pt x="10661" y="4050"/>
                      <a:pt x="10416" y="3500"/>
                      <a:pt x="10201" y="2972"/>
                    </a:cubicBezTo>
                    <a:cubicBezTo>
                      <a:pt x="9903" y="2240"/>
                      <a:pt x="9633" y="1496"/>
                      <a:pt x="9343" y="761"/>
                    </a:cubicBezTo>
                    <a:cubicBezTo>
                      <a:pt x="9251" y="528"/>
                      <a:pt x="9149" y="282"/>
                      <a:pt x="8946" y="136"/>
                    </a:cubicBezTo>
                    <a:cubicBezTo>
                      <a:pt x="8815" y="40"/>
                      <a:pt x="8660" y="1"/>
                      <a:pt x="8500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6" name="Google Shape;2167;p87">
                <a:extLst>
                  <a:ext uri="{FF2B5EF4-FFF2-40B4-BE49-F238E27FC236}">
                    <a16:creationId xmlns:a16="http://schemas.microsoft.com/office/drawing/2014/main" id="{8B44F0F7-DAD2-4DB3-85CD-AD6739A63CCD}"/>
                  </a:ext>
                </a:extLst>
              </p:cNvPr>
              <p:cNvSpPr/>
              <p:nvPr/>
            </p:nvSpPr>
            <p:spPr>
              <a:xfrm>
                <a:off x="2201850" y="2578225"/>
                <a:ext cx="1403900" cy="1572175"/>
              </a:xfrm>
              <a:custGeom>
                <a:avLst/>
                <a:gdLst/>
                <a:ahLst/>
                <a:cxnLst/>
                <a:rect l="l" t="t" r="r" b="b"/>
                <a:pathLst>
                  <a:path w="56156" h="62887" extrusionOk="0">
                    <a:moveTo>
                      <a:pt x="30430" y="0"/>
                    </a:moveTo>
                    <a:lnTo>
                      <a:pt x="9408" y="1691"/>
                    </a:lnTo>
                    <a:lnTo>
                      <a:pt x="1" y="1485"/>
                    </a:lnTo>
                    <a:lnTo>
                      <a:pt x="1" y="1485"/>
                    </a:lnTo>
                    <a:cubicBezTo>
                      <a:pt x="58" y="6943"/>
                      <a:pt x="463" y="14557"/>
                      <a:pt x="4182" y="18845"/>
                    </a:cubicBezTo>
                    <a:cubicBezTo>
                      <a:pt x="6219" y="21194"/>
                      <a:pt x="9493" y="23134"/>
                      <a:pt x="13005" y="25520"/>
                    </a:cubicBezTo>
                    <a:cubicBezTo>
                      <a:pt x="20417" y="30557"/>
                      <a:pt x="25677" y="34172"/>
                      <a:pt x="25677" y="34172"/>
                    </a:cubicBezTo>
                    <a:cubicBezTo>
                      <a:pt x="25370" y="36921"/>
                      <a:pt x="24418" y="40767"/>
                      <a:pt x="26536" y="49162"/>
                    </a:cubicBezTo>
                    <a:cubicBezTo>
                      <a:pt x="27736" y="53917"/>
                      <a:pt x="28843" y="57746"/>
                      <a:pt x="29681" y="62428"/>
                    </a:cubicBezTo>
                    <a:cubicBezTo>
                      <a:pt x="30141" y="62741"/>
                      <a:pt x="31050" y="62886"/>
                      <a:pt x="32103" y="62886"/>
                    </a:cubicBezTo>
                    <a:cubicBezTo>
                      <a:pt x="34238" y="62886"/>
                      <a:pt x="36965" y="62290"/>
                      <a:pt x="37740" y="61286"/>
                    </a:cubicBezTo>
                    <a:cubicBezTo>
                      <a:pt x="37740" y="57774"/>
                      <a:pt x="38942" y="30997"/>
                      <a:pt x="37376" y="27466"/>
                    </a:cubicBezTo>
                    <a:cubicBezTo>
                      <a:pt x="36832" y="26238"/>
                      <a:pt x="32355" y="21262"/>
                      <a:pt x="29539" y="18178"/>
                    </a:cubicBezTo>
                    <a:lnTo>
                      <a:pt x="29539" y="18178"/>
                    </a:lnTo>
                    <a:cubicBezTo>
                      <a:pt x="37065" y="23668"/>
                      <a:pt x="39701" y="25692"/>
                      <a:pt x="39701" y="25692"/>
                    </a:cubicBezTo>
                    <a:cubicBezTo>
                      <a:pt x="39701" y="25692"/>
                      <a:pt x="39917" y="30379"/>
                      <a:pt x="41551" y="35189"/>
                    </a:cubicBezTo>
                    <a:cubicBezTo>
                      <a:pt x="42442" y="37810"/>
                      <a:pt x="43600" y="40345"/>
                      <a:pt x="44846" y="44142"/>
                    </a:cubicBezTo>
                    <a:cubicBezTo>
                      <a:pt x="46374" y="48802"/>
                      <a:pt x="46728" y="49871"/>
                      <a:pt x="47830" y="53034"/>
                    </a:cubicBezTo>
                    <a:cubicBezTo>
                      <a:pt x="48035" y="53069"/>
                      <a:pt x="48285" y="53085"/>
                      <a:pt x="48569" y="53085"/>
                    </a:cubicBezTo>
                    <a:cubicBezTo>
                      <a:pt x="50734" y="53085"/>
                      <a:pt x="54872" y="52122"/>
                      <a:pt x="56156" y="51102"/>
                    </a:cubicBezTo>
                    <a:cubicBezTo>
                      <a:pt x="55881" y="47128"/>
                      <a:pt x="54060" y="20401"/>
                      <a:pt x="52470" y="16882"/>
                    </a:cubicBezTo>
                    <a:cubicBezTo>
                      <a:pt x="49720" y="10798"/>
                      <a:pt x="30430" y="0"/>
                      <a:pt x="30430" y="0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7" name="Google Shape;2168;p87">
                <a:extLst>
                  <a:ext uri="{FF2B5EF4-FFF2-40B4-BE49-F238E27FC236}">
                    <a16:creationId xmlns:a16="http://schemas.microsoft.com/office/drawing/2014/main" id="{654CD3C3-23A8-4352-9C43-38A2B7F5DAF4}"/>
                  </a:ext>
                </a:extLst>
              </p:cNvPr>
              <p:cNvSpPr/>
              <p:nvPr/>
            </p:nvSpPr>
            <p:spPr>
              <a:xfrm>
                <a:off x="2785625" y="2687850"/>
                <a:ext cx="408750" cy="53267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21307" extrusionOk="0">
                    <a:moveTo>
                      <a:pt x="5635" y="1"/>
                    </a:moveTo>
                    <a:lnTo>
                      <a:pt x="5635" y="1"/>
                    </a:lnTo>
                    <a:cubicBezTo>
                      <a:pt x="4536" y="5617"/>
                      <a:pt x="1" y="7543"/>
                      <a:pt x="1" y="7543"/>
                    </a:cubicBezTo>
                    <a:lnTo>
                      <a:pt x="6188" y="13792"/>
                    </a:lnTo>
                    <a:lnTo>
                      <a:pt x="16350" y="21307"/>
                    </a:lnTo>
                    <a:lnTo>
                      <a:pt x="16350" y="21307"/>
                    </a:lnTo>
                    <a:lnTo>
                      <a:pt x="7767" y="13179"/>
                    </a:lnTo>
                    <a:lnTo>
                      <a:pt x="3455" y="7910"/>
                    </a:lnTo>
                    <a:cubicBezTo>
                      <a:pt x="6977" y="3856"/>
                      <a:pt x="5635" y="1"/>
                      <a:pt x="5635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8" name="Google Shape;2169;p87">
                <a:extLst>
                  <a:ext uri="{FF2B5EF4-FFF2-40B4-BE49-F238E27FC236}">
                    <a16:creationId xmlns:a16="http://schemas.microsoft.com/office/drawing/2014/main" id="{1FC3CBA5-B6C5-431D-BEB1-F03A9EC868B0}"/>
                  </a:ext>
                </a:extLst>
              </p:cNvPr>
              <p:cNvSpPr/>
              <p:nvPr/>
            </p:nvSpPr>
            <p:spPr>
              <a:xfrm>
                <a:off x="2782600" y="1610100"/>
                <a:ext cx="769425" cy="955200"/>
              </a:xfrm>
              <a:custGeom>
                <a:avLst/>
                <a:gdLst/>
                <a:ahLst/>
                <a:cxnLst/>
                <a:rect l="l" t="t" r="r" b="b"/>
                <a:pathLst>
                  <a:path w="30777" h="38208" extrusionOk="0">
                    <a:moveTo>
                      <a:pt x="286" y="0"/>
                    </a:moveTo>
                    <a:cubicBezTo>
                      <a:pt x="192" y="0"/>
                      <a:pt x="97" y="1"/>
                      <a:pt x="1" y="2"/>
                    </a:cubicBezTo>
                    <a:cubicBezTo>
                      <a:pt x="1" y="2"/>
                      <a:pt x="1740" y="15704"/>
                      <a:pt x="5921" y="25973"/>
                    </a:cubicBezTo>
                    <a:cubicBezTo>
                      <a:pt x="8854" y="33177"/>
                      <a:pt x="9076" y="33432"/>
                      <a:pt x="11273" y="34261"/>
                    </a:cubicBezTo>
                    <a:cubicBezTo>
                      <a:pt x="13470" y="35092"/>
                      <a:pt x="25822" y="38207"/>
                      <a:pt x="25822" y="38207"/>
                    </a:cubicBezTo>
                    <a:lnTo>
                      <a:pt x="30777" y="33464"/>
                    </a:lnTo>
                    <a:cubicBezTo>
                      <a:pt x="25658" y="31424"/>
                      <a:pt x="16343" y="26684"/>
                      <a:pt x="16343" y="26684"/>
                    </a:cubicBezTo>
                    <a:cubicBezTo>
                      <a:pt x="16343" y="26684"/>
                      <a:pt x="10216" y="8505"/>
                      <a:pt x="8661" y="4987"/>
                    </a:cubicBezTo>
                    <a:cubicBezTo>
                      <a:pt x="7140" y="1544"/>
                      <a:pt x="4602" y="0"/>
                      <a:pt x="286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2170;p87">
                <a:extLst>
                  <a:ext uri="{FF2B5EF4-FFF2-40B4-BE49-F238E27FC236}">
                    <a16:creationId xmlns:a16="http://schemas.microsoft.com/office/drawing/2014/main" id="{34A3C4C7-D1A9-4CDE-9CC9-D1D9927529E3}"/>
                  </a:ext>
                </a:extLst>
              </p:cNvPr>
              <p:cNvSpPr/>
              <p:nvPr/>
            </p:nvSpPr>
            <p:spPr>
              <a:xfrm>
                <a:off x="2746250" y="1606725"/>
                <a:ext cx="407125" cy="65760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26304" extrusionOk="0">
                    <a:moveTo>
                      <a:pt x="2004" y="0"/>
                    </a:moveTo>
                    <a:cubicBezTo>
                      <a:pt x="1283" y="0"/>
                      <a:pt x="600" y="53"/>
                      <a:pt x="1" y="135"/>
                    </a:cubicBezTo>
                    <a:lnTo>
                      <a:pt x="882" y="10438"/>
                    </a:lnTo>
                    <a:lnTo>
                      <a:pt x="7040" y="26303"/>
                    </a:lnTo>
                    <a:cubicBezTo>
                      <a:pt x="13180" y="25862"/>
                      <a:pt x="16284" y="21923"/>
                      <a:pt x="16284" y="21923"/>
                    </a:cubicBezTo>
                    <a:cubicBezTo>
                      <a:pt x="16284" y="21923"/>
                      <a:pt x="10991" y="5470"/>
                      <a:pt x="8937" y="2726"/>
                    </a:cubicBezTo>
                    <a:cubicBezTo>
                      <a:pt x="7350" y="607"/>
                      <a:pt x="4455" y="0"/>
                      <a:pt x="2004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2171;p87">
                <a:extLst>
                  <a:ext uri="{FF2B5EF4-FFF2-40B4-BE49-F238E27FC236}">
                    <a16:creationId xmlns:a16="http://schemas.microsoft.com/office/drawing/2014/main" id="{7F2FF9E6-B46D-4A5E-A4F4-6B11556F4A41}"/>
                  </a:ext>
                </a:extLst>
              </p:cNvPr>
              <p:cNvSpPr/>
              <p:nvPr/>
            </p:nvSpPr>
            <p:spPr>
              <a:xfrm>
                <a:off x="2175750" y="1609725"/>
                <a:ext cx="789750" cy="1157975"/>
              </a:xfrm>
              <a:custGeom>
                <a:avLst/>
                <a:gdLst/>
                <a:ahLst/>
                <a:cxnLst/>
                <a:rect l="l" t="t" r="r" b="b"/>
                <a:pathLst>
                  <a:path w="31590" h="46319" extrusionOk="0">
                    <a:moveTo>
                      <a:pt x="23464" y="1"/>
                    </a:moveTo>
                    <a:cubicBezTo>
                      <a:pt x="23464" y="1"/>
                      <a:pt x="17946" y="85"/>
                      <a:pt x="15245" y="201"/>
                    </a:cubicBezTo>
                    <a:cubicBezTo>
                      <a:pt x="12544" y="316"/>
                      <a:pt x="6119" y="1592"/>
                      <a:pt x="3713" y="2119"/>
                    </a:cubicBezTo>
                    <a:cubicBezTo>
                      <a:pt x="787" y="3121"/>
                      <a:pt x="3538" y="2964"/>
                      <a:pt x="2119" y="7008"/>
                    </a:cubicBezTo>
                    <a:cubicBezTo>
                      <a:pt x="1" y="13045"/>
                      <a:pt x="655" y="21369"/>
                      <a:pt x="655" y="27074"/>
                    </a:cubicBezTo>
                    <a:cubicBezTo>
                      <a:pt x="655" y="34652"/>
                      <a:pt x="835" y="43419"/>
                      <a:pt x="835" y="43419"/>
                    </a:cubicBezTo>
                    <a:cubicBezTo>
                      <a:pt x="3176" y="45398"/>
                      <a:pt x="7451" y="46318"/>
                      <a:pt x="12102" y="46318"/>
                    </a:cubicBezTo>
                    <a:cubicBezTo>
                      <a:pt x="20170" y="46318"/>
                      <a:pt x="29373" y="43550"/>
                      <a:pt x="31589" y="38740"/>
                    </a:cubicBezTo>
                    <a:cubicBezTo>
                      <a:pt x="31589" y="38740"/>
                      <a:pt x="29812" y="29817"/>
                      <a:pt x="31039" y="12530"/>
                    </a:cubicBezTo>
                    <a:cubicBezTo>
                      <a:pt x="31589" y="4788"/>
                      <a:pt x="28831" y="1"/>
                      <a:pt x="23464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2172;p87">
                <a:extLst>
                  <a:ext uri="{FF2B5EF4-FFF2-40B4-BE49-F238E27FC236}">
                    <a16:creationId xmlns:a16="http://schemas.microsoft.com/office/drawing/2014/main" id="{DA5B09EF-E578-4DFD-A6AE-A89C492C813B}"/>
                  </a:ext>
                </a:extLst>
              </p:cNvPr>
              <p:cNvSpPr/>
              <p:nvPr/>
            </p:nvSpPr>
            <p:spPr>
              <a:xfrm>
                <a:off x="2610125" y="973525"/>
                <a:ext cx="289025" cy="278200"/>
              </a:xfrm>
              <a:custGeom>
                <a:avLst/>
                <a:gdLst/>
                <a:ahLst/>
                <a:cxnLst/>
                <a:rect l="l" t="t" r="r" b="b"/>
                <a:pathLst>
                  <a:path w="11561" h="11128" extrusionOk="0">
                    <a:moveTo>
                      <a:pt x="5787" y="1"/>
                    </a:moveTo>
                    <a:cubicBezTo>
                      <a:pt x="5645" y="1"/>
                      <a:pt x="5502" y="6"/>
                      <a:pt x="5358" y="17"/>
                    </a:cubicBezTo>
                    <a:cubicBezTo>
                      <a:pt x="2295" y="249"/>
                      <a:pt x="0" y="2921"/>
                      <a:pt x="232" y="5984"/>
                    </a:cubicBezTo>
                    <a:cubicBezTo>
                      <a:pt x="455" y="8905"/>
                      <a:pt x="2893" y="11128"/>
                      <a:pt x="5774" y="11128"/>
                    </a:cubicBezTo>
                    <a:cubicBezTo>
                      <a:pt x="5915" y="11128"/>
                      <a:pt x="6057" y="11122"/>
                      <a:pt x="6201" y="11111"/>
                    </a:cubicBezTo>
                    <a:cubicBezTo>
                      <a:pt x="9264" y="10878"/>
                      <a:pt x="11560" y="8206"/>
                      <a:pt x="11327" y="5143"/>
                    </a:cubicBezTo>
                    <a:cubicBezTo>
                      <a:pt x="11105" y="2224"/>
                      <a:pt x="8668" y="1"/>
                      <a:pt x="5787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Google Shape;2173;p87">
                <a:extLst>
                  <a:ext uri="{FF2B5EF4-FFF2-40B4-BE49-F238E27FC236}">
                    <a16:creationId xmlns:a16="http://schemas.microsoft.com/office/drawing/2014/main" id="{A5F1FF86-101A-425B-8C54-B7528408BAA3}"/>
                  </a:ext>
                </a:extLst>
              </p:cNvPr>
              <p:cNvSpPr/>
              <p:nvPr/>
            </p:nvSpPr>
            <p:spPr>
              <a:xfrm>
                <a:off x="2345275" y="1293225"/>
                <a:ext cx="102675" cy="213425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8537" extrusionOk="0">
                    <a:moveTo>
                      <a:pt x="0" y="0"/>
                    </a:moveTo>
                    <a:cubicBezTo>
                      <a:pt x="1" y="0"/>
                      <a:pt x="1793" y="6298"/>
                      <a:pt x="2396" y="7309"/>
                    </a:cubicBezTo>
                    <a:cubicBezTo>
                      <a:pt x="3000" y="8319"/>
                      <a:pt x="4107" y="8536"/>
                      <a:pt x="4107" y="8536"/>
                    </a:cubicBezTo>
                    <a:lnTo>
                      <a:pt x="3673" y="4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Google Shape;2174;p87">
                <a:extLst>
                  <a:ext uri="{FF2B5EF4-FFF2-40B4-BE49-F238E27FC236}">
                    <a16:creationId xmlns:a16="http://schemas.microsoft.com/office/drawing/2014/main" id="{BA6FBD9E-AEFC-4BF3-86FE-FB4E119D4B42}"/>
                  </a:ext>
                </a:extLst>
              </p:cNvPr>
              <p:cNvSpPr/>
              <p:nvPr/>
            </p:nvSpPr>
            <p:spPr>
              <a:xfrm>
                <a:off x="2304250" y="1060875"/>
                <a:ext cx="103150" cy="235075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9403" extrusionOk="0">
                    <a:moveTo>
                      <a:pt x="2511" y="1"/>
                    </a:moveTo>
                    <a:cubicBezTo>
                      <a:pt x="2269" y="1"/>
                      <a:pt x="1484" y="114"/>
                      <a:pt x="753" y="1472"/>
                    </a:cubicBezTo>
                    <a:cubicBezTo>
                      <a:pt x="1" y="2872"/>
                      <a:pt x="35" y="5882"/>
                      <a:pt x="1641" y="9294"/>
                    </a:cubicBezTo>
                    <a:lnTo>
                      <a:pt x="4125" y="9402"/>
                    </a:lnTo>
                    <a:lnTo>
                      <a:pt x="2586" y="5"/>
                    </a:lnTo>
                    <a:cubicBezTo>
                      <a:pt x="2586" y="5"/>
                      <a:pt x="2559" y="1"/>
                      <a:pt x="2511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Google Shape;2175;p87">
                <a:extLst>
                  <a:ext uri="{FF2B5EF4-FFF2-40B4-BE49-F238E27FC236}">
                    <a16:creationId xmlns:a16="http://schemas.microsoft.com/office/drawing/2014/main" id="{993FEDFF-3D7F-4EF0-806D-066975E14DBF}"/>
                  </a:ext>
                </a:extLst>
              </p:cNvPr>
              <p:cNvSpPr/>
              <p:nvPr/>
            </p:nvSpPr>
            <p:spPr>
              <a:xfrm>
                <a:off x="2269850" y="1059550"/>
                <a:ext cx="788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708" extrusionOk="0">
                    <a:moveTo>
                      <a:pt x="1534" y="0"/>
                    </a:moveTo>
                    <a:cubicBezTo>
                      <a:pt x="1488" y="0"/>
                      <a:pt x="1441" y="3"/>
                      <a:pt x="1394" y="7"/>
                    </a:cubicBezTo>
                    <a:cubicBezTo>
                      <a:pt x="562" y="84"/>
                      <a:pt x="0" y="847"/>
                      <a:pt x="140" y="1708"/>
                    </a:cubicBezTo>
                    <a:lnTo>
                      <a:pt x="3155" y="1422"/>
                    </a:lnTo>
                    <a:cubicBezTo>
                      <a:pt x="3023" y="610"/>
                      <a:pt x="2313" y="0"/>
                      <a:pt x="1534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Google Shape;2176;p87">
                <a:extLst>
                  <a:ext uri="{FF2B5EF4-FFF2-40B4-BE49-F238E27FC236}">
                    <a16:creationId xmlns:a16="http://schemas.microsoft.com/office/drawing/2014/main" id="{E229E4C1-2508-4C79-9F57-FFECA46E8DB7}"/>
                  </a:ext>
                </a:extLst>
              </p:cNvPr>
              <p:cNvSpPr/>
              <p:nvPr/>
            </p:nvSpPr>
            <p:spPr>
              <a:xfrm>
                <a:off x="2278100" y="1013550"/>
                <a:ext cx="7262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575" extrusionOk="0">
                    <a:moveTo>
                      <a:pt x="1162" y="0"/>
                    </a:moveTo>
                    <a:cubicBezTo>
                      <a:pt x="721" y="0"/>
                      <a:pt x="289" y="203"/>
                      <a:pt x="1" y="592"/>
                    </a:cubicBezTo>
                    <a:lnTo>
                      <a:pt x="2401" y="2575"/>
                    </a:lnTo>
                    <a:cubicBezTo>
                      <a:pt x="2905" y="1893"/>
                      <a:pt x="2776" y="896"/>
                      <a:pt x="2113" y="348"/>
                    </a:cubicBezTo>
                    <a:cubicBezTo>
                      <a:pt x="1828" y="114"/>
                      <a:pt x="1493" y="0"/>
                      <a:pt x="1162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Google Shape;2177;p87">
                <a:extLst>
                  <a:ext uri="{FF2B5EF4-FFF2-40B4-BE49-F238E27FC236}">
                    <a16:creationId xmlns:a16="http://schemas.microsoft.com/office/drawing/2014/main" id="{2410E6FC-FFB2-46DC-A926-57103B690A85}"/>
                  </a:ext>
                </a:extLst>
              </p:cNvPr>
              <p:cNvSpPr/>
              <p:nvPr/>
            </p:nvSpPr>
            <p:spPr>
              <a:xfrm>
                <a:off x="2270925" y="954650"/>
                <a:ext cx="592375" cy="795400"/>
              </a:xfrm>
              <a:custGeom>
                <a:avLst/>
                <a:gdLst/>
                <a:ahLst/>
                <a:cxnLst/>
                <a:rect l="l" t="t" r="r" b="b"/>
                <a:pathLst>
                  <a:path w="23695" h="31816" extrusionOk="0">
                    <a:moveTo>
                      <a:pt x="14088" y="1"/>
                    </a:moveTo>
                    <a:cubicBezTo>
                      <a:pt x="11924" y="1"/>
                      <a:pt x="9790" y="636"/>
                      <a:pt x="8212" y="1851"/>
                    </a:cubicBezTo>
                    <a:cubicBezTo>
                      <a:pt x="3775" y="5265"/>
                      <a:pt x="6198" y="13598"/>
                      <a:pt x="6198" y="13598"/>
                    </a:cubicBezTo>
                    <a:cubicBezTo>
                      <a:pt x="6198" y="13598"/>
                      <a:pt x="4948" y="13007"/>
                      <a:pt x="4289" y="12390"/>
                    </a:cubicBezTo>
                    <a:cubicBezTo>
                      <a:pt x="4000" y="12119"/>
                      <a:pt x="3461" y="11875"/>
                      <a:pt x="2878" y="11875"/>
                    </a:cubicBezTo>
                    <a:cubicBezTo>
                      <a:pt x="2129" y="11875"/>
                      <a:pt x="1307" y="12277"/>
                      <a:pt x="843" y="13542"/>
                    </a:cubicBezTo>
                    <a:cubicBezTo>
                      <a:pt x="1" y="15837"/>
                      <a:pt x="1885" y="17780"/>
                      <a:pt x="3344" y="18415"/>
                    </a:cubicBezTo>
                    <a:cubicBezTo>
                      <a:pt x="3541" y="18501"/>
                      <a:pt x="3739" y="18537"/>
                      <a:pt x="3933" y="18537"/>
                    </a:cubicBezTo>
                    <a:cubicBezTo>
                      <a:pt x="5012" y="18537"/>
                      <a:pt x="5967" y="17416"/>
                      <a:pt x="5967" y="17416"/>
                    </a:cubicBezTo>
                    <a:lnTo>
                      <a:pt x="6518" y="27457"/>
                    </a:lnTo>
                    <a:cubicBezTo>
                      <a:pt x="8818" y="30506"/>
                      <a:pt x="12003" y="31816"/>
                      <a:pt x="14371" y="31816"/>
                    </a:cubicBezTo>
                    <a:cubicBezTo>
                      <a:pt x="17199" y="31816"/>
                      <a:pt x="18859" y="29947"/>
                      <a:pt x="16448" y="26939"/>
                    </a:cubicBezTo>
                    <a:lnTo>
                      <a:pt x="16136" y="23688"/>
                    </a:lnTo>
                    <a:lnTo>
                      <a:pt x="16136" y="23688"/>
                    </a:lnTo>
                    <a:cubicBezTo>
                      <a:pt x="16136" y="23688"/>
                      <a:pt x="16988" y="23757"/>
                      <a:pt x="17930" y="23757"/>
                    </a:cubicBezTo>
                    <a:cubicBezTo>
                      <a:pt x="18592" y="23757"/>
                      <a:pt x="19300" y="23723"/>
                      <a:pt x="19786" y="23607"/>
                    </a:cubicBezTo>
                    <a:cubicBezTo>
                      <a:pt x="21745" y="23136"/>
                      <a:pt x="22545" y="22017"/>
                      <a:pt x="23036" y="19779"/>
                    </a:cubicBezTo>
                    <a:cubicBezTo>
                      <a:pt x="23627" y="17079"/>
                      <a:pt x="23695" y="14816"/>
                      <a:pt x="23614" y="11544"/>
                    </a:cubicBezTo>
                    <a:cubicBezTo>
                      <a:pt x="23580" y="10144"/>
                      <a:pt x="23318" y="7802"/>
                      <a:pt x="23040" y="6570"/>
                    </a:cubicBezTo>
                    <a:cubicBezTo>
                      <a:pt x="22025" y="2082"/>
                      <a:pt x="18005" y="1"/>
                      <a:pt x="14088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Google Shape;2178;p87">
                <a:extLst>
                  <a:ext uri="{FF2B5EF4-FFF2-40B4-BE49-F238E27FC236}">
                    <a16:creationId xmlns:a16="http://schemas.microsoft.com/office/drawing/2014/main" id="{812AD1F6-6231-4909-8A14-98574657BC86}"/>
                  </a:ext>
                </a:extLst>
              </p:cNvPr>
              <p:cNvSpPr/>
              <p:nvPr/>
            </p:nvSpPr>
            <p:spPr>
              <a:xfrm>
                <a:off x="2329975" y="833700"/>
                <a:ext cx="542150" cy="484975"/>
              </a:xfrm>
              <a:custGeom>
                <a:avLst/>
                <a:gdLst/>
                <a:ahLst/>
                <a:cxnLst/>
                <a:rect l="l" t="t" r="r" b="b"/>
                <a:pathLst>
                  <a:path w="21686" h="19399" extrusionOk="0">
                    <a:moveTo>
                      <a:pt x="17024" y="1"/>
                    </a:moveTo>
                    <a:cubicBezTo>
                      <a:pt x="16821" y="1"/>
                      <a:pt x="16619" y="77"/>
                      <a:pt x="16425" y="150"/>
                    </a:cubicBezTo>
                    <a:cubicBezTo>
                      <a:pt x="14724" y="795"/>
                      <a:pt x="12970" y="1292"/>
                      <a:pt x="11184" y="1638"/>
                    </a:cubicBezTo>
                    <a:cubicBezTo>
                      <a:pt x="9535" y="1957"/>
                      <a:pt x="7859" y="2147"/>
                      <a:pt x="6232" y="2560"/>
                    </a:cubicBezTo>
                    <a:cubicBezTo>
                      <a:pt x="4135" y="3093"/>
                      <a:pt x="2304" y="3966"/>
                      <a:pt x="1052" y="5763"/>
                    </a:cubicBezTo>
                    <a:cubicBezTo>
                      <a:pt x="1007" y="5828"/>
                      <a:pt x="963" y="5893"/>
                      <a:pt x="920" y="5959"/>
                    </a:cubicBezTo>
                    <a:cubicBezTo>
                      <a:pt x="472" y="6642"/>
                      <a:pt x="188" y="7277"/>
                      <a:pt x="100" y="8084"/>
                    </a:cubicBezTo>
                    <a:cubicBezTo>
                      <a:pt x="0" y="8974"/>
                      <a:pt x="143" y="9867"/>
                      <a:pt x="263" y="10747"/>
                    </a:cubicBezTo>
                    <a:cubicBezTo>
                      <a:pt x="369" y="11530"/>
                      <a:pt x="560" y="12315"/>
                      <a:pt x="728" y="13087"/>
                    </a:cubicBezTo>
                    <a:cubicBezTo>
                      <a:pt x="928" y="14000"/>
                      <a:pt x="1143" y="14914"/>
                      <a:pt x="1426" y="15804"/>
                    </a:cubicBezTo>
                    <a:cubicBezTo>
                      <a:pt x="1568" y="16247"/>
                      <a:pt x="1523" y="16967"/>
                      <a:pt x="1927" y="17227"/>
                    </a:cubicBezTo>
                    <a:cubicBezTo>
                      <a:pt x="2211" y="17410"/>
                      <a:pt x="2585" y="17731"/>
                      <a:pt x="3109" y="18260"/>
                    </a:cubicBezTo>
                    <a:cubicBezTo>
                      <a:pt x="3476" y="18630"/>
                      <a:pt x="3767" y="19040"/>
                      <a:pt x="4229" y="19284"/>
                    </a:cubicBezTo>
                    <a:cubicBezTo>
                      <a:pt x="4374" y="19361"/>
                      <a:pt x="4526" y="19399"/>
                      <a:pt x="4673" y="19399"/>
                    </a:cubicBezTo>
                    <a:cubicBezTo>
                      <a:pt x="4986" y="19399"/>
                      <a:pt x="5274" y="19227"/>
                      <a:pt x="5422" y="18901"/>
                    </a:cubicBezTo>
                    <a:cubicBezTo>
                      <a:pt x="5650" y="18397"/>
                      <a:pt x="5353" y="17535"/>
                      <a:pt x="5184" y="17035"/>
                    </a:cubicBezTo>
                    <a:cubicBezTo>
                      <a:pt x="5062" y="16673"/>
                      <a:pt x="4903" y="16318"/>
                      <a:pt x="4844" y="15940"/>
                    </a:cubicBezTo>
                    <a:cubicBezTo>
                      <a:pt x="4799" y="15652"/>
                      <a:pt x="4819" y="15336"/>
                      <a:pt x="4955" y="15074"/>
                    </a:cubicBezTo>
                    <a:cubicBezTo>
                      <a:pt x="5104" y="14790"/>
                      <a:pt x="5407" y="14690"/>
                      <a:pt x="5675" y="14546"/>
                    </a:cubicBezTo>
                    <a:cubicBezTo>
                      <a:pt x="6432" y="14135"/>
                      <a:pt x="6936" y="13365"/>
                      <a:pt x="7230" y="12556"/>
                    </a:cubicBezTo>
                    <a:cubicBezTo>
                      <a:pt x="7524" y="11747"/>
                      <a:pt x="7636" y="10886"/>
                      <a:pt x="7802" y="10041"/>
                    </a:cubicBezTo>
                    <a:cubicBezTo>
                      <a:pt x="7838" y="9858"/>
                      <a:pt x="7893" y="9652"/>
                      <a:pt x="8059" y="9565"/>
                    </a:cubicBezTo>
                    <a:cubicBezTo>
                      <a:pt x="8116" y="9534"/>
                      <a:pt x="8177" y="9522"/>
                      <a:pt x="8241" y="9522"/>
                    </a:cubicBezTo>
                    <a:cubicBezTo>
                      <a:pt x="8349" y="9522"/>
                      <a:pt x="8463" y="9556"/>
                      <a:pt x="8568" y="9591"/>
                    </a:cubicBezTo>
                    <a:cubicBezTo>
                      <a:pt x="10050" y="10066"/>
                      <a:pt x="11766" y="10383"/>
                      <a:pt x="13462" y="10383"/>
                    </a:cubicBezTo>
                    <a:cubicBezTo>
                      <a:pt x="13592" y="10383"/>
                      <a:pt x="13723" y="10381"/>
                      <a:pt x="13853" y="10377"/>
                    </a:cubicBezTo>
                    <a:cubicBezTo>
                      <a:pt x="15393" y="10333"/>
                      <a:pt x="16902" y="10013"/>
                      <a:pt x="18185" y="9301"/>
                    </a:cubicBezTo>
                    <a:cubicBezTo>
                      <a:pt x="20242" y="8157"/>
                      <a:pt x="21685" y="5882"/>
                      <a:pt x="21614" y="3530"/>
                    </a:cubicBezTo>
                    <a:cubicBezTo>
                      <a:pt x="21592" y="2802"/>
                      <a:pt x="21393" y="2015"/>
                      <a:pt x="20805" y="1585"/>
                    </a:cubicBezTo>
                    <a:cubicBezTo>
                      <a:pt x="20497" y="1359"/>
                      <a:pt x="20117" y="1263"/>
                      <a:pt x="19731" y="1263"/>
                    </a:cubicBezTo>
                    <a:cubicBezTo>
                      <a:pt x="19513" y="1263"/>
                      <a:pt x="19294" y="1294"/>
                      <a:pt x="19084" y="1349"/>
                    </a:cubicBezTo>
                    <a:cubicBezTo>
                      <a:pt x="18505" y="1502"/>
                      <a:pt x="17988" y="1823"/>
                      <a:pt x="17479" y="2139"/>
                    </a:cubicBezTo>
                    <a:cubicBezTo>
                      <a:pt x="17659" y="1761"/>
                      <a:pt x="17841" y="1368"/>
                      <a:pt x="17834" y="950"/>
                    </a:cubicBezTo>
                    <a:cubicBezTo>
                      <a:pt x="17828" y="533"/>
                      <a:pt x="17570" y="87"/>
                      <a:pt x="17159" y="13"/>
                    </a:cubicBezTo>
                    <a:cubicBezTo>
                      <a:pt x="17114" y="5"/>
                      <a:pt x="17069" y="1"/>
                      <a:pt x="17024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Google Shape;2179;p87">
                <a:extLst>
                  <a:ext uri="{FF2B5EF4-FFF2-40B4-BE49-F238E27FC236}">
                    <a16:creationId xmlns:a16="http://schemas.microsoft.com/office/drawing/2014/main" id="{BF349796-DD0A-4D82-8A56-7DF4914B999E}"/>
                  </a:ext>
                </a:extLst>
              </p:cNvPr>
              <p:cNvSpPr/>
              <p:nvPr/>
            </p:nvSpPr>
            <p:spPr>
              <a:xfrm>
                <a:off x="2463850" y="1462450"/>
                <a:ext cx="21280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4604" extrusionOk="0">
                    <a:moveTo>
                      <a:pt x="1" y="0"/>
                    </a:moveTo>
                    <a:cubicBezTo>
                      <a:pt x="1" y="0"/>
                      <a:pt x="395" y="1347"/>
                      <a:pt x="1413" y="2509"/>
                    </a:cubicBezTo>
                    <a:cubicBezTo>
                      <a:pt x="2660" y="3930"/>
                      <a:pt x="8512" y="4604"/>
                      <a:pt x="8512" y="4604"/>
                    </a:cubicBezTo>
                    <a:lnTo>
                      <a:pt x="8419" y="3376"/>
                    </a:lnTo>
                    <a:cubicBezTo>
                      <a:pt x="8419" y="3376"/>
                      <a:pt x="3921" y="2783"/>
                      <a:pt x="2308" y="2043"/>
                    </a:cubicBezTo>
                    <a:cubicBezTo>
                      <a:pt x="1228" y="1548"/>
                      <a:pt x="300" y="619"/>
                      <a:pt x="1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Google Shape;2180;p87">
                <a:extLst>
                  <a:ext uri="{FF2B5EF4-FFF2-40B4-BE49-F238E27FC236}">
                    <a16:creationId xmlns:a16="http://schemas.microsoft.com/office/drawing/2014/main" id="{44A873ED-F823-48D7-8773-31705C1373C3}"/>
                  </a:ext>
                </a:extLst>
              </p:cNvPr>
              <p:cNvSpPr/>
              <p:nvPr/>
            </p:nvSpPr>
            <p:spPr>
              <a:xfrm>
                <a:off x="2599650" y="1231425"/>
                <a:ext cx="485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978" extrusionOk="0">
                    <a:moveTo>
                      <a:pt x="952" y="1"/>
                    </a:moveTo>
                    <a:cubicBezTo>
                      <a:pt x="922" y="1"/>
                      <a:pt x="891" y="2"/>
                      <a:pt x="860" y="6"/>
                    </a:cubicBezTo>
                    <a:cubicBezTo>
                      <a:pt x="357" y="60"/>
                      <a:pt x="0" y="546"/>
                      <a:pt x="60" y="1088"/>
                    </a:cubicBezTo>
                    <a:cubicBezTo>
                      <a:pt x="117" y="1597"/>
                      <a:pt x="523" y="1978"/>
                      <a:pt x="988" y="1978"/>
                    </a:cubicBezTo>
                    <a:cubicBezTo>
                      <a:pt x="1018" y="1978"/>
                      <a:pt x="1049" y="1976"/>
                      <a:pt x="1080" y="1972"/>
                    </a:cubicBezTo>
                    <a:cubicBezTo>
                      <a:pt x="1581" y="1918"/>
                      <a:pt x="1940" y="1432"/>
                      <a:pt x="1879" y="890"/>
                    </a:cubicBezTo>
                    <a:cubicBezTo>
                      <a:pt x="1821" y="380"/>
                      <a:pt x="1417" y="1"/>
                      <a:pt x="952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Google Shape;2181;p87">
                <a:extLst>
                  <a:ext uri="{FF2B5EF4-FFF2-40B4-BE49-F238E27FC236}">
                    <a16:creationId xmlns:a16="http://schemas.microsoft.com/office/drawing/2014/main" id="{0C9115FC-8C33-4FDC-AAB1-B8475BAA661B}"/>
                  </a:ext>
                </a:extLst>
              </p:cNvPr>
              <p:cNvSpPr/>
              <p:nvPr/>
            </p:nvSpPr>
            <p:spPr>
              <a:xfrm>
                <a:off x="2553450" y="1167550"/>
                <a:ext cx="5425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866" extrusionOk="0">
                    <a:moveTo>
                      <a:pt x="1238" y="0"/>
                    </a:moveTo>
                    <a:cubicBezTo>
                      <a:pt x="1025" y="0"/>
                      <a:pt x="812" y="66"/>
                      <a:pt x="624" y="203"/>
                    </a:cubicBezTo>
                    <a:cubicBezTo>
                      <a:pt x="121" y="572"/>
                      <a:pt x="0" y="1316"/>
                      <a:pt x="351" y="1866"/>
                    </a:cubicBezTo>
                    <a:lnTo>
                      <a:pt x="2170" y="530"/>
                    </a:lnTo>
                    <a:cubicBezTo>
                      <a:pt x="1950" y="186"/>
                      <a:pt x="1595" y="0"/>
                      <a:pt x="1238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Google Shape;2182;p87">
                <a:extLst>
                  <a:ext uri="{FF2B5EF4-FFF2-40B4-BE49-F238E27FC236}">
                    <a16:creationId xmlns:a16="http://schemas.microsoft.com/office/drawing/2014/main" id="{59E564F9-7C61-4564-BF36-182FBA2A51D5}"/>
                  </a:ext>
                </a:extLst>
              </p:cNvPr>
              <p:cNvSpPr/>
              <p:nvPr/>
            </p:nvSpPr>
            <p:spPr>
              <a:xfrm>
                <a:off x="2639200" y="1398100"/>
                <a:ext cx="894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312" extrusionOk="0">
                    <a:moveTo>
                      <a:pt x="213" y="1"/>
                    </a:moveTo>
                    <a:lnTo>
                      <a:pt x="213" y="1"/>
                    </a:lnTo>
                    <a:cubicBezTo>
                      <a:pt x="1" y="999"/>
                      <a:pt x="582" y="2009"/>
                      <a:pt x="1512" y="2257"/>
                    </a:cubicBezTo>
                    <a:cubicBezTo>
                      <a:pt x="1652" y="2294"/>
                      <a:pt x="1792" y="2312"/>
                      <a:pt x="1930" y="2312"/>
                    </a:cubicBezTo>
                    <a:cubicBezTo>
                      <a:pt x="2703" y="2312"/>
                      <a:pt x="3396" y="1746"/>
                      <a:pt x="3576" y="900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Google Shape;2183;p87">
                <a:extLst>
                  <a:ext uri="{FF2B5EF4-FFF2-40B4-BE49-F238E27FC236}">
                    <a16:creationId xmlns:a16="http://schemas.microsoft.com/office/drawing/2014/main" id="{287E49AF-C80C-46E3-A1F0-81FDFE63EB0C}"/>
                  </a:ext>
                </a:extLst>
              </p:cNvPr>
              <p:cNvSpPr/>
              <p:nvPr/>
            </p:nvSpPr>
            <p:spPr>
              <a:xfrm>
                <a:off x="2645775" y="1419950"/>
                <a:ext cx="5510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437" extrusionOk="0">
                    <a:moveTo>
                      <a:pt x="617" y="0"/>
                    </a:moveTo>
                    <a:cubicBezTo>
                      <a:pt x="572" y="0"/>
                      <a:pt x="527" y="2"/>
                      <a:pt x="482" y="6"/>
                    </a:cubicBezTo>
                    <a:cubicBezTo>
                      <a:pt x="311" y="19"/>
                      <a:pt x="151" y="67"/>
                      <a:pt x="1" y="129"/>
                    </a:cubicBezTo>
                    <a:cubicBezTo>
                      <a:pt x="186" y="728"/>
                      <a:pt x="640" y="1220"/>
                      <a:pt x="1249" y="1383"/>
                    </a:cubicBezTo>
                    <a:cubicBezTo>
                      <a:pt x="1383" y="1418"/>
                      <a:pt x="1520" y="1436"/>
                      <a:pt x="1658" y="1436"/>
                    </a:cubicBezTo>
                    <a:cubicBezTo>
                      <a:pt x="1843" y="1436"/>
                      <a:pt x="2027" y="1404"/>
                      <a:pt x="2203" y="1340"/>
                    </a:cubicBezTo>
                    <a:cubicBezTo>
                      <a:pt x="2067" y="569"/>
                      <a:pt x="1401" y="0"/>
                      <a:pt x="617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Google Shape;2184;p87">
                <a:extLst>
                  <a:ext uri="{FF2B5EF4-FFF2-40B4-BE49-F238E27FC236}">
                    <a16:creationId xmlns:a16="http://schemas.microsoft.com/office/drawing/2014/main" id="{E5501AD3-556A-4132-8687-68B085F9684B}"/>
                  </a:ext>
                </a:extLst>
              </p:cNvPr>
              <p:cNvSpPr/>
              <p:nvPr/>
            </p:nvSpPr>
            <p:spPr>
              <a:xfrm>
                <a:off x="2777275" y="1135500"/>
                <a:ext cx="581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446" extrusionOk="0">
                    <a:moveTo>
                      <a:pt x="1042" y="1"/>
                    </a:moveTo>
                    <a:cubicBezTo>
                      <a:pt x="529" y="1"/>
                      <a:pt x="87" y="372"/>
                      <a:pt x="0" y="920"/>
                    </a:cubicBezTo>
                    <a:lnTo>
                      <a:pt x="2225" y="1446"/>
                    </a:lnTo>
                    <a:cubicBezTo>
                      <a:pt x="2326" y="809"/>
                      <a:pt x="1908" y="175"/>
                      <a:pt x="1294" y="30"/>
                    </a:cubicBezTo>
                    <a:cubicBezTo>
                      <a:pt x="1209" y="10"/>
                      <a:pt x="1125" y="1"/>
                      <a:pt x="1042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Google Shape;2185;p87">
                <a:extLst>
                  <a:ext uri="{FF2B5EF4-FFF2-40B4-BE49-F238E27FC236}">
                    <a16:creationId xmlns:a16="http://schemas.microsoft.com/office/drawing/2014/main" id="{3F1A18FF-52B9-4EEE-AC68-D93FB74A1442}"/>
                  </a:ext>
                </a:extLst>
              </p:cNvPr>
              <p:cNvSpPr/>
              <p:nvPr/>
            </p:nvSpPr>
            <p:spPr>
              <a:xfrm>
                <a:off x="2784425" y="1206725"/>
                <a:ext cx="485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977" extrusionOk="0">
                    <a:moveTo>
                      <a:pt x="954" y="0"/>
                    </a:moveTo>
                    <a:cubicBezTo>
                      <a:pt x="922" y="0"/>
                      <a:pt x="891" y="2"/>
                      <a:pt x="859" y="5"/>
                    </a:cubicBezTo>
                    <a:cubicBezTo>
                      <a:pt x="358" y="60"/>
                      <a:pt x="1" y="544"/>
                      <a:pt x="61" y="1087"/>
                    </a:cubicBezTo>
                    <a:cubicBezTo>
                      <a:pt x="118" y="1597"/>
                      <a:pt x="522" y="1976"/>
                      <a:pt x="986" y="1976"/>
                    </a:cubicBezTo>
                    <a:cubicBezTo>
                      <a:pt x="1017" y="1976"/>
                      <a:pt x="1048" y="1975"/>
                      <a:pt x="1080" y="1971"/>
                    </a:cubicBezTo>
                    <a:cubicBezTo>
                      <a:pt x="1583" y="1917"/>
                      <a:pt x="1941" y="1432"/>
                      <a:pt x="1879" y="889"/>
                    </a:cubicBezTo>
                    <a:cubicBezTo>
                      <a:pt x="1822" y="380"/>
                      <a:pt x="1417" y="0"/>
                      <a:pt x="954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Google Shape;2186;p87">
                <a:extLst>
                  <a:ext uri="{FF2B5EF4-FFF2-40B4-BE49-F238E27FC236}">
                    <a16:creationId xmlns:a16="http://schemas.microsoft.com/office/drawing/2014/main" id="{273960F3-8711-44EA-9C0A-09BEAA633A2C}"/>
                  </a:ext>
                </a:extLst>
              </p:cNvPr>
              <p:cNvSpPr/>
              <p:nvPr/>
            </p:nvSpPr>
            <p:spPr>
              <a:xfrm>
                <a:off x="2707600" y="1223475"/>
                <a:ext cx="105000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5841" extrusionOk="0">
                    <a:moveTo>
                      <a:pt x="1" y="1"/>
                    </a:moveTo>
                    <a:lnTo>
                      <a:pt x="1210" y="5840"/>
                    </a:lnTo>
                    <a:lnTo>
                      <a:pt x="4200" y="44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Google Shape;2187;p87">
                <a:extLst>
                  <a:ext uri="{FF2B5EF4-FFF2-40B4-BE49-F238E27FC236}">
                    <a16:creationId xmlns:a16="http://schemas.microsoft.com/office/drawing/2014/main" id="{92F951DB-EC9B-4E11-BEFC-D02031FE4CB1}"/>
                  </a:ext>
                </a:extLst>
              </p:cNvPr>
              <p:cNvSpPr/>
              <p:nvPr/>
            </p:nvSpPr>
            <p:spPr>
              <a:xfrm>
                <a:off x="1121350" y="1671850"/>
                <a:ext cx="1245150" cy="939800"/>
              </a:xfrm>
              <a:custGeom>
                <a:avLst/>
                <a:gdLst/>
                <a:ahLst/>
                <a:cxnLst/>
                <a:rect l="l" t="t" r="r" b="b"/>
                <a:pathLst>
                  <a:path w="49806" h="37592" extrusionOk="0">
                    <a:moveTo>
                      <a:pt x="45185" y="1"/>
                    </a:moveTo>
                    <a:cubicBezTo>
                      <a:pt x="43717" y="1"/>
                      <a:pt x="40223" y="680"/>
                      <a:pt x="38330" y="4767"/>
                    </a:cubicBezTo>
                    <a:cubicBezTo>
                      <a:pt x="36695" y="8296"/>
                      <a:pt x="33319" y="17901"/>
                      <a:pt x="30523" y="25117"/>
                    </a:cubicBezTo>
                    <a:cubicBezTo>
                      <a:pt x="25553" y="21111"/>
                      <a:pt x="19732" y="16873"/>
                      <a:pt x="19066" y="16196"/>
                    </a:cubicBezTo>
                    <a:cubicBezTo>
                      <a:pt x="17279" y="14389"/>
                      <a:pt x="16759" y="12929"/>
                      <a:pt x="14928" y="11059"/>
                    </a:cubicBezTo>
                    <a:cubicBezTo>
                      <a:pt x="13102" y="9192"/>
                      <a:pt x="12454" y="8075"/>
                      <a:pt x="12197" y="7703"/>
                    </a:cubicBezTo>
                    <a:cubicBezTo>
                      <a:pt x="12039" y="7474"/>
                      <a:pt x="11881" y="7385"/>
                      <a:pt x="11732" y="7385"/>
                    </a:cubicBezTo>
                    <a:cubicBezTo>
                      <a:pt x="11353" y="7385"/>
                      <a:pt x="11035" y="7968"/>
                      <a:pt x="10936" y="8324"/>
                    </a:cubicBezTo>
                    <a:cubicBezTo>
                      <a:pt x="10700" y="9158"/>
                      <a:pt x="10712" y="10062"/>
                      <a:pt x="10981" y="10887"/>
                    </a:cubicBezTo>
                    <a:cubicBezTo>
                      <a:pt x="11221" y="11621"/>
                      <a:pt x="11638" y="12476"/>
                      <a:pt x="11176" y="13096"/>
                    </a:cubicBezTo>
                    <a:cubicBezTo>
                      <a:pt x="10897" y="13468"/>
                      <a:pt x="10420" y="13569"/>
                      <a:pt x="9936" y="13569"/>
                    </a:cubicBezTo>
                    <a:cubicBezTo>
                      <a:pt x="9755" y="13569"/>
                      <a:pt x="9573" y="13555"/>
                      <a:pt x="9400" y="13536"/>
                    </a:cubicBezTo>
                    <a:cubicBezTo>
                      <a:pt x="7009" y="13275"/>
                      <a:pt x="4650" y="12778"/>
                      <a:pt x="2357" y="12052"/>
                    </a:cubicBezTo>
                    <a:cubicBezTo>
                      <a:pt x="1990" y="11935"/>
                      <a:pt x="1616" y="11812"/>
                      <a:pt x="1232" y="11812"/>
                    </a:cubicBezTo>
                    <a:cubicBezTo>
                      <a:pt x="1214" y="11812"/>
                      <a:pt x="1197" y="11812"/>
                      <a:pt x="1179" y="11813"/>
                    </a:cubicBezTo>
                    <a:cubicBezTo>
                      <a:pt x="778" y="11826"/>
                      <a:pt x="354" y="12012"/>
                      <a:pt x="175" y="12373"/>
                    </a:cubicBezTo>
                    <a:cubicBezTo>
                      <a:pt x="1" y="12727"/>
                      <a:pt x="103" y="13169"/>
                      <a:pt x="331" y="13492"/>
                    </a:cubicBezTo>
                    <a:cubicBezTo>
                      <a:pt x="559" y="13816"/>
                      <a:pt x="892" y="14047"/>
                      <a:pt x="1218" y="14271"/>
                    </a:cubicBezTo>
                    <a:cubicBezTo>
                      <a:pt x="761" y="14792"/>
                      <a:pt x="712" y="15574"/>
                      <a:pt x="916" y="16238"/>
                    </a:cubicBezTo>
                    <a:cubicBezTo>
                      <a:pt x="1061" y="16709"/>
                      <a:pt x="1349" y="17095"/>
                      <a:pt x="1486" y="17566"/>
                    </a:cubicBezTo>
                    <a:cubicBezTo>
                      <a:pt x="1639" y="18098"/>
                      <a:pt x="1828" y="18631"/>
                      <a:pt x="2183" y="19065"/>
                    </a:cubicBezTo>
                    <a:cubicBezTo>
                      <a:pt x="2665" y="19653"/>
                      <a:pt x="3388" y="19984"/>
                      <a:pt x="4099" y="20252"/>
                    </a:cubicBezTo>
                    <a:cubicBezTo>
                      <a:pt x="5610" y="20822"/>
                      <a:pt x="7136" y="21223"/>
                      <a:pt x="8725" y="21452"/>
                    </a:cubicBezTo>
                    <a:cubicBezTo>
                      <a:pt x="9764" y="21602"/>
                      <a:pt x="10802" y="21766"/>
                      <a:pt x="11836" y="21946"/>
                    </a:cubicBezTo>
                    <a:cubicBezTo>
                      <a:pt x="12785" y="22111"/>
                      <a:pt x="13822" y="22179"/>
                      <a:pt x="14675" y="22644"/>
                    </a:cubicBezTo>
                    <a:cubicBezTo>
                      <a:pt x="16239" y="23500"/>
                      <a:pt x="17489" y="24811"/>
                      <a:pt x="18781" y="26013"/>
                    </a:cubicBezTo>
                    <a:cubicBezTo>
                      <a:pt x="20781" y="27864"/>
                      <a:pt x="24497" y="32177"/>
                      <a:pt x="29305" y="36152"/>
                    </a:cubicBezTo>
                    <a:cubicBezTo>
                      <a:pt x="30448" y="37096"/>
                      <a:pt x="31554" y="37591"/>
                      <a:pt x="32608" y="37591"/>
                    </a:cubicBezTo>
                    <a:cubicBezTo>
                      <a:pt x="34054" y="37591"/>
                      <a:pt x="35402" y="36659"/>
                      <a:pt x="36609" y="34677"/>
                    </a:cubicBezTo>
                    <a:cubicBezTo>
                      <a:pt x="37709" y="32869"/>
                      <a:pt x="44511" y="17593"/>
                      <a:pt x="44511" y="17593"/>
                    </a:cubicBezTo>
                    <a:cubicBezTo>
                      <a:pt x="44511" y="17593"/>
                      <a:pt x="49805" y="5420"/>
                      <a:pt x="45756" y="50"/>
                    </a:cubicBezTo>
                    <a:cubicBezTo>
                      <a:pt x="45644" y="22"/>
                      <a:pt x="45446" y="1"/>
                      <a:pt x="45185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Google Shape;2188;p87">
                <a:extLst>
                  <a:ext uri="{FF2B5EF4-FFF2-40B4-BE49-F238E27FC236}">
                    <a16:creationId xmlns:a16="http://schemas.microsoft.com/office/drawing/2014/main" id="{C9363D71-BF34-4B54-8B24-1CEB8EAEA22F}"/>
                  </a:ext>
                </a:extLst>
              </p:cNvPr>
              <p:cNvSpPr/>
              <p:nvPr/>
            </p:nvSpPr>
            <p:spPr>
              <a:xfrm>
                <a:off x="1884400" y="2258475"/>
                <a:ext cx="120100" cy="193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7738" extrusionOk="0">
                    <a:moveTo>
                      <a:pt x="636" y="1"/>
                    </a:moveTo>
                    <a:lnTo>
                      <a:pt x="1" y="1652"/>
                    </a:lnTo>
                    <a:cubicBezTo>
                      <a:pt x="1654" y="2531"/>
                      <a:pt x="3589" y="5140"/>
                      <a:pt x="3739" y="7737"/>
                    </a:cubicBezTo>
                    <a:cubicBezTo>
                      <a:pt x="3739" y="7737"/>
                      <a:pt x="4804" y="2868"/>
                      <a:pt x="636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Google Shape;2189;p87">
                <a:extLst>
                  <a:ext uri="{FF2B5EF4-FFF2-40B4-BE49-F238E27FC236}">
                    <a16:creationId xmlns:a16="http://schemas.microsoft.com/office/drawing/2014/main" id="{A1C7D2C1-1297-4B4D-89FD-82226AE0A606}"/>
                  </a:ext>
                </a:extLst>
              </p:cNvPr>
              <p:cNvSpPr/>
              <p:nvPr/>
            </p:nvSpPr>
            <p:spPr>
              <a:xfrm>
                <a:off x="1914875" y="1661950"/>
                <a:ext cx="411300" cy="681324"/>
              </a:xfrm>
              <a:custGeom>
                <a:avLst/>
                <a:gdLst/>
                <a:ahLst/>
                <a:cxnLst/>
                <a:rect l="l" t="t" r="r" b="b"/>
                <a:pathLst>
                  <a:path w="16452" h="27253" extrusionOk="0">
                    <a:moveTo>
                      <a:pt x="14286" y="1"/>
                    </a:moveTo>
                    <a:cubicBezTo>
                      <a:pt x="9776" y="351"/>
                      <a:pt x="7201" y="2128"/>
                      <a:pt x="5243" y="7321"/>
                    </a:cubicBezTo>
                    <a:cubicBezTo>
                      <a:pt x="2346" y="15005"/>
                      <a:pt x="0" y="21084"/>
                      <a:pt x="0" y="21084"/>
                    </a:cubicBezTo>
                    <a:cubicBezTo>
                      <a:pt x="0" y="21084"/>
                      <a:pt x="1605" y="25353"/>
                      <a:pt x="9346" y="27252"/>
                    </a:cubicBezTo>
                    <a:lnTo>
                      <a:pt x="12739" y="18441"/>
                    </a:lnTo>
                    <a:cubicBezTo>
                      <a:pt x="14506" y="14635"/>
                      <a:pt x="15617" y="12209"/>
                      <a:pt x="15994" y="8949"/>
                    </a:cubicBezTo>
                    <a:cubicBezTo>
                      <a:pt x="16452" y="4981"/>
                      <a:pt x="15702" y="1583"/>
                      <a:pt x="14286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Google Shape;2190;p87">
                <a:extLst>
                  <a:ext uri="{FF2B5EF4-FFF2-40B4-BE49-F238E27FC236}">
                    <a16:creationId xmlns:a16="http://schemas.microsoft.com/office/drawing/2014/main" id="{6589638B-5BB5-4841-8EB2-05D80FF012D5}"/>
                  </a:ext>
                </a:extLst>
              </p:cNvPr>
              <p:cNvSpPr/>
              <p:nvPr/>
            </p:nvSpPr>
            <p:spPr>
              <a:xfrm>
                <a:off x="4219000" y="2180850"/>
                <a:ext cx="39025" cy="12922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1689" extrusionOk="0">
                    <a:moveTo>
                      <a:pt x="781" y="0"/>
                    </a:moveTo>
                    <a:cubicBezTo>
                      <a:pt x="350" y="0"/>
                      <a:pt x="1" y="349"/>
                      <a:pt x="1" y="780"/>
                    </a:cubicBezTo>
                    <a:lnTo>
                      <a:pt x="1" y="50908"/>
                    </a:lnTo>
                    <a:cubicBezTo>
                      <a:pt x="1" y="51339"/>
                      <a:pt x="350" y="51688"/>
                      <a:pt x="781" y="51688"/>
                    </a:cubicBezTo>
                    <a:cubicBezTo>
                      <a:pt x="1211" y="51688"/>
                      <a:pt x="1561" y="51339"/>
                      <a:pt x="1561" y="50908"/>
                    </a:cubicBezTo>
                    <a:lnTo>
                      <a:pt x="1561" y="780"/>
                    </a:lnTo>
                    <a:cubicBezTo>
                      <a:pt x="1561" y="349"/>
                      <a:pt x="1210" y="0"/>
                      <a:pt x="7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oogle Shape;2191;p87">
                <a:extLst>
                  <a:ext uri="{FF2B5EF4-FFF2-40B4-BE49-F238E27FC236}">
                    <a16:creationId xmlns:a16="http://schemas.microsoft.com/office/drawing/2014/main" id="{514EF14B-B5A2-4CD3-BE70-7CADCBCBDD6A}"/>
                  </a:ext>
                </a:extLst>
              </p:cNvPr>
              <p:cNvSpPr/>
              <p:nvPr/>
            </p:nvSpPr>
            <p:spPr>
              <a:xfrm>
                <a:off x="4607375" y="2005100"/>
                <a:ext cx="429675" cy="1011825"/>
              </a:xfrm>
              <a:custGeom>
                <a:avLst/>
                <a:gdLst/>
                <a:ahLst/>
                <a:cxnLst/>
                <a:rect l="l" t="t" r="r" b="b"/>
                <a:pathLst>
                  <a:path w="17187" h="40473" extrusionOk="0">
                    <a:moveTo>
                      <a:pt x="886" y="0"/>
                    </a:moveTo>
                    <a:cubicBezTo>
                      <a:pt x="791" y="0"/>
                      <a:pt x="694" y="18"/>
                      <a:pt x="600" y="55"/>
                    </a:cubicBezTo>
                    <a:cubicBezTo>
                      <a:pt x="196" y="214"/>
                      <a:pt x="1" y="671"/>
                      <a:pt x="163" y="1073"/>
                    </a:cubicBezTo>
                    <a:lnTo>
                      <a:pt x="15536" y="39979"/>
                    </a:lnTo>
                    <a:cubicBezTo>
                      <a:pt x="15653" y="40277"/>
                      <a:pt x="15941" y="40472"/>
                      <a:pt x="16260" y="40472"/>
                    </a:cubicBezTo>
                    <a:cubicBezTo>
                      <a:pt x="16810" y="40471"/>
                      <a:pt x="17187" y="39918"/>
                      <a:pt x="16985" y="39406"/>
                    </a:cubicBezTo>
                    <a:lnTo>
                      <a:pt x="1613" y="500"/>
                    </a:lnTo>
                    <a:cubicBezTo>
                      <a:pt x="1494" y="190"/>
                      <a:pt x="1199" y="0"/>
                      <a:pt x="8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oogle Shape;2192;p87">
                <a:extLst>
                  <a:ext uri="{FF2B5EF4-FFF2-40B4-BE49-F238E27FC236}">
                    <a16:creationId xmlns:a16="http://schemas.microsoft.com/office/drawing/2014/main" id="{7389252D-C2FD-449C-A973-9EA388C988FA}"/>
                  </a:ext>
                </a:extLst>
              </p:cNvPr>
              <p:cNvSpPr/>
              <p:nvPr/>
            </p:nvSpPr>
            <p:spPr>
              <a:xfrm>
                <a:off x="3489000" y="2089425"/>
                <a:ext cx="1499700" cy="810650"/>
              </a:xfrm>
              <a:custGeom>
                <a:avLst/>
                <a:gdLst/>
                <a:ahLst/>
                <a:cxnLst/>
                <a:rect l="l" t="t" r="r" b="b"/>
                <a:pathLst>
                  <a:path w="59988" h="32426" extrusionOk="0">
                    <a:moveTo>
                      <a:pt x="29981" y="0"/>
                    </a:moveTo>
                    <a:cubicBezTo>
                      <a:pt x="29766" y="0"/>
                      <a:pt x="29562" y="89"/>
                      <a:pt x="29414" y="245"/>
                    </a:cubicBezTo>
                    <a:lnTo>
                      <a:pt x="298" y="30982"/>
                    </a:lnTo>
                    <a:cubicBezTo>
                      <a:pt x="1" y="31295"/>
                      <a:pt x="14" y="31788"/>
                      <a:pt x="327" y="32083"/>
                    </a:cubicBezTo>
                    <a:cubicBezTo>
                      <a:pt x="477" y="32226"/>
                      <a:pt x="670" y="32297"/>
                      <a:pt x="863" y="32297"/>
                    </a:cubicBezTo>
                    <a:cubicBezTo>
                      <a:pt x="1069" y="32297"/>
                      <a:pt x="1276" y="32215"/>
                      <a:pt x="1429" y="32054"/>
                    </a:cubicBezTo>
                    <a:lnTo>
                      <a:pt x="29979" y="1915"/>
                    </a:lnTo>
                    <a:lnTo>
                      <a:pt x="58582" y="32182"/>
                    </a:lnTo>
                    <a:cubicBezTo>
                      <a:pt x="58728" y="32338"/>
                      <a:pt x="58931" y="32426"/>
                      <a:pt x="59145" y="32426"/>
                    </a:cubicBezTo>
                    <a:cubicBezTo>
                      <a:pt x="59146" y="32426"/>
                      <a:pt x="59147" y="32426"/>
                      <a:pt x="59149" y="32426"/>
                    </a:cubicBezTo>
                    <a:cubicBezTo>
                      <a:pt x="59459" y="32426"/>
                      <a:pt x="59741" y="32240"/>
                      <a:pt x="59864" y="31955"/>
                    </a:cubicBezTo>
                    <a:cubicBezTo>
                      <a:pt x="59987" y="31669"/>
                      <a:pt x="59929" y="31337"/>
                      <a:pt x="59715" y="31111"/>
                    </a:cubicBezTo>
                    <a:lnTo>
                      <a:pt x="30547" y="245"/>
                    </a:lnTo>
                    <a:cubicBezTo>
                      <a:pt x="30399" y="89"/>
                      <a:pt x="30195" y="0"/>
                      <a:pt x="299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Google Shape;2193;p87">
                <a:extLst>
                  <a:ext uri="{FF2B5EF4-FFF2-40B4-BE49-F238E27FC236}">
                    <a16:creationId xmlns:a16="http://schemas.microsoft.com/office/drawing/2014/main" id="{171085E5-476B-4EA9-A83D-93F1908B4C9D}"/>
                  </a:ext>
                </a:extLst>
              </p:cNvPr>
              <p:cNvSpPr/>
              <p:nvPr/>
            </p:nvSpPr>
            <p:spPr>
              <a:xfrm>
                <a:off x="3439975" y="2005250"/>
                <a:ext cx="429550" cy="1011675"/>
              </a:xfrm>
              <a:custGeom>
                <a:avLst/>
                <a:gdLst/>
                <a:ahLst/>
                <a:cxnLst/>
                <a:rect l="l" t="t" r="r" b="b"/>
                <a:pathLst>
                  <a:path w="17182" h="40467" extrusionOk="0">
                    <a:moveTo>
                      <a:pt x="16299" y="1"/>
                    </a:moveTo>
                    <a:cubicBezTo>
                      <a:pt x="15988" y="1"/>
                      <a:pt x="15695" y="188"/>
                      <a:pt x="15574" y="494"/>
                    </a:cubicBezTo>
                    <a:lnTo>
                      <a:pt x="202" y="39400"/>
                    </a:lnTo>
                    <a:cubicBezTo>
                      <a:pt x="1" y="39912"/>
                      <a:pt x="378" y="40466"/>
                      <a:pt x="928" y="40466"/>
                    </a:cubicBezTo>
                    <a:cubicBezTo>
                      <a:pt x="1247" y="40466"/>
                      <a:pt x="1535" y="40271"/>
                      <a:pt x="1652" y="39973"/>
                    </a:cubicBezTo>
                    <a:lnTo>
                      <a:pt x="17024" y="1067"/>
                    </a:lnTo>
                    <a:cubicBezTo>
                      <a:pt x="17182" y="666"/>
                      <a:pt x="16986" y="214"/>
                      <a:pt x="16585" y="56"/>
                    </a:cubicBezTo>
                    <a:cubicBezTo>
                      <a:pt x="16491" y="18"/>
                      <a:pt x="16394" y="1"/>
                      <a:pt x="16299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Google Shape;2194;p87">
                <a:extLst>
                  <a:ext uri="{FF2B5EF4-FFF2-40B4-BE49-F238E27FC236}">
                    <a16:creationId xmlns:a16="http://schemas.microsoft.com/office/drawing/2014/main" id="{1FFC0EBE-2ECD-482C-93DB-E220FEA33CDD}"/>
                  </a:ext>
                </a:extLst>
              </p:cNvPr>
              <p:cNvSpPr/>
              <p:nvPr/>
            </p:nvSpPr>
            <p:spPr>
              <a:xfrm>
                <a:off x="4946450" y="2870025"/>
                <a:ext cx="92300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6086" extrusionOk="0">
                    <a:moveTo>
                      <a:pt x="1637" y="1"/>
                    </a:moveTo>
                    <a:lnTo>
                      <a:pt x="1" y="574"/>
                    </a:lnTo>
                    <a:lnTo>
                      <a:pt x="1886" y="5601"/>
                    </a:lnTo>
                    <a:lnTo>
                      <a:pt x="1901" y="5674"/>
                    </a:lnTo>
                    <a:cubicBezTo>
                      <a:pt x="1903" y="5677"/>
                      <a:pt x="1904" y="5680"/>
                      <a:pt x="1903" y="5683"/>
                    </a:cubicBezTo>
                    <a:cubicBezTo>
                      <a:pt x="1940" y="5775"/>
                      <a:pt x="2020" y="5863"/>
                      <a:pt x="2144" y="5936"/>
                    </a:cubicBezTo>
                    <a:cubicBezTo>
                      <a:pt x="2315" y="6036"/>
                      <a:pt x="2539" y="6085"/>
                      <a:pt x="2763" y="6085"/>
                    </a:cubicBezTo>
                    <a:cubicBezTo>
                      <a:pt x="2987" y="6085"/>
                      <a:pt x="3211" y="6036"/>
                      <a:pt x="3381" y="5936"/>
                    </a:cubicBezTo>
                    <a:cubicBezTo>
                      <a:pt x="3531" y="5848"/>
                      <a:pt x="3669" y="5707"/>
                      <a:pt x="3688" y="5598"/>
                    </a:cubicBezTo>
                    <a:cubicBezTo>
                      <a:pt x="3691" y="5520"/>
                      <a:pt x="3686" y="5440"/>
                      <a:pt x="3669" y="5364"/>
                    </a:cubicBezTo>
                    <a:lnTo>
                      <a:pt x="1637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Google Shape;2195;p87">
                <a:extLst>
                  <a:ext uri="{FF2B5EF4-FFF2-40B4-BE49-F238E27FC236}">
                    <a16:creationId xmlns:a16="http://schemas.microsoft.com/office/drawing/2014/main" id="{EACC834B-B90E-408C-A6AB-361B2E451EC6}"/>
                  </a:ext>
                </a:extLst>
              </p:cNvPr>
              <p:cNvSpPr/>
              <p:nvPr/>
            </p:nvSpPr>
            <p:spPr>
              <a:xfrm>
                <a:off x="3438300" y="2870025"/>
                <a:ext cx="92275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6086" extrusionOk="0">
                    <a:moveTo>
                      <a:pt x="2054" y="1"/>
                    </a:moveTo>
                    <a:lnTo>
                      <a:pt x="22" y="5364"/>
                    </a:lnTo>
                    <a:cubicBezTo>
                      <a:pt x="10" y="5408"/>
                      <a:pt x="4" y="5454"/>
                      <a:pt x="4" y="5501"/>
                    </a:cubicBezTo>
                    <a:cubicBezTo>
                      <a:pt x="1" y="5533"/>
                      <a:pt x="1" y="5565"/>
                      <a:pt x="4" y="5598"/>
                    </a:cubicBezTo>
                    <a:cubicBezTo>
                      <a:pt x="22" y="5707"/>
                      <a:pt x="160" y="5848"/>
                      <a:pt x="310" y="5936"/>
                    </a:cubicBezTo>
                    <a:cubicBezTo>
                      <a:pt x="480" y="6036"/>
                      <a:pt x="704" y="6085"/>
                      <a:pt x="928" y="6085"/>
                    </a:cubicBezTo>
                    <a:cubicBezTo>
                      <a:pt x="1152" y="6085"/>
                      <a:pt x="1376" y="6036"/>
                      <a:pt x="1547" y="5936"/>
                    </a:cubicBezTo>
                    <a:cubicBezTo>
                      <a:pt x="1671" y="5863"/>
                      <a:pt x="1752" y="5775"/>
                      <a:pt x="1788" y="5683"/>
                    </a:cubicBezTo>
                    <a:cubicBezTo>
                      <a:pt x="1787" y="5680"/>
                      <a:pt x="1788" y="5677"/>
                      <a:pt x="1791" y="5674"/>
                    </a:cubicBezTo>
                    <a:lnTo>
                      <a:pt x="1805" y="5601"/>
                    </a:lnTo>
                    <a:lnTo>
                      <a:pt x="3690" y="574"/>
                    </a:lnTo>
                    <a:lnTo>
                      <a:pt x="2054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Google Shape;2196;p87">
                <a:extLst>
                  <a:ext uri="{FF2B5EF4-FFF2-40B4-BE49-F238E27FC236}">
                    <a16:creationId xmlns:a16="http://schemas.microsoft.com/office/drawing/2014/main" id="{1E08A93D-C561-487F-9884-1380150CED61}"/>
                  </a:ext>
                </a:extLst>
              </p:cNvPr>
              <p:cNvSpPr/>
              <p:nvPr/>
            </p:nvSpPr>
            <p:spPr>
              <a:xfrm>
                <a:off x="4216025" y="3350900"/>
                <a:ext cx="4497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5181" extrusionOk="0">
                    <a:moveTo>
                      <a:pt x="900" y="0"/>
                    </a:moveTo>
                    <a:cubicBezTo>
                      <a:pt x="600" y="0"/>
                      <a:pt x="300" y="75"/>
                      <a:pt x="1" y="225"/>
                    </a:cubicBezTo>
                    <a:lnTo>
                      <a:pt x="1" y="4662"/>
                    </a:lnTo>
                    <a:cubicBezTo>
                      <a:pt x="1" y="4795"/>
                      <a:pt x="88" y="4928"/>
                      <a:pt x="264" y="5028"/>
                    </a:cubicBezTo>
                    <a:cubicBezTo>
                      <a:pt x="439" y="5130"/>
                      <a:pt x="669" y="5180"/>
                      <a:pt x="900" y="5180"/>
                    </a:cubicBezTo>
                    <a:cubicBezTo>
                      <a:pt x="1130" y="5180"/>
                      <a:pt x="1360" y="5130"/>
                      <a:pt x="1536" y="5028"/>
                    </a:cubicBezTo>
                    <a:cubicBezTo>
                      <a:pt x="1711" y="4928"/>
                      <a:pt x="1798" y="4795"/>
                      <a:pt x="1798" y="4662"/>
                    </a:cubicBezTo>
                    <a:lnTo>
                      <a:pt x="1798" y="225"/>
                    </a:lnTo>
                    <a:cubicBezTo>
                      <a:pt x="1499" y="75"/>
                      <a:pt x="1199" y="0"/>
                      <a:pt x="900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Google Shape;2197;p87">
                <a:extLst>
                  <a:ext uri="{FF2B5EF4-FFF2-40B4-BE49-F238E27FC236}">
                    <a16:creationId xmlns:a16="http://schemas.microsoft.com/office/drawing/2014/main" id="{BA8C9940-3DB4-4BD9-A583-B290F0C6BDEE}"/>
                  </a:ext>
                </a:extLst>
              </p:cNvPr>
              <p:cNvSpPr/>
              <p:nvPr/>
            </p:nvSpPr>
            <p:spPr>
              <a:xfrm>
                <a:off x="3482500" y="897575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1"/>
                    </a:moveTo>
                    <a:cubicBezTo>
                      <a:pt x="15649" y="1"/>
                      <a:pt x="12593" y="1675"/>
                      <a:pt x="9012" y="3635"/>
                    </a:cubicBezTo>
                    <a:cubicBezTo>
                      <a:pt x="4582" y="6061"/>
                      <a:pt x="1121" y="9164"/>
                      <a:pt x="425" y="17401"/>
                    </a:cubicBezTo>
                    <a:cubicBezTo>
                      <a:pt x="0" y="22416"/>
                      <a:pt x="404" y="31999"/>
                      <a:pt x="1423" y="39262"/>
                    </a:cubicBezTo>
                    <a:lnTo>
                      <a:pt x="1423" y="39262"/>
                    </a:lnTo>
                    <a:cubicBezTo>
                      <a:pt x="1422" y="39261"/>
                      <a:pt x="1419" y="39256"/>
                      <a:pt x="1419" y="39256"/>
                    </a:cubicBezTo>
                    <a:lnTo>
                      <a:pt x="1419" y="39256"/>
                    </a:lnTo>
                    <a:cubicBezTo>
                      <a:pt x="2894" y="51390"/>
                      <a:pt x="4705" y="51412"/>
                      <a:pt x="7333" y="53442"/>
                    </a:cubicBezTo>
                    <a:cubicBezTo>
                      <a:pt x="11856" y="56936"/>
                      <a:pt x="22043" y="61848"/>
                      <a:pt x="26335" y="63537"/>
                    </a:cubicBezTo>
                    <a:cubicBezTo>
                      <a:pt x="28140" y="64247"/>
                      <a:pt x="29869" y="64539"/>
                      <a:pt x="31518" y="64539"/>
                    </a:cubicBezTo>
                    <a:cubicBezTo>
                      <a:pt x="36985" y="64539"/>
                      <a:pt x="41585" y="61334"/>
                      <a:pt x="45228" y="59535"/>
                    </a:cubicBezTo>
                    <a:cubicBezTo>
                      <a:pt x="49971" y="57192"/>
                      <a:pt x="55801" y="53538"/>
                      <a:pt x="57797" y="52089"/>
                    </a:cubicBezTo>
                    <a:cubicBezTo>
                      <a:pt x="58984" y="51227"/>
                      <a:pt x="59598" y="50356"/>
                      <a:pt x="59586" y="49437"/>
                    </a:cubicBezTo>
                    <a:cubicBezTo>
                      <a:pt x="59581" y="49072"/>
                      <a:pt x="59589" y="47578"/>
                      <a:pt x="59589" y="47198"/>
                    </a:cubicBezTo>
                    <a:cubicBezTo>
                      <a:pt x="59585" y="46023"/>
                      <a:pt x="58557" y="44771"/>
                      <a:pt x="56379" y="43358"/>
                    </a:cubicBezTo>
                    <a:cubicBezTo>
                      <a:pt x="52356" y="40747"/>
                      <a:pt x="43368" y="35509"/>
                      <a:pt x="37739" y="32389"/>
                    </a:cubicBezTo>
                    <a:cubicBezTo>
                      <a:pt x="37734" y="32366"/>
                      <a:pt x="37715" y="32348"/>
                      <a:pt x="37692" y="32343"/>
                    </a:cubicBezTo>
                    <a:cubicBezTo>
                      <a:pt x="33360" y="29714"/>
                      <a:pt x="29320" y="17195"/>
                      <a:pt x="26322" y="7682"/>
                    </a:cubicBezTo>
                    <a:cubicBezTo>
                      <a:pt x="25299" y="4438"/>
                      <a:pt x="24049" y="2604"/>
                      <a:pt x="22565" y="1742"/>
                    </a:cubicBezTo>
                    <a:cubicBezTo>
                      <a:pt x="22213" y="1537"/>
                      <a:pt x="20915" y="822"/>
                      <a:pt x="20624" y="648"/>
                    </a:cubicBezTo>
                    <a:cubicBezTo>
                      <a:pt x="19873" y="198"/>
                      <a:pt x="19062" y="1"/>
                      <a:pt x="18190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Google Shape;2198;p87">
                <a:extLst>
                  <a:ext uri="{FF2B5EF4-FFF2-40B4-BE49-F238E27FC236}">
                    <a16:creationId xmlns:a16="http://schemas.microsoft.com/office/drawing/2014/main" id="{905A78F2-DA66-4B0B-A9CC-864A0ED574E0}"/>
                  </a:ext>
                </a:extLst>
              </p:cNvPr>
              <p:cNvSpPr/>
              <p:nvPr/>
            </p:nvSpPr>
            <p:spPr>
              <a:xfrm>
                <a:off x="3482500" y="897575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1"/>
                    </a:moveTo>
                    <a:cubicBezTo>
                      <a:pt x="15649" y="1"/>
                      <a:pt x="12593" y="1675"/>
                      <a:pt x="9012" y="3635"/>
                    </a:cubicBezTo>
                    <a:cubicBezTo>
                      <a:pt x="4582" y="6061"/>
                      <a:pt x="1121" y="9164"/>
                      <a:pt x="425" y="17401"/>
                    </a:cubicBezTo>
                    <a:cubicBezTo>
                      <a:pt x="0" y="22416"/>
                      <a:pt x="404" y="31999"/>
                      <a:pt x="1423" y="39262"/>
                    </a:cubicBezTo>
                    <a:lnTo>
                      <a:pt x="1423" y="39262"/>
                    </a:lnTo>
                    <a:cubicBezTo>
                      <a:pt x="1422" y="39261"/>
                      <a:pt x="1419" y="39256"/>
                      <a:pt x="1419" y="39256"/>
                    </a:cubicBezTo>
                    <a:lnTo>
                      <a:pt x="1419" y="39256"/>
                    </a:lnTo>
                    <a:cubicBezTo>
                      <a:pt x="2894" y="51390"/>
                      <a:pt x="4705" y="51412"/>
                      <a:pt x="7333" y="53442"/>
                    </a:cubicBezTo>
                    <a:cubicBezTo>
                      <a:pt x="11856" y="56936"/>
                      <a:pt x="22043" y="61848"/>
                      <a:pt x="26335" y="63537"/>
                    </a:cubicBezTo>
                    <a:cubicBezTo>
                      <a:pt x="28140" y="64247"/>
                      <a:pt x="29869" y="64539"/>
                      <a:pt x="31518" y="64539"/>
                    </a:cubicBezTo>
                    <a:cubicBezTo>
                      <a:pt x="36985" y="64539"/>
                      <a:pt x="41585" y="61334"/>
                      <a:pt x="45228" y="59535"/>
                    </a:cubicBezTo>
                    <a:cubicBezTo>
                      <a:pt x="49971" y="57192"/>
                      <a:pt x="55801" y="53538"/>
                      <a:pt x="57797" y="52089"/>
                    </a:cubicBezTo>
                    <a:cubicBezTo>
                      <a:pt x="58984" y="51227"/>
                      <a:pt x="59598" y="50356"/>
                      <a:pt x="59586" y="49437"/>
                    </a:cubicBezTo>
                    <a:cubicBezTo>
                      <a:pt x="59581" y="49072"/>
                      <a:pt x="59589" y="47578"/>
                      <a:pt x="59589" y="47198"/>
                    </a:cubicBezTo>
                    <a:cubicBezTo>
                      <a:pt x="59585" y="46023"/>
                      <a:pt x="58557" y="44771"/>
                      <a:pt x="56379" y="43358"/>
                    </a:cubicBezTo>
                    <a:cubicBezTo>
                      <a:pt x="52356" y="40747"/>
                      <a:pt x="43368" y="35509"/>
                      <a:pt x="37739" y="32389"/>
                    </a:cubicBezTo>
                    <a:cubicBezTo>
                      <a:pt x="37734" y="32366"/>
                      <a:pt x="37715" y="32348"/>
                      <a:pt x="37692" y="32343"/>
                    </a:cubicBezTo>
                    <a:cubicBezTo>
                      <a:pt x="33360" y="29714"/>
                      <a:pt x="29320" y="17195"/>
                      <a:pt x="26322" y="7682"/>
                    </a:cubicBezTo>
                    <a:cubicBezTo>
                      <a:pt x="25299" y="4438"/>
                      <a:pt x="24049" y="2604"/>
                      <a:pt x="22565" y="1742"/>
                    </a:cubicBezTo>
                    <a:cubicBezTo>
                      <a:pt x="22213" y="1537"/>
                      <a:pt x="20915" y="822"/>
                      <a:pt x="20624" y="648"/>
                    </a:cubicBezTo>
                    <a:cubicBezTo>
                      <a:pt x="19873" y="198"/>
                      <a:pt x="19062" y="1"/>
                      <a:pt x="18190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Google Shape;2199;p87">
                <a:extLst>
                  <a:ext uri="{FF2B5EF4-FFF2-40B4-BE49-F238E27FC236}">
                    <a16:creationId xmlns:a16="http://schemas.microsoft.com/office/drawing/2014/main" id="{F664E9A5-0D1B-4D84-BEA9-F5D7D4F434DF}"/>
                  </a:ext>
                </a:extLst>
              </p:cNvPr>
              <p:cNvSpPr/>
              <p:nvPr/>
            </p:nvSpPr>
            <p:spPr>
              <a:xfrm>
                <a:off x="3525500" y="925600"/>
                <a:ext cx="1469400" cy="1529000"/>
              </a:xfrm>
              <a:custGeom>
                <a:avLst/>
                <a:gdLst/>
                <a:ahLst/>
                <a:cxnLst/>
                <a:rect l="l" t="t" r="r" b="b"/>
                <a:pathLst>
                  <a:path w="58776" h="61160" extrusionOk="0">
                    <a:moveTo>
                      <a:pt x="35963" y="31217"/>
                    </a:moveTo>
                    <a:cubicBezTo>
                      <a:pt x="35963" y="31217"/>
                      <a:pt x="35964" y="31217"/>
                      <a:pt x="35965" y="31218"/>
                    </a:cubicBezTo>
                    <a:cubicBezTo>
                      <a:pt x="35964" y="31217"/>
                      <a:pt x="35963" y="31217"/>
                      <a:pt x="35963" y="31217"/>
                    </a:cubicBezTo>
                    <a:close/>
                    <a:moveTo>
                      <a:pt x="18466" y="0"/>
                    </a:moveTo>
                    <a:cubicBezTo>
                      <a:pt x="15923" y="0"/>
                      <a:pt x="12866" y="1679"/>
                      <a:pt x="9283" y="3640"/>
                    </a:cubicBezTo>
                    <a:cubicBezTo>
                      <a:pt x="4852" y="6065"/>
                      <a:pt x="1391" y="9169"/>
                      <a:pt x="694" y="17406"/>
                    </a:cubicBezTo>
                    <a:cubicBezTo>
                      <a:pt x="1" y="25612"/>
                      <a:pt x="1520" y="46063"/>
                      <a:pt x="4330" y="48532"/>
                    </a:cubicBezTo>
                    <a:cubicBezTo>
                      <a:pt x="7397" y="51923"/>
                      <a:pt x="19700" y="58225"/>
                      <a:pt x="24615" y="60158"/>
                    </a:cubicBezTo>
                    <a:cubicBezTo>
                      <a:pt x="26420" y="60868"/>
                      <a:pt x="28149" y="61160"/>
                      <a:pt x="29798" y="61160"/>
                    </a:cubicBezTo>
                    <a:cubicBezTo>
                      <a:pt x="35265" y="61160"/>
                      <a:pt x="39864" y="57956"/>
                      <a:pt x="43508" y="56156"/>
                    </a:cubicBezTo>
                    <a:cubicBezTo>
                      <a:pt x="48251" y="53814"/>
                      <a:pt x="54081" y="50160"/>
                      <a:pt x="56076" y="48711"/>
                    </a:cubicBezTo>
                    <a:cubicBezTo>
                      <a:pt x="58775" y="46751"/>
                      <a:pt x="58526" y="44746"/>
                      <a:pt x="54659" y="42237"/>
                    </a:cubicBezTo>
                    <a:cubicBezTo>
                      <a:pt x="52050" y="40544"/>
                      <a:pt x="51992" y="40112"/>
                      <a:pt x="35889" y="31187"/>
                    </a:cubicBezTo>
                    <a:lnTo>
                      <a:pt x="35889" y="31187"/>
                    </a:lnTo>
                    <a:cubicBezTo>
                      <a:pt x="35916" y="31194"/>
                      <a:pt x="35940" y="31203"/>
                      <a:pt x="35963" y="31217"/>
                    </a:cubicBezTo>
                    <a:lnTo>
                      <a:pt x="35963" y="31217"/>
                    </a:lnTo>
                    <a:cubicBezTo>
                      <a:pt x="31635" y="28576"/>
                      <a:pt x="27597" y="16068"/>
                      <a:pt x="24601" y="6559"/>
                    </a:cubicBezTo>
                    <a:cubicBezTo>
                      <a:pt x="23072" y="1709"/>
                      <a:pt x="21031" y="0"/>
                      <a:pt x="18466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Google Shape;2200;p87">
                <a:extLst>
                  <a:ext uri="{FF2B5EF4-FFF2-40B4-BE49-F238E27FC236}">
                    <a16:creationId xmlns:a16="http://schemas.microsoft.com/office/drawing/2014/main" id="{9DC73E05-7226-494A-A11C-E20C5EF48D19}"/>
                  </a:ext>
                </a:extLst>
              </p:cNvPr>
              <p:cNvSpPr/>
              <p:nvPr/>
            </p:nvSpPr>
            <p:spPr>
              <a:xfrm>
                <a:off x="4424600" y="17060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2"/>
                      <a:pt x="4" y="3"/>
                      <a:pt x="5" y="4"/>
                    </a:cubicBezTo>
                    <a:lnTo>
                      <a:pt x="5" y="4"/>
                    </a:lnTo>
                    <a:cubicBezTo>
                      <a:pt x="4" y="3"/>
                      <a:pt x="2" y="2"/>
                      <a:pt x="1" y="1"/>
                    </a:cubicBezTo>
                    <a:close/>
                    <a:moveTo>
                      <a:pt x="5" y="4"/>
                    </a:moveTo>
                    <a:cubicBezTo>
                      <a:pt x="6" y="4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5" y="4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Google Shape;2201;p87">
                <a:extLst>
                  <a:ext uri="{FF2B5EF4-FFF2-40B4-BE49-F238E27FC236}">
                    <a16:creationId xmlns:a16="http://schemas.microsoft.com/office/drawing/2014/main" id="{B5975996-BED1-40DE-A856-BD83C56DA236}"/>
                  </a:ext>
                </a:extLst>
              </p:cNvPr>
              <p:cNvSpPr/>
              <p:nvPr/>
            </p:nvSpPr>
            <p:spPr>
              <a:xfrm>
                <a:off x="4583550" y="2870900"/>
                <a:ext cx="325700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3573" extrusionOk="0">
                    <a:moveTo>
                      <a:pt x="1292" y="1"/>
                    </a:moveTo>
                    <a:cubicBezTo>
                      <a:pt x="726" y="434"/>
                      <a:pt x="77" y="939"/>
                      <a:pt x="39" y="1589"/>
                    </a:cubicBezTo>
                    <a:cubicBezTo>
                      <a:pt x="0" y="2238"/>
                      <a:pt x="88" y="3833"/>
                      <a:pt x="1205" y="5499"/>
                    </a:cubicBezTo>
                    <a:cubicBezTo>
                      <a:pt x="2322" y="7165"/>
                      <a:pt x="2770" y="10075"/>
                      <a:pt x="2725" y="11997"/>
                    </a:cubicBezTo>
                    <a:cubicBezTo>
                      <a:pt x="2681" y="13919"/>
                      <a:pt x="2100" y="18748"/>
                      <a:pt x="4194" y="21011"/>
                    </a:cubicBezTo>
                    <a:cubicBezTo>
                      <a:pt x="5446" y="22366"/>
                      <a:pt x="7970" y="23572"/>
                      <a:pt x="9912" y="23572"/>
                    </a:cubicBezTo>
                    <a:cubicBezTo>
                      <a:pt x="11216" y="23572"/>
                      <a:pt x="12258" y="23029"/>
                      <a:pt x="12478" y="21623"/>
                    </a:cubicBezTo>
                    <a:cubicBezTo>
                      <a:pt x="13028" y="18121"/>
                      <a:pt x="8216" y="3573"/>
                      <a:pt x="8216" y="3573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Google Shape;2202;p87">
                <a:extLst>
                  <a:ext uri="{FF2B5EF4-FFF2-40B4-BE49-F238E27FC236}">
                    <a16:creationId xmlns:a16="http://schemas.microsoft.com/office/drawing/2014/main" id="{277CA398-5CD1-4638-96C5-84C36BBAFFAA}"/>
                  </a:ext>
                </a:extLst>
              </p:cNvPr>
              <p:cNvSpPr/>
              <p:nvPr/>
            </p:nvSpPr>
            <p:spPr>
              <a:xfrm>
                <a:off x="4687225" y="2939750"/>
                <a:ext cx="160100" cy="364925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14597" extrusionOk="0">
                    <a:moveTo>
                      <a:pt x="1" y="0"/>
                    </a:moveTo>
                    <a:cubicBezTo>
                      <a:pt x="406" y="1868"/>
                      <a:pt x="1009" y="4985"/>
                      <a:pt x="1163" y="7888"/>
                    </a:cubicBezTo>
                    <a:cubicBezTo>
                      <a:pt x="1315" y="10791"/>
                      <a:pt x="1837" y="12899"/>
                      <a:pt x="3151" y="13881"/>
                    </a:cubicBezTo>
                    <a:cubicBezTo>
                      <a:pt x="3734" y="14316"/>
                      <a:pt x="4484" y="14597"/>
                      <a:pt x="5094" y="14597"/>
                    </a:cubicBezTo>
                    <a:cubicBezTo>
                      <a:pt x="5859" y="14597"/>
                      <a:pt x="6404" y="14155"/>
                      <a:pt x="6122" y="13022"/>
                    </a:cubicBezTo>
                    <a:cubicBezTo>
                      <a:pt x="5616" y="10987"/>
                      <a:pt x="4069" y="818"/>
                      <a:pt x="4069" y="8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Google Shape;2203;p87">
                <a:extLst>
                  <a:ext uri="{FF2B5EF4-FFF2-40B4-BE49-F238E27FC236}">
                    <a16:creationId xmlns:a16="http://schemas.microsoft.com/office/drawing/2014/main" id="{8199067B-6DE6-41C0-B971-EE8C3A787068}"/>
                  </a:ext>
                </a:extLst>
              </p:cNvPr>
              <p:cNvSpPr/>
              <p:nvPr/>
            </p:nvSpPr>
            <p:spPr>
              <a:xfrm>
                <a:off x="4231925" y="1679550"/>
                <a:ext cx="854875" cy="1274575"/>
              </a:xfrm>
              <a:custGeom>
                <a:avLst/>
                <a:gdLst/>
                <a:ahLst/>
                <a:cxnLst/>
                <a:rect l="l" t="t" r="r" b="b"/>
                <a:pathLst>
                  <a:path w="34195" h="50983" extrusionOk="0">
                    <a:moveTo>
                      <a:pt x="7702" y="1"/>
                    </a:moveTo>
                    <a:lnTo>
                      <a:pt x="1" y="10842"/>
                    </a:lnTo>
                    <a:lnTo>
                      <a:pt x="14612" y="24148"/>
                    </a:lnTo>
                    <a:lnTo>
                      <a:pt x="27032" y="50983"/>
                    </a:lnTo>
                    <a:cubicBezTo>
                      <a:pt x="27032" y="50983"/>
                      <a:pt x="29928" y="40755"/>
                      <a:pt x="31442" y="35047"/>
                    </a:cubicBezTo>
                    <a:cubicBezTo>
                      <a:pt x="32955" y="29340"/>
                      <a:pt x="34194" y="23355"/>
                      <a:pt x="33426" y="20641"/>
                    </a:cubicBezTo>
                    <a:cubicBezTo>
                      <a:pt x="32700" y="18074"/>
                      <a:pt x="27891" y="14340"/>
                      <a:pt x="22819" y="10504"/>
                    </a:cubicBezTo>
                    <a:cubicBezTo>
                      <a:pt x="15911" y="5279"/>
                      <a:pt x="15781" y="5467"/>
                      <a:pt x="7702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Google Shape;2204;p87">
                <a:extLst>
                  <a:ext uri="{FF2B5EF4-FFF2-40B4-BE49-F238E27FC236}">
                    <a16:creationId xmlns:a16="http://schemas.microsoft.com/office/drawing/2014/main" id="{EE4CDB96-AC3C-4D50-86A8-85824278A741}"/>
                  </a:ext>
                </a:extLst>
              </p:cNvPr>
              <p:cNvSpPr/>
              <p:nvPr/>
            </p:nvSpPr>
            <p:spPr>
              <a:xfrm>
                <a:off x="4831375" y="3414350"/>
                <a:ext cx="584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23382" h="16662" extrusionOk="0">
                    <a:moveTo>
                      <a:pt x="1597" y="1"/>
                    </a:moveTo>
                    <a:cubicBezTo>
                      <a:pt x="1079" y="237"/>
                      <a:pt x="961" y="1408"/>
                      <a:pt x="876" y="2263"/>
                    </a:cubicBezTo>
                    <a:cubicBezTo>
                      <a:pt x="790" y="3117"/>
                      <a:pt x="0" y="4140"/>
                      <a:pt x="1030" y="5643"/>
                    </a:cubicBezTo>
                    <a:cubicBezTo>
                      <a:pt x="2059" y="7145"/>
                      <a:pt x="4122" y="7588"/>
                      <a:pt x="5526" y="9640"/>
                    </a:cubicBezTo>
                    <a:cubicBezTo>
                      <a:pt x="6930" y="11691"/>
                      <a:pt x="8997" y="15399"/>
                      <a:pt x="13589" y="16360"/>
                    </a:cubicBezTo>
                    <a:cubicBezTo>
                      <a:pt x="14594" y="16570"/>
                      <a:pt x="15547" y="16662"/>
                      <a:pt x="16430" y="16662"/>
                    </a:cubicBezTo>
                    <a:cubicBezTo>
                      <a:pt x="19585" y="16662"/>
                      <a:pt x="21862" y="15496"/>
                      <a:pt x="22528" y="14427"/>
                    </a:cubicBezTo>
                    <a:cubicBezTo>
                      <a:pt x="23381" y="13058"/>
                      <a:pt x="22610" y="11766"/>
                      <a:pt x="19670" y="10097"/>
                    </a:cubicBezTo>
                    <a:cubicBezTo>
                      <a:pt x="16548" y="8324"/>
                      <a:pt x="15663" y="7803"/>
                      <a:pt x="15663" y="7803"/>
                    </a:cubicBez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Google Shape;2205;p87">
                <a:extLst>
                  <a:ext uri="{FF2B5EF4-FFF2-40B4-BE49-F238E27FC236}">
                    <a16:creationId xmlns:a16="http://schemas.microsoft.com/office/drawing/2014/main" id="{8664F37B-56C3-4375-B6FE-58713B459C77}"/>
                  </a:ext>
                </a:extLst>
              </p:cNvPr>
              <p:cNvSpPr/>
              <p:nvPr/>
            </p:nvSpPr>
            <p:spPr>
              <a:xfrm>
                <a:off x="4825800" y="3178125"/>
                <a:ext cx="4685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21120" extrusionOk="0">
                    <a:moveTo>
                      <a:pt x="6730" y="1"/>
                    </a:moveTo>
                    <a:lnTo>
                      <a:pt x="1" y="2554"/>
                    </a:lnTo>
                    <a:cubicBezTo>
                      <a:pt x="1" y="2554"/>
                      <a:pt x="2078" y="8069"/>
                      <a:pt x="1820" y="9450"/>
                    </a:cubicBezTo>
                    <a:cubicBezTo>
                      <a:pt x="1772" y="9706"/>
                      <a:pt x="1728" y="9925"/>
                      <a:pt x="1688" y="10112"/>
                    </a:cubicBezTo>
                    <a:cubicBezTo>
                      <a:pt x="1548" y="10770"/>
                      <a:pt x="1762" y="11454"/>
                      <a:pt x="2253" y="11913"/>
                    </a:cubicBezTo>
                    <a:cubicBezTo>
                      <a:pt x="2766" y="12394"/>
                      <a:pt x="3463" y="13044"/>
                      <a:pt x="4206" y="13725"/>
                    </a:cubicBezTo>
                    <a:cubicBezTo>
                      <a:pt x="5689" y="15084"/>
                      <a:pt x="8180" y="18349"/>
                      <a:pt x="10637" y="20008"/>
                    </a:cubicBezTo>
                    <a:cubicBezTo>
                      <a:pt x="11816" y="20805"/>
                      <a:pt x="13402" y="21119"/>
                      <a:pt x="14837" y="21119"/>
                    </a:cubicBezTo>
                    <a:cubicBezTo>
                      <a:pt x="16389" y="21119"/>
                      <a:pt x="17765" y="20752"/>
                      <a:pt x="18259" y="20231"/>
                    </a:cubicBezTo>
                    <a:cubicBezTo>
                      <a:pt x="18741" y="19722"/>
                      <a:pt x="18660" y="19255"/>
                      <a:pt x="18285" y="18866"/>
                    </a:cubicBezTo>
                    <a:cubicBezTo>
                      <a:pt x="17863" y="18429"/>
                      <a:pt x="16699" y="17435"/>
                      <a:pt x="16183" y="16895"/>
                    </a:cubicBezTo>
                    <a:cubicBezTo>
                      <a:pt x="13813" y="14413"/>
                      <a:pt x="11676" y="11752"/>
                      <a:pt x="10323" y="8940"/>
                    </a:cubicBezTo>
                    <a:cubicBezTo>
                      <a:pt x="8969" y="6128"/>
                      <a:pt x="6730" y="1"/>
                      <a:pt x="6730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oogle Shape;2206;p87">
                <a:extLst>
                  <a:ext uri="{FF2B5EF4-FFF2-40B4-BE49-F238E27FC236}">
                    <a16:creationId xmlns:a16="http://schemas.microsoft.com/office/drawing/2014/main" id="{671ACB37-B3C1-46F7-8012-8604653A9ADD}"/>
                  </a:ext>
                </a:extLst>
              </p:cNvPr>
              <p:cNvSpPr/>
              <p:nvPr/>
            </p:nvSpPr>
            <p:spPr>
              <a:xfrm>
                <a:off x="3800000" y="1665825"/>
                <a:ext cx="1229225" cy="1660625"/>
              </a:xfrm>
              <a:custGeom>
                <a:avLst/>
                <a:gdLst/>
                <a:ahLst/>
                <a:cxnLst/>
                <a:rect l="l" t="t" r="r" b="b"/>
                <a:pathLst>
                  <a:path w="49169" h="66425" extrusionOk="0">
                    <a:moveTo>
                      <a:pt x="2526" y="1"/>
                    </a:moveTo>
                    <a:lnTo>
                      <a:pt x="2526" y="1"/>
                    </a:lnTo>
                    <a:cubicBezTo>
                      <a:pt x="2662" y="5021"/>
                      <a:pt x="0" y="12499"/>
                      <a:pt x="1743" y="16338"/>
                    </a:cubicBezTo>
                    <a:cubicBezTo>
                      <a:pt x="3782" y="20829"/>
                      <a:pt x="6443" y="22778"/>
                      <a:pt x="13067" y="26219"/>
                    </a:cubicBezTo>
                    <a:cubicBezTo>
                      <a:pt x="18549" y="29066"/>
                      <a:pt x="26624" y="33169"/>
                      <a:pt x="28252" y="33796"/>
                    </a:cubicBezTo>
                    <a:cubicBezTo>
                      <a:pt x="29880" y="34424"/>
                      <a:pt x="30093" y="35381"/>
                      <a:pt x="30016" y="38433"/>
                    </a:cubicBezTo>
                    <a:cubicBezTo>
                      <a:pt x="29940" y="41484"/>
                      <a:pt x="31232" y="46405"/>
                      <a:pt x="34914" y="52466"/>
                    </a:cubicBezTo>
                    <a:cubicBezTo>
                      <a:pt x="38803" y="58867"/>
                      <a:pt x="42151" y="66340"/>
                      <a:pt x="42151" y="66340"/>
                    </a:cubicBezTo>
                    <a:cubicBezTo>
                      <a:pt x="42151" y="66340"/>
                      <a:pt x="42695" y="66425"/>
                      <a:pt x="43504" y="66425"/>
                    </a:cubicBezTo>
                    <a:cubicBezTo>
                      <a:pt x="45077" y="66425"/>
                      <a:pt x="47651" y="66103"/>
                      <a:pt x="49169" y="64212"/>
                    </a:cubicBezTo>
                    <a:cubicBezTo>
                      <a:pt x="49169" y="64212"/>
                      <a:pt x="40868" y="31160"/>
                      <a:pt x="39322" y="27254"/>
                    </a:cubicBezTo>
                    <a:cubicBezTo>
                      <a:pt x="37776" y="23349"/>
                      <a:pt x="22205" y="11233"/>
                      <a:pt x="22205" y="11233"/>
                    </a:cubicBezTo>
                    <a:cubicBezTo>
                      <a:pt x="22205" y="11233"/>
                      <a:pt x="23491" y="4863"/>
                      <a:pt x="24451" y="226"/>
                    </a:cubicBezTo>
                    <a:lnTo>
                      <a:pt x="2526" y="1"/>
                    </a:ln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Google Shape;2207;p87">
                <a:extLst>
                  <a:ext uri="{FF2B5EF4-FFF2-40B4-BE49-F238E27FC236}">
                    <a16:creationId xmlns:a16="http://schemas.microsoft.com/office/drawing/2014/main" id="{22300532-8E23-4A31-8228-A1A0853D6F56}"/>
                  </a:ext>
                </a:extLst>
              </p:cNvPr>
              <p:cNvSpPr/>
              <p:nvPr/>
            </p:nvSpPr>
            <p:spPr>
              <a:xfrm>
                <a:off x="4241800" y="623075"/>
                <a:ext cx="904950" cy="954150"/>
              </a:xfrm>
              <a:custGeom>
                <a:avLst/>
                <a:gdLst/>
                <a:ahLst/>
                <a:cxnLst/>
                <a:rect l="l" t="t" r="r" b="b"/>
                <a:pathLst>
                  <a:path w="36198" h="38166" extrusionOk="0">
                    <a:moveTo>
                      <a:pt x="33190" y="1"/>
                    </a:moveTo>
                    <a:cubicBezTo>
                      <a:pt x="32932" y="1"/>
                      <a:pt x="32669" y="115"/>
                      <a:pt x="32468" y="283"/>
                    </a:cubicBezTo>
                    <a:cubicBezTo>
                      <a:pt x="32188" y="518"/>
                      <a:pt x="32002" y="843"/>
                      <a:pt x="31815" y="1156"/>
                    </a:cubicBezTo>
                    <a:cubicBezTo>
                      <a:pt x="30702" y="3032"/>
                      <a:pt x="29405" y="4794"/>
                      <a:pt x="27945" y="6414"/>
                    </a:cubicBezTo>
                    <a:cubicBezTo>
                      <a:pt x="27598" y="6799"/>
                      <a:pt x="27153" y="7207"/>
                      <a:pt x="26657" y="7207"/>
                    </a:cubicBezTo>
                    <a:cubicBezTo>
                      <a:pt x="26598" y="7207"/>
                      <a:pt x="26538" y="7201"/>
                      <a:pt x="26477" y="7189"/>
                    </a:cubicBezTo>
                    <a:cubicBezTo>
                      <a:pt x="25790" y="7049"/>
                      <a:pt x="25557" y="6218"/>
                      <a:pt x="25275" y="5575"/>
                    </a:cubicBezTo>
                    <a:cubicBezTo>
                      <a:pt x="24960" y="4855"/>
                      <a:pt x="24421" y="4236"/>
                      <a:pt x="23759" y="3814"/>
                    </a:cubicBezTo>
                    <a:cubicBezTo>
                      <a:pt x="23566" y="3690"/>
                      <a:pt x="23241" y="3556"/>
                      <a:pt x="22972" y="3556"/>
                    </a:cubicBezTo>
                    <a:cubicBezTo>
                      <a:pt x="22692" y="3556"/>
                      <a:pt x="22474" y="3701"/>
                      <a:pt x="22529" y="4154"/>
                    </a:cubicBezTo>
                    <a:cubicBezTo>
                      <a:pt x="22580" y="4562"/>
                      <a:pt x="22815" y="5708"/>
                      <a:pt x="22707" y="8076"/>
                    </a:cubicBezTo>
                    <a:cubicBezTo>
                      <a:pt x="22597" y="10447"/>
                      <a:pt x="23126" y="11749"/>
                      <a:pt x="23008" y="14051"/>
                    </a:cubicBezTo>
                    <a:cubicBezTo>
                      <a:pt x="22965" y="14911"/>
                      <a:pt x="22058" y="20362"/>
                      <a:pt x="21113" y="26076"/>
                    </a:cubicBezTo>
                    <a:cubicBezTo>
                      <a:pt x="17723" y="23256"/>
                      <a:pt x="9275" y="15644"/>
                      <a:pt x="8241" y="14822"/>
                    </a:cubicBezTo>
                    <a:cubicBezTo>
                      <a:pt x="5861" y="12930"/>
                      <a:pt x="4508" y="12523"/>
                      <a:pt x="2362" y="12523"/>
                    </a:cubicBezTo>
                    <a:cubicBezTo>
                      <a:pt x="1676" y="12523"/>
                      <a:pt x="909" y="12565"/>
                      <a:pt x="1" y="12613"/>
                    </a:cubicBezTo>
                    <a:cubicBezTo>
                      <a:pt x="501" y="18693"/>
                      <a:pt x="5648" y="25775"/>
                      <a:pt x="5648" y="25775"/>
                    </a:cubicBezTo>
                    <a:cubicBezTo>
                      <a:pt x="5648" y="25775"/>
                      <a:pt x="20379" y="36358"/>
                      <a:pt x="22076" y="37256"/>
                    </a:cubicBezTo>
                    <a:cubicBezTo>
                      <a:pt x="23244" y="37873"/>
                      <a:pt x="24221" y="38166"/>
                      <a:pt x="25035" y="38166"/>
                    </a:cubicBezTo>
                    <a:cubicBezTo>
                      <a:pt x="26654" y="38166"/>
                      <a:pt x="27627" y="37009"/>
                      <a:pt x="28170" y="34958"/>
                    </a:cubicBezTo>
                    <a:cubicBezTo>
                      <a:pt x="29586" y="29607"/>
                      <a:pt x="28893" y="22985"/>
                      <a:pt x="29128" y="20524"/>
                    </a:cubicBezTo>
                    <a:cubicBezTo>
                      <a:pt x="29279" y="18930"/>
                      <a:pt x="29332" y="17287"/>
                      <a:pt x="29874" y="15764"/>
                    </a:cubicBezTo>
                    <a:cubicBezTo>
                      <a:pt x="30169" y="14934"/>
                      <a:pt x="30831" y="14262"/>
                      <a:pt x="31374" y="13577"/>
                    </a:cubicBezTo>
                    <a:cubicBezTo>
                      <a:pt x="31966" y="12831"/>
                      <a:pt x="32568" y="12093"/>
                      <a:pt x="33181" y="11365"/>
                    </a:cubicBezTo>
                    <a:cubicBezTo>
                      <a:pt x="34118" y="10251"/>
                      <a:pt x="34909" y="9057"/>
                      <a:pt x="35587" y="7759"/>
                    </a:cubicBezTo>
                    <a:cubicBezTo>
                      <a:pt x="35908" y="7148"/>
                      <a:pt x="36197" y="6488"/>
                      <a:pt x="36168" y="5799"/>
                    </a:cubicBezTo>
                    <a:cubicBezTo>
                      <a:pt x="36147" y="5291"/>
                      <a:pt x="35952" y="4815"/>
                      <a:pt x="35735" y="4362"/>
                    </a:cubicBezTo>
                    <a:cubicBezTo>
                      <a:pt x="35544" y="3962"/>
                      <a:pt x="35504" y="3527"/>
                      <a:pt x="35319" y="3120"/>
                    </a:cubicBezTo>
                    <a:cubicBezTo>
                      <a:pt x="35057" y="2548"/>
                      <a:pt x="34550" y="2047"/>
                      <a:pt x="33926" y="1971"/>
                    </a:cubicBezTo>
                    <a:cubicBezTo>
                      <a:pt x="34012" y="1622"/>
                      <a:pt x="34098" y="1265"/>
                      <a:pt x="34057" y="909"/>
                    </a:cubicBezTo>
                    <a:cubicBezTo>
                      <a:pt x="34015" y="552"/>
                      <a:pt x="33819" y="191"/>
                      <a:pt x="33486" y="57"/>
                    </a:cubicBezTo>
                    <a:cubicBezTo>
                      <a:pt x="33391" y="18"/>
                      <a:pt x="33291" y="1"/>
                      <a:pt x="33190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Google Shape;2208;p87">
                <a:extLst>
                  <a:ext uri="{FF2B5EF4-FFF2-40B4-BE49-F238E27FC236}">
                    <a16:creationId xmlns:a16="http://schemas.microsoft.com/office/drawing/2014/main" id="{196E8413-602C-4A58-8A4A-B5238A55981B}"/>
                  </a:ext>
                </a:extLst>
              </p:cNvPr>
              <p:cNvSpPr/>
              <p:nvPr/>
            </p:nvSpPr>
            <p:spPr>
              <a:xfrm>
                <a:off x="4723725" y="1257600"/>
                <a:ext cx="57975" cy="2035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8143" extrusionOk="0">
                    <a:moveTo>
                      <a:pt x="1091" y="0"/>
                    </a:moveTo>
                    <a:lnTo>
                      <a:pt x="1091" y="0"/>
                    </a:lnTo>
                    <a:cubicBezTo>
                      <a:pt x="1" y="4458"/>
                      <a:pt x="2319" y="8143"/>
                      <a:pt x="2319" y="8143"/>
                    </a:cubicBezTo>
                    <a:cubicBezTo>
                      <a:pt x="1672" y="6857"/>
                      <a:pt x="1247" y="2288"/>
                      <a:pt x="1836" y="695"/>
                    </a:cubicBezTo>
                    <a:lnTo>
                      <a:pt x="1091" y="0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Google Shape;2209;p87">
                <a:extLst>
                  <a:ext uri="{FF2B5EF4-FFF2-40B4-BE49-F238E27FC236}">
                    <a16:creationId xmlns:a16="http://schemas.microsoft.com/office/drawing/2014/main" id="{099144B4-B761-470F-8B13-C80321BEBAFC}"/>
                  </a:ext>
                </a:extLst>
              </p:cNvPr>
              <p:cNvSpPr/>
              <p:nvPr/>
            </p:nvSpPr>
            <p:spPr>
              <a:xfrm>
                <a:off x="3803575" y="938375"/>
                <a:ext cx="716525" cy="1024875"/>
              </a:xfrm>
              <a:custGeom>
                <a:avLst/>
                <a:gdLst/>
                <a:ahLst/>
                <a:cxnLst/>
                <a:rect l="l" t="t" r="r" b="b"/>
                <a:pathLst>
                  <a:path w="28661" h="40995" extrusionOk="0">
                    <a:moveTo>
                      <a:pt x="17530" y="1"/>
                    </a:moveTo>
                    <a:lnTo>
                      <a:pt x="13494" y="340"/>
                    </a:lnTo>
                    <a:lnTo>
                      <a:pt x="7625" y="1450"/>
                    </a:lnTo>
                    <a:lnTo>
                      <a:pt x="879" y="3234"/>
                    </a:lnTo>
                    <a:cubicBezTo>
                      <a:pt x="879" y="3234"/>
                      <a:pt x="3727" y="8012"/>
                      <a:pt x="2970" y="12610"/>
                    </a:cubicBezTo>
                    <a:cubicBezTo>
                      <a:pt x="2148" y="17592"/>
                      <a:pt x="1636" y="18038"/>
                      <a:pt x="0" y="19278"/>
                    </a:cubicBezTo>
                    <a:cubicBezTo>
                      <a:pt x="730" y="22208"/>
                      <a:pt x="2146" y="28962"/>
                      <a:pt x="2146" y="28962"/>
                    </a:cubicBezTo>
                    <a:cubicBezTo>
                      <a:pt x="1006" y="32433"/>
                      <a:pt x="390" y="36284"/>
                      <a:pt x="373" y="39682"/>
                    </a:cubicBezTo>
                    <a:cubicBezTo>
                      <a:pt x="373" y="39682"/>
                      <a:pt x="2621" y="40994"/>
                      <a:pt x="7654" y="40994"/>
                    </a:cubicBezTo>
                    <a:cubicBezTo>
                      <a:pt x="9910" y="40994"/>
                      <a:pt x="12724" y="40731"/>
                      <a:pt x="16146" y="39967"/>
                    </a:cubicBezTo>
                    <a:cubicBezTo>
                      <a:pt x="25863" y="37802"/>
                      <a:pt x="26218" y="30496"/>
                      <a:pt x="26218" y="30496"/>
                    </a:cubicBezTo>
                    <a:lnTo>
                      <a:pt x="24029" y="28557"/>
                    </a:lnTo>
                    <a:lnTo>
                      <a:pt x="23750" y="19578"/>
                    </a:lnTo>
                    <a:cubicBezTo>
                      <a:pt x="23750" y="19578"/>
                      <a:pt x="28661" y="15392"/>
                      <a:pt x="26169" y="9971"/>
                    </a:cubicBezTo>
                    <a:cubicBezTo>
                      <a:pt x="23703" y="4607"/>
                      <a:pt x="17530" y="1"/>
                      <a:pt x="17530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Google Shape;2210;p87">
                <a:extLst>
                  <a:ext uri="{FF2B5EF4-FFF2-40B4-BE49-F238E27FC236}">
                    <a16:creationId xmlns:a16="http://schemas.microsoft.com/office/drawing/2014/main" id="{A51EA2D1-9D63-4EE9-91B9-E4C7F2B43A19}"/>
                  </a:ext>
                </a:extLst>
              </p:cNvPr>
              <p:cNvSpPr/>
              <p:nvPr/>
            </p:nvSpPr>
            <p:spPr>
              <a:xfrm>
                <a:off x="3642550" y="238125"/>
                <a:ext cx="70790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28316" h="26419" extrusionOk="0">
                    <a:moveTo>
                      <a:pt x="14368" y="0"/>
                    </a:moveTo>
                    <a:cubicBezTo>
                      <a:pt x="12168" y="0"/>
                      <a:pt x="10548" y="520"/>
                      <a:pt x="8015" y="520"/>
                    </a:cubicBezTo>
                    <a:cubicBezTo>
                      <a:pt x="7609" y="520"/>
                      <a:pt x="7179" y="507"/>
                      <a:pt x="6720" y="476"/>
                    </a:cubicBezTo>
                    <a:cubicBezTo>
                      <a:pt x="6146" y="437"/>
                      <a:pt x="5588" y="408"/>
                      <a:pt x="5056" y="408"/>
                    </a:cubicBezTo>
                    <a:cubicBezTo>
                      <a:pt x="3914" y="408"/>
                      <a:pt x="2892" y="540"/>
                      <a:pt x="2087" y="985"/>
                    </a:cubicBezTo>
                    <a:cubicBezTo>
                      <a:pt x="743" y="1728"/>
                      <a:pt x="1" y="3269"/>
                      <a:pt x="260" y="5210"/>
                    </a:cubicBezTo>
                    <a:cubicBezTo>
                      <a:pt x="419" y="6409"/>
                      <a:pt x="1001" y="7260"/>
                      <a:pt x="1672" y="7862"/>
                    </a:cubicBezTo>
                    <a:cubicBezTo>
                      <a:pt x="497" y="9881"/>
                      <a:pt x="1899" y="13104"/>
                      <a:pt x="4874" y="13721"/>
                    </a:cubicBezTo>
                    <a:lnTo>
                      <a:pt x="8241" y="23509"/>
                    </a:lnTo>
                    <a:cubicBezTo>
                      <a:pt x="8241" y="23509"/>
                      <a:pt x="16641" y="26419"/>
                      <a:pt x="19938" y="26419"/>
                    </a:cubicBezTo>
                    <a:cubicBezTo>
                      <a:pt x="20756" y="26419"/>
                      <a:pt x="21259" y="26239"/>
                      <a:pt x="21242" y="25792"/>
                    </a:cubicBezTo>
                    <a:cubicBezTo>
                      <a:pt x="23488" y="21218"/>
                      <a:pt x="28316" y="19590"/>
                      <a:pt x="28014" y="11752"/>
                    </a:cubicBezTo>
                    <a:cubicBezTo>
                      <a:pt x="27752" y="4869"/>
                      <a:pt x="22787" y="1130"/>
                      <a:pt x="17169" y="275"/>
                    </a:cubicBezTo>
                    <a:cubicBezTo>
                      <a:pt x="16101" y="74"/>
                      <a:pt x="15194" y="0"/>
                      <a:pt x="14368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Google Shape;2211;p87">
                <a:extLst>
                  <a:ext uri="{FF2B5EF4-FFF2-40B4-BE49-F238E27FC236}">
                    <a16:creationId xmlns:a16="http://schemas.microsoft.com/office/drawing/2014/main" id="{6A7C5FE3-661E-43B9-8A37-935B53614DD1}"/>
                  </a:ext>
                </a:extLst>
              </p:cNvPr>
              <p:cNvSpPr/>
              <p:nvPr/>
            </p:nvSpPr>
            <p:spPr>
              <a:xfrm>
                <a:off x="4239800" y="239575"/>
                <a:ext cx="543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3466" extrusionOk="0">
                    <a:moveTo>
                      <a:pt x="510" y="1"/>
                    </a:moveTo>
                    <a:lnTo>
                      <a:pt x="1" y="3437"/>
                    </a:lnTo>
                    <a:cubicBezTo>
                      <a:pt x="109" y="3456"/>
                      <a:pt x="217" y="3465"/>
                      <a:pt x="323" y="3465"/>
                    </a:cubicBezTo>
                    <a:cubicBezTo>
                      <a:pt x="1174" y="3465"/>
                      <a:pt x="1908" y="2873"/>
                      <a:pt x="2032" y="2029"/>
                    </a:cubicBezTo>
                    <a:cubicBezTo>
                      <a:pt x="2173" y="1080"/>
                      <a:pt x="1492" y="172"/>
                      <a:pt x="510" y="1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Google Shape;2212;p87">
                <a:extLst>
                  <a:ext uri="{FF2B5EF4-FFF2-40B4-BE49-F238E27FC236}">
                    <a16:creationId xmlns:a16="http://schemas.microsoft.com/office/drawing/2014/main" id="{EA5A4D38-A300-4B1F-BCE5-0D7BD7812994}"/>
                  </a:ext>
                </a:extLst>
              </p:cNvPr>
              <p:cNvSpPr/>
              <p:nvPr/>
            </p:nvSpPr>
            <p:spPr>
              <a:xfrm>
                <a:off x="4246675" y="307600"/>
                <a:ext cx="904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2036" extrusionOk="0">
                    <a:moveTo>
                      <a:pt x="3503" y="1"/>
                    </a:moveTo>
                    <a:lnTo>
                      <a:pt x="1" y="514"/>
                    </a:lnTo>
                    <a:cubicBezTo>
                      <a:pt x="104" y="1398"/>
                      <a:pt x="839" y="2035"/>
                      <a:pt x="1701" y="2035"/>
                    </a:cubicBezTo>
                    <a:cubicBezTo>
                      <a:pt x="1785" y="2035"/>
                      <a:pt x="1871" y="2029"/>
                      <a:pt x="1958" y="2017"/>
                    </a:cubicBezTo>
                    <a:cubicBezTo>
                      <a:pt x="2924" y="1875"/>
                      <a:pt x="3616" y="973"/>
                      <a:pt x="3503" y="1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Google Shape;2213;p87">
                <a:extLst>
                  <a:ext uri="{FF2B5EF4-FFF2-40B4-BE49-F238E27FC236}">
                    <a16:creationId xmlns:a16="http://schemas.microsoft.com/office/drawing/2014/main" id="{E48552C5-5775-440B-9BC7-89A94DE12E64}"/>
                  </a:ext>
                </a:extLst>
              </p:cNvPr>
              <p:cNvSpPr/>
              <p:nvPr/>
            </p:nvSpPr>
            <p:spPr>
              <a:xfrm>
                <a:off x="3748075" y="414650"/>
                <a:ext cx="612000" cy="726500"/>
              </a:xfrm>
              <a:custGeom>
                <a:avLst/>
                <a:gdLst/>
                <a:ahLst/>
                <a:cxnLst/>
                <a:rect l="l" t="t" r="r" b="b"/>
                <a:pathLst>
                  <a:path w="24480" h="29060" extrusionOk="0">
                    <a:moveTo>
                      <a:pt x="2087" y="0"/>
                    </a:moveTo>
                    <a:cubicBezTo>
                      <a:pt x="995" y="902"/>
                      <a:pt x="0" y="3471"/>
                      <a:pt x="370" y="10136"/>
                    </a:cubicBezTo>
                    <a:cubicBezTo>
                      <a:pt x="645" y="15066"/>
                      <a:pt x="2944" y="17339"/>
                      <a:pt x="4106" y="18142"/>
                    </a:cubicBezTo>
                    <a:cubicBezTo>
                      <a:pt x="4661" y="18525"/>
                      <a:pt x="5296" y="18703"/>
                      <a:pt x="6125" y="18703"/>
                    </a:cubicBezTo>
                    <a:cubicBezTo>
                      <a:pt x="6709" y="18703"/>
                      <a:pt x="7391" y="18614"/>
                      <a:pt x="8209" y="18448"/>
                    </a:cubicBezTo>
                    <a:lnTo>
                      <a:pt x="8388" y="23123"/>
                    </a:lnTo>
                    <a:cubicBezTo>
                      <a:pt x="8388" y="23123"/>
                      <a:pt x="12341" y="29059"/>
                      <a:pt x="16865" y="29059"/>
                    </a:cubicBezTo>
                    <a:cubicBezTo>
                      <a:pt x="17032" y="29059"/>
                      <a:pt x="17200" y="29051"/>
                      <a:pt x="17369" y="29034"/>
                    </a:cubicBezTo>
                    <a:cubicBezTo>
                      <a:pt x="24480" y="28323"/>
                      <a:pt x="17167" y="22576"/>
                      <a:pt x="17167" y="22576"/>
                    </a:cubicBezTo>
                    <a:lnTo>
                      <a:pt x="16787" y="12628"/>
                    </a:lnTo>
                    <a:lnTo>
                      <a:pt x="16787" y="12628"/>
                    </a:lnTo>
                    <a:cubicBezTo>
                      <a:pt x="16787" y="12628"/>
                      <a:pt x="17312" y="13111"/>
                      <a:pt x="18155" y="13111"/>
                    </a:cubicBezTo>
                    <a:cubicBezTo>
                      <a:pt x="18653" y="13111"/>
                      <a:pt x="19262" y="12943"/>
                      <a:pt x="19938" y="12406"/>
                    </a:cubicBezTo>
                    <a:cubicBezTo>
                      <a:pt x="21571" y="11111"/>
                      <a:pt x="22172" y="8438"/>
                      <a:pt x="20943" y="7122"/>
                    </a:cubicBezTo>
                    <a:cubicBezTo>
                      <a:pt x="20530" y="6680"/>
                      <a:pt x="19730" y="6350"/>
                      <a:pt x="18902" y="6350"/>
                    </a:cubicBezTo>
                    <a:cubicBezTo>
                      <a:pt x="17981" y="6350"/>
                      <a:pt x="17027" y="6758"/>
                      <a:pt x="16537" y="7872"/>
                    </a:cubicBezTo>
                    <a:cubicBezTo>
                      <a:pt x="16537" y="7872"/>
                      <a:pt x="13539" y="7843"/>
                      <a:pt x="9528" y="5219"/>
                    </a:cubicBezTo>
                    <a:cubicBezTo>
                      <a:pt x="5445" y="2550"/>
                      <a:pt x="4492" y="184"/>
                      <a:pt x="2087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Google Shape;2214;p87">
                <a:extLst>
                  <a:ext uri="{FF2B5EF4-FFF2-40B4-BE49-F238E27FC236}">
                    <a16:creationId xmlns:a16="http://schemas.microsoft.com/office/drawing/2014/main" id="{E9A516FB-8BA1-4327-855F-EA435C8A11A7}"/>
                  </a:ext>
                </a:extLst>
              </p:cNvPr>
              <p:cNvSpPr/>
              <p:nvPr/>
            </p:nvSpPr>
            <p:spPr>
              <a:xfrm>
                <a:off x="4110600" y="556400"/>
                <a:ext cx="53100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481" extrusionOk="0">
                    <a:moveTo>
                      <a:pt x="0" y="1"/>
                    </a:moveTo>
                    <a:lnTo>
                      <a:pt x="102" y="2643"/>
                    </a:lnTo>
                    <a:cubicBezTo>
                      <a:pt x="141" y="3672"/>
                      <a:pt x="1004" y="4480"/>
                      <a:pt x="2045" y="4480"/>
                    </a:cubicBezTo>
                    <a:cubicBezTo>
                      <a:pt x="2071" y="4480"/>
                      <a:pt x="2097" y="4480"/>
                      <a:pt x="2123" y="4479"/>
                    </a:cubicBezTo>
                    <a:lnTo>
                      <a:pt x="2018" y="17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Google Shape;2215;p87">
                <a:extLst>
                  <a:ext uri="{FF2B5EF4-FFF2-40B4-BE49-F238E27FC236}">
                    <a16:creationId xmlns:a16="http://schemas.microsoft.com/office/drawing/2014/main" id="{8422B05F-22C9-498C-87D0-A6CD4095A985}"/>
                  </a:ext>
                </a:extLst>
              </p:cNvPr>
              <p:cNvSpPr/>
              <p:nvPr/>
            </p:nvSpPr>
            <p:spPr>
              <a:xfrm>
                <a:off x="3978725" y="594575"/>
                <a:ext cx="45500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841" extrusionOk="0">
                    <a:moveTo>
                      <a:pt x="914" y="1"/>
                    </a:moveTo>
                    <a:cubicBezTo>
                      <a:pt x="419" y="1"/>
                      <a:pt x="14" y="408"/>
                      <a:pt x="7" y="913"/>
                    </a:cubicBezTo>
                    <a:cubicBezTo>
                      <a:pt x="1" y="1421"/>
                      <a:pt x="400" y="1836"/>
                      <a:pt x="898" y="1840"/>
                    </a:cubicBezTo>
                    <a:cubicBezTo>
                      <a:pt x="900" y="1840"/>
                      <a:pt x="903" y="1840"/>
                      <a:pt x="905" y="1840"/>
                    </a:cubicBezTo>
                    <a:cubicBezTo>
                      <a:pt x="1400" y="1840"/>
                      <a:pt x="1805" y="1433"/>
                      <a:pt x="1813" y="928"/>
                    </a:cubicBezTo>
                    <a:cubicBezTo>
                      <a:pt x="1819" y="420"/>
                      <a:pt x="1420" y="4"/>
                      <a:pt x="922" y="1"/>
                    </a:cubicBezTo>
                    <a:cubicBezTo>
                      <a:pt x="919" y="1"/>
                      <a:pt x="916" y="1"/>
                      <a:pt x="914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Google Shape;2216;p87">
                <a:extLst>
                  <a:ext uri="{FF2B5EF4-FFF2-40B4-BE49-F238E27FC236}">
                    <a16:creationId xmlns:a16="http://schemas.microsoft.com/office/drawing/2014/main" id="{7F65B7FF-8314-4E94-BCF3-FB6779E11B75}"/>
                  </a:ext>
                </a:extLst>
              </p:cNvPr>
              <p:cNvSpPr/>
              <p:nvPr/>
            </p:nvSpPr>
            <p:spPr>
              <a:xfrm>
                <a:off x="3771250" y="515575"/>
                <a:ext cx="543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820" extrusionOk="0">
                    <a:moveTo>
                      <a:pt x="1273" y="1"/>
                    </a:moveTo>
                    <a:cubicBezTo>
                      <a:pt x="1042" y="1"/>
                      <a:pt x="808" y="73"/>
                      <a:pt x="609" y="224"/>
                    </a:cubicBezTo>
                    <a:cubicBezTo>
                      <a:pt x="110" y="597"/>
                      <a:pt x="0" y="1312"/>
                      <a:pt x="366" y="1819"/>
                    </a:cubicBezTo>
                    <a:lnTo>
                      <a:pt x="2172" y="464"/>
                    </a:lnTo>
                    <a:cubicBezTo>
                      <a:pt x="1957" y="162"/>
                      <a:pt x="1617" y="1"/>
                      <a:pt x="1273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2217;p87">
                <a:extLst>
                  <a:ext uri="{FF2B5EF4-FFF2-40B4-BE49-F238E27FC236}">
                    <a16:creationId xmlns:a16="http://schemas.microsoft.com/office/drawing/2014/main" id="{E2C31DB5-7B1D-4598-A0F5-6EE807E16AC6}"/>
                  </a:ext>
                </a:extLst>
              </p:cNvPr>
              <p:cNvSpPr/>
              <p:nvPr/>
            </p:nvSpPr>
            <p:spPr>
              <a:xfrm>
                <a:off x="3931525" y="732575"/>
                <a:ext cx="718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2073" extrusionOk="0">
                    <a:moveTo>
                      <a:pt x="2530" y="1"/>
                    </a:moveTo>
                    <a:lnTo>
                      <a:pt x="1" y="1283"/>
                    </a:lnTo>
                    <a:cubicBezTo>
                      <a:pt x="239" y="1782"/>
                      <a:pt x="736" y="2072"/>
                      <a:pt x="1253" y="2072"/>
                    </a:cubicBezTo>
                    <a:cubicBezTo>
                      <a:pt x="1465" y="2072"/>
                      <a:pt x="1680" y="2023"/>
                      <a:pt x="1882" y="1920"/>
                    </a:cubicBezTo>
                    <a:cubicBezTo>
                      <a:pt x="2582" y="1566"/>
                      <a:pt x="2872" y="707"/>
                      <a:pt x="2530" y="1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2218;p87">
                <a:extLst>
                  <a:ext uri="{FF2B5EF4-FFF2-40B4-BE49-F238E27FC236}">
                    <a16:creationId xmlns:a16="http://schemas.microsoft.com/office/drawing/2014/main" id="{4A6D27CE-4DDF-47F8-8767-6C4B4EF615CF}"/>
                  </a:ext>
                </a:extLst>
              </p:cNvPr>
              <p:cNvSpPr/>
              <p:nvPr/>
            </p:nvSpPr>
            <p:spPr>
              <a:xfrm>
                <a:off x="3806000" y="586650"/>
                <a:ext cx="454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40" extrusionOk="0">
                    <a:moveTo>
                      <a:pt x="913" y="0"/>
                    </a:moveTo>
                    <a:cubicBezTo>
                      <a:pt x="418" y="0"/>
                      <a:pt x="13" y="407"/>
                      <a:pt x="7" y="912"/>
                    </a:cubicBezTo>
                    <a:cubicBezTo>
                      <a:pt x="0" y="1421"/>
                      <a:pt x="398" y="1835"/>
                      <a:pt x="897" y="1840"/>
                    </a:cubicBezTo>
                    <a:cubicBezTo>
                      <a:pt x="900" y="1840"/>
                      <a:pt x="902" y="1840"/>
                      <a:pt x="905" y="1840"/>
                    </a:cubicBezTo>
                    <a:cubicBezTo>
                      <a:pt x="1400" y="1840"/>
                      <a:pt x="1805" y="1432"/>
                      <a:pt x="1811" y="928"/>
                    </a:cubicBezTo>
                    <a:cubicBezTo>
                      <a:pt x="1818" y="419"/>
                      <a:pt x="1419" y="5"/>
                      <a:pt x="921" y="0"/>
                    </a:cubicBezTo>
                    <a:cubicBezTo>
                      <a:pt x="918" y="0"/>
                      <a:pt x="916" y="0"/>
                      <a:pt x="913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2219;p87">
                <a:extLst>
                  <a:ext uri="{FF2B5EF4-FFF2-40B4-BE49-F238E27FC236}">
                    <a16:creationId xmlns:a16="http://schemas.microsoft.com/office/drawing/2014/main" id="{79B88110-1F03-4978-A8E2-45E25A5B5DF2}"/>
                  </a:ext>
                </a:extLst>
              </p:cNvPr>
              <p:cNvSpPr/>
              <p:nvPr/>
            </p:nvSpPr>
            <p:spPr>
              <a:xfrm>
                <a:off x="3857250" y="593600"/>
                <a:ext cx="65700" cy="1212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848" extrusionOk="0">
                    <a:moveTo>
                      <a:pt x="2572" y="1"/>
                    </a:moveTo>
                    <a:lnTo>
                      <a:pt x="0" y="4157"/>
                    </a:lnTo>
                    <a:lnTo>
                      <a:pt x="2628" y="4847"/>
                    </a:lnTo>
                    <a:lnTo>
                      <a:pt x="2572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2220;p87">
                <a:extLst>
                  <a:ext uri="{FF2B5EF4-FFF2-40B4-BE49-F238E27FC236}">
                    <a16:creationId xmlns:a16="http://schemas.microsoft.com/office/drawing/2014/main" id="{E3779D6C-7813-49D4-9814-9F436C77C851}"/>
                  </a:ext>
                </a:extLst>
              </p:cNvPr>
              <p:cNvSpPr/>
              <p:nvPr/>
            </p:nvSpPr>
            <p:spPr>
              <a:xfrm>
                <a:off x="3953300" y="790100"/>
                <a:ext cx="174075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4711" extrusionOk="0">
                    <a:moveTo>
                      <a:pt x="6962" y="0"/>
                    </a:moveTo>
                    <a:cubicBezTo>
                      <a:pt x="6354" y="1699"/>
                      <a:pt x="2086" y="3080"/>
                      <a:pt x="0" y="3430"/>
                    </a:cubicBezTo>
                    <a:lnTo>
                      <a:pt x="49" y="4711"/>
                    </a:lnTo>
                    <a:cubicBezTo>
                      <a:pt x="49" y="4711"/>
                      <a:pt x="4284" y="3325"/>
                      <a:pt x="5532" y="2193"/>
                    </a:cubicBezTo>
                    <a:cubicBezTo>
                      <a:pt x="6779" y="1060"/>
                      <a:pt x="6962" y="1"/>
                      <a:pt x="6962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2221;p87">
                <a:extLst>
                  <a:ext uri="{FF2B5EF4-FFF2-40B4-BE49-F238E27FC236}">
                    <a16:creationId xmlns:a16="http://schemas.microsoft.com/office/drawing/2014/main" id="{B06059FC-9440-412D-9230-F449B3E46AE5}"/>
                  </a:ext>
                </a:extLst>
              </p:cNvPr>
              <p:cNvSpPr/>
              <p:nvPr/>
            </p:nvSpPr>
            <p:spPr>
              <a:xfrm>
                <a:off x="6365400" y="2476125"/>
                <a:ext cx="35400" cy="1439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7597" extrusionOk="0">
                    <a:moveTo>
                      <a:pt x="0" y="0"/>
                    </a:moveTo>
                    <a:lnTo>
                      <a:pt x="0" y="57597"/>
                    </a:lnTo>
                    <a:lnTo>
                      <a:pt x="1415" y="56781"/>
                    </a:lnTo>
                    <a:lnTo>
                      <a:pt x="1415" y="7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2222;p87">
                <a:extLst>
                  <a:ext uri="{FF2B5EF4-FFF2-40B4-BE49-F238E27FC236}">
                    <a16:creationId xmlns:a16="http://schemas.microsoft.com/office/drawing/2014/main" id="{5CCB3EA8-F1D0-4CA7-B7A2-4C2E00D3938F}"/>
                  </a:ext>
                </a:extLst>
              </p:cNvPr>
              <p:cNvSpPr/>
              <p:nvPr/>
            </p:nvSpPr>
            <p:spPr>
              <a:xfrm>
                <a:off x="6330025" y="2495150"/>
                <a:ext cx="35400" cy="14209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6836" extrusionOk="0">
                    <a:moveTo>
                      <a:pt x="0" y="1"/>
                    </a:moveTo>
                    <a:lnTo>
                      <a:pt x="0" y="55993"/>
                    </a:lnTo>
                    <a:lnTo>
                      <a:pt x="1415" y="56836"/>
                    </a:lnTo>
                    <a:lnTo>
                      <a:pt x="1415" y="8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2223;p87">
                <a:extLst>
                  <a:ext uri="{FF2B5EF4-FFF2-40B4-BE49-F238E27FC236}">
                    <a16:creationId xmlns:a16="http://schemas.microsoft.com/office/drawing/2014/main" id="{DB4FBE41-F34D-4BA4-A522-86591E980D4A}"/>
                  </a:ext>
                </a:extLst>
              </p:cNvPr>
              <p:cNvSpPr/>
              <p:nvPr/>
            </p:nvSpPr>
            <p:spPr>
              <a:xfrm>
                <a:off x="5040125" y="1730650"/>
                <a:ext cx="35375" cy="141952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6781" extrusionOk="0">
                    <a:moveTo>
                      <a:pt x="1415" y="1"/>
                    </a:moveTo>
                    <a:lnTo>
                      <a:pt x="1" y="787"/>
                    </a:lnTo>
                    <a:lnTo>
                      <a:pt x="1" y="56780"/>
                    </a:lnTo>
                    <a:lnTo>
                      <a:pt x="1415" y="55995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2224;p87">
                <a:extLst>
                  <a:ext uri="{FF2B5EF4-FFF2-40B4-BE49-F238E27FC236}">
                    <a16:creationId xmlns:a16="http://schemas.microsoft.com/office/drawing/2014/main" id="{769F870B-89F5-4917-BDBF-A0B30A16D605}"/>
                  </a:ext>
                </a:extLst>
              </p:cNvPr>
              <p:cNvSpPr/>
              <p:nvPr/>
            </p:nvSpPr>
            <p:spPr>
              <a:xfrm>
                <a:off x="5004800" y="1730675"/>
                <a:ext cx="35350" cy="14195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780" extrusionOk="0">
                    <a:moveTo>
                      <a:pt x="0" y="1"/>
                    </a:moveTo>
                    <a:lnTo>
                      <a:pt x="0" y="55994"/>
                    </a:lnTo>
                    <a:lnTo>
                      <a:pt x="1414" y="56779"/>
                    </a:lnTo>
                    <a:lnTo>
                      <a:pt x="1414" y="78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2225;p87">
                <a:extLst>
                  <a:ext uri="{FF2B5EF4-FFF2-40B4-BE49-F238E27FC236}">
                    <a16:creationId xmlns:a16="http://schemas.microsoft.com/office/drawing/2014/main" id="{0B05899B-AFF6-4094-AB6A-EEC66DF6FE11}"/>
                  </a:ext>
                </a:extLst>
              </p:cNvPr>
              <p:cNvSpPr/>
              <p:nvPr/>
            </p:nvSpPr>
            <p:spPr>
              <a:xfrm>
                <a:off x="5004800" y="1690550"/>
                <a:ext cx="1360625" cy="899350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35974" extrusionOk="0">
                    <a:moveTo>
                      <a:pt x="0" y="0"/>
                    </a:moveTo>
                    <a:lnTo>
                      <a:pt x="0" y="4650"/>
                    </a:lnTo>
                    <a:lnTo>
                      <a:pt x="54424" y="35973"/>
                    </a:lnTo>
                    <a:lnTo>
                      <a:pt x="54424" y="314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2226;p87">
                <a:extLst>
                  <a:ext uri="{FF2B5EF4-FFF2-40B4-BE49-F238E27FC236}">
                    <a16:creationId xmlns:a16="http://schemas.microsoft.com/office/drawing/2014/main" id="{B1153C96-6621-4A36-A8DF-8FCAF2EE94E1}"/>
                  </a:ext>
                </a:extLst>
              </p:cNvPr>
              <p:cNvSpPr/>
              <p:nvPr/>
            </p:nvSpPr>
            <p:spPr>
              <a:xfrm>
                <a:off x="5038125" y="2095400"/>
                <a:ext cx="1325500" cy="805450"/>
              </a:xfrm>
              <a:custGeom>
                <a:avLst/>
                <a:gdLst/>
                <a:ahLst/>
                <a:cxnLst/>
                <a:rect l="l" t="t" r="r" b="b"/>
                <a:pathLst>
                  <a:path w="53020" h="32218" extrusionOk="0">
                    <a:moveTo>
                      <a:pt x="1" y="0"/>
                    </a:moveTo>
                    <a:lnTo>
                      <a:pt x="0" y="1578"/>
                    </a:lnTo>
                    <a:lnTo>
                      <a:pt x="53018" y="32217"/>
                    </a:lnTo>
                    <a:lnTo>
                      <a:pt x="53019" y="3064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Google Shape;2227;p87">
                <a:extLst>
                  <a:ext uri="{FF2B5EF4-FFF2-40B4-BE49-F238E27FC236}">
                    <a16:creationId xmlns:a16="http://schemas.microsoft.com/office/drawing/2014/main" id="{B80E0C2E-966F-470F-AFCD-AA6D8D1B813C}"/>
                  </a:ext>
                </a:extLst>
              </p:cNvPr>
              <p:cNvSpPr/>
              <p:nvPr/>
            </p:nvSpPr>
            <p:spPr>
              <a:xfrm>
                <a:off x="5040125" y="2056475"/>
                <a:ext cx="1289950" cy="785575"/>
              </a:xfrm>
              <a:custGeom>
                <a:avLst/>
                <a:gdLst/>
                <a:ahLst/>
                <a:cxnLst/>
                <a:rect l="l" t="t" r="r" b="b"/>
                <a:pathLst>
                  <a:path w="51598" h="31423" extrusionOk="0">
                    <a:moveTo>
                      <a:pt x="1" y="1"/>
                    </a:moveTo>
                    <a:lnTo>
                      <a:pt x="1" y="1604"/>
                    </a:lnTo>
                    <a:lnTo>
                      <a:pt x="51598" y="31422"/>
                    </a:lnTo>
                    <a:lnTo>
                      <a:pt x="51598" y="297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Google Shape;2228;p87">
                <a:extLst>
                  <a:ext uri="{FF2B5EF4-FFF2-40B4-BE49-F238E27FC236}">
                    <a16:creationId xmlns:a16="http://schemas.microsoft.com/office/drawing/2014/main" id="{6FD3A1ED-9441-45BC-BC19-AE07DF093ADE}"/>
                  </a:ext>
                </a:extLst>
              </p:cNvPr>
              <p:cNvSpPr/>
              <p:nvPr/>
            </p:nvSpPr>
            <p:spPr>
              <a:xfrm>
                <a:off x="3752125" y="2458575"/>
                <a:ext cx="2648675" cy="1645900"/>
              </a:xfrm>
              <a:custGeom>
                <a:avLst/>
                <a:gdLst/>
                <a:ahLst/>
                <a:cxnLst/>
                <a:rect l="l" t="t" r="r" b="b"/>
                <a:pathLst>
                  <a:path w="105947" h="65836" extrusionOk="0">
                    <a:moveTo>
                      <a:pt x="105946" y="1"/>
                    </a:moveTo>
                    <a:lnTo>
                      <a:pt x="1" y="61089"/>
                    </a:lnTo>
                    <a:lnTo>
                      <a:pt x="1" y="65835"/>
                    </a:lnTo>
                    <a:lnTo>
                      <a:pt x="105946" y="4865"/>
                    </a:lnTo>
                    <a:lnTo>
                      <a:pt x="105946" y="1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2229;p87">
                <a:extLst>
                  <a:ext uri="{FF2B5EF4-FFF2-40B4-BE49-F238E27FC236}">
                    <a16:creationId xmlns:a16="http://schemas.microsoft.com/office/drawing/2014/main" id="{CBBC3B08-B1AE-4ECF-9647-DD2FEE6CF13D}"/>
                  </a:ext>
                </a:extLst>
              </p:cNvPr>
              <p:cNvSpPr/>
              <p:nvPr/>
            </p:nvSpPr>
            <p:spPr>
              <a:xfrm>
                <a:off x="3752125" y="3985900"/>
                <a:ext cx="35375" cy="143995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7598" extrusionOk="0">
                    <a:moveTo>
                      <a:pt x="1" y="0"/>
                    </a:moveTo>
                    <a:lnTo>
                      <a:pt x="1" y="57598"/>
                    </a:lnTo>
                    <a:lnTo>
                      <a:pt x="1415" y="56781"/>
                    </a:lnTo>
                    <a:lnTo>
                      <a:pt x="1415" y="7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Google Shape;2230;p87">
                <a:extLst>
                  <a:ext uri="{FF2B5EF4-FFF2-40B4-BE49-F238E27FC236}">
                    <a16:creationId xmlns:a16="http://schemas.microsoft.com/office/drawing/2014/main" id="{109313C9-0B8C-4645-B3EC-10EC41E27877}"/>
                  </a:ext>
                </a:extLst>
              </p:cNvPr>
              <p:cNvSpPr/>
              <p:nvPr/>
            </p:nvSpPr>
            <p:spPr>
              <a:xfrm>
                <a:off x="3716750" y="4004950"/>
                <a:ext cx="35400" cy="14209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6836" extrusionOk="0">
                    <a:moveTo>
                      <a:pt x="1" y="1"/>
                    </a:moveTo>
                    <a:lnTo>
                      <a:pt x="1" y="55993"/>
                    </a:lnTo>
                    <a:lnTo>
                      <a:pt x="1416" y="56836"/>
                    </a:lnTo>
                    <a:lnTo>
                      <a:pt x="1416" y="8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2231;p87">
                <a:extLst>
                  <a:ext uri="{FF2B5EF4-FFF2-40B4-BE49-F238E27FC236}">
                    <a16:creationId xmlns:a16="http://schemas.microsoft.com/office/drawing/2014/main" id="{C06954C1-1329-47C6-966E-27082C286016}"/>
                  </a:ext>
                </a:extLst>
              </p:cNvPr>
              <p:cNvSpPr/>
              <p:nvPr/>
            </p:nvSpPr>
            <p:spPr>
              <a:xfrm>
                <a:off x="2426875" y="3240475"/>
                <a:ext cx="35375" cy="141950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6780" extrusionOk="0">
                    <a:moveTo>
                      <a:pt x="1414" y="0"/>
                    </a:moveTo>
                    <a:lnTo>
                      <a:pt x="0" y="787"/>
                    </a:lnTo>
                    <a:lnTo>
                      <a:pt x="0" y="56780"/>
                    </a:lnTo>
                    <a:lnTo>
                      <a:pt x="1414" y="55993"/>
                    </a:lnTo>
                    <a:lnTo>
                      <a:pt x="1414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Google Shape;2232;p87">
                <a:extLst>
                  <a:ext uri="{FF2B5EF4-FFF2-40B4-BE49-F238E27FC236}">
                    <a16:creationId xmlns:a16="http://schemas.microsoft.com/office/drawing/2014/main" id="{72343D76-C75F-4149-BE4D-274F1D3EEFB6}"/>
                  </a:ext>
                </a:extLst>
              </p:cNvPr>
              <p:cNvSpPr/>
              <p:nvPr/>
            </p:nvSpPr>
            <p:spPr>
              <a:xfrm>
                <a:off x="2391525" y="3240500"/>
                <a:ext cx="35375" cy="141947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6779" extrusionOk="0">
                    <a:moveTo>
                      <a:pt x="1" y="0"/>
                    </a:moveTo>
                    <a:lnTo>
                      <a:pt x="1" y="55992"/>
                    </a:lnTo>
                    <a:lnTo>
                      <a:pt x="1414" y="56779"/>
                    </a:lnTo>
                    <a:lnTo>
                      <a:pt x="1414" y="7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2233;p87">
                <a:extLst>
                  <a:ext uri="{FF2B5EF4-FFF2-40B4-BE49-F238E27FC236}">
                    <a16:creationId xmlns:a16="http://schemas.microsoft.com/office/drawing/2014/main" id="{26260A5C-DBDE-4E75-8013-122B2877C2AB}"/>
                  </a:ext>
                </a:extLst>
              </p:cNvPr>
              <p:cNvSpPr/>
              <p:nvPr/>
            </p:nvSpPr>
            <p:spPr>
              <a:xfrm>
                <a:off x="2391525" y="3200350"/>
                <a:ext cx="1360625" cy="8993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35973" extrusionOk="0">
                    <a:moveTo>
                      <a:pt x="1" y="1"/>
                    </a:moveTo>
                    <a:lnTo>
                      <a:pt x="1" y="4650"/>
                    </a:lnTo>
                    <a:lnTo>
                      <a:pt x="54425" y="35972"/>
                    </a:lnTo>
                    <a:lnTo>
                      <a:pt x="54425" y="314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2234;p87">
                <a:extLst>
                  <a:ext uri="{FF2B5EF4-FFF2-40B4-BE49-F238E27FC236}">
                    <a16:creationId xmlns:a16="http://schemas.microsoft.com/office/drawing/2014/main" id="{DAC793B1-9AA7-45C8-8519-A320B63ED1D3}"/>
                  </a:ext>
                </a:extLst>
              </p:cNvPr>
              <p:cNvSpPr/>
              <p:nvPr/>
            </p:nvSpPr>
            <p:spPr>
              <a:xfrm>
                <a:off x="2424850" y="3605175"/>
                <a:ext cx="1325500" cy="805475"/>
              </a:xfrm>
              <a:custGeom>
                <a:avLst/>
                <a:gdLst/>
                <a:ahLst/>
                <a:cxnLst/>
                <a:rect l="l" t="t" r="r" b="b"/>
                <a:pathLst>
                  <a:path w="53020" h="32219" extrusionOk="0">
                    <a:moveTo>
                      <a:pt x="1" y="1"/>
                    </a:moveTo>
                    <a:lnTo>
                      <a:pt x="1" y="1579"/>
                    </a:lnTo>
                    <a:lnTo>
                      <a:pt x="53019" y="32219"/>
                    </a:lnTo>
                    <a:lnTo>
                      <a:pt x="53020" y="306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2235;p87">
                <a:extLst>
                  <a:ext uri="{FF2B5EF4-FFF2-40B4-BE49-F238E27FC236}">
                    <a16:creationId xmlns:a16="http://schemas.microsoft.com/office/drawing/2014/main" id="{3EA8EC7D-C03A-4BAE-AB6B-59C6010C3BEA}"/>
                  </a:ext>
                </a:extLst>
              </p:cNvPr>
              <p:cNvSpPr/>
              <p:nvPr/>
            </p:nvSpPr>
            <p:spPr>
              <a:xfrm>
                <a:off x="2426875" y="3566300"/>
                <a:ext cx="1289925" cy="785550"/>
              </a:xfrm>
              <a:custGeom>
                <a:avLst/>
                <a:gdLst/>
                <a:ahLst/>
                <a:cxnLst/>
                <a:rect l="l" t="t" r="r" b="b"/>
                <a:pathLst>
                  <a:path w="51597" h="31422" extrusionOk="0">
                    <a:moveTo>
                      <a:pt x="0" y="0"/>
                    </a:moveTo>
                    <a:lnTo>
                      <a:pt x="0" y="1604"/>
                    </a:lnTo>
                    <a:lnTo>
                      <a:pt x="51597" y="31422"/>
                    </a:lnTo>
                    <a:lnTo>
                      <a:pt x="51597" y="297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2236;p87">
                <a:extLst>
                  <a:ext uri="{FF2B5EF4-FFF2-40B4-BE49-F238E27FC236}">
                    <a16:creationId xmlns:a16="http://schemas.microsoft.com/office/drawing/2014/main" id="{B138A724-C15F-4824-A94F-3822D3852E1B}"/>
                  </a:ext>
                </a:extLst>
              </p:cNvPr>
              <p:cNvSpPr/>
              <p:nvPr/>
            </p:nvSpPr>
            <p:spPr>
              <a:xfrm>
                <a:off x="2391525" y="1673025"/>
                <a:ext cx="4009275" cy="2312900"/>
              </a:xfrm>
              <a:custGeom>
                <a:avLst/>
                <a:gdLst/>
                <a:ahLst/>
                <a:cxnLst/>
                <a:rect l="l" t="t" r="r" b="b"/>
                <a:pathLst>
                  <a:path w="160371" h="92516" extrusionOk="0">
                    <a:moveTo>
                      <a:pt x="105946" y="1"/>
                    </a:moveTo>
                    <a:lnTo>
                      <a:pt x="1" y="61094"/>
                    </a:lnTo>
                    <a:lnTo>
                      <a:pt x="54425" y="92515"/>
                    </a:lnTo>
                    <a:lnTo>
                      <a:pt x="160370" y="31423"/>
                    </a:lnTo>
                    <a:lnTo>
                      <a:pt x="105946" y="1"/>
                    </a:ln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2" name="Google Shape;2237;p87">
                <a:extLst>
                  <a:ext uri="{FF2B5EF4-FFF2-40B4-BE49-F238E27FC236}">
                    <a16:creationId xmlns:a16="http://schemas.microsoft.com/office/drawing/2014/main" id="{D2614BCD-7949-420E-9E12-36015D05FC23}"/>
                  </a:ext>
                </a:extLst>
              </p:cNvPr>
              <p:cNvSpPr/>
              <p:nvPr/>
            </p:nvSpPr>
            <p:spPr>
              <a:xfrm>
                <a:off x="3447225" y="1016075"/>
                <a:ext cx="946975" cy="1242700"/>
              </a:xfrm>
              <a:custGeom>
                <a:avLst/>
                <a:gdLst/>
                <a:ahLst/>
                <a:cxnLst/>
                <a:rect l="l" t="t" r="r" b="b"/>
                <a:pathLst>
                  <a:path w="37879" h="49708" extrusionOk="0">
                    <a:moveTo>
                      <a:pt x="15146" y="1"/>
                    </a:moveTo>
                    <a:lnTo>
                      <a:pt x="15146" y="1"/>
                    </a:lnTo>
                    <a:cubicBezTo>
                      <a:pt x="9574" y="811"/>
                      <a:pt x="7794" y="2302"/>
                      <a:pt x="6127" y="8833"/>
                    </a:cubicBezTo>
                    <a:cubicBezTo>
                      <a:pt x="4942" y="13477"/>
                      <a:pt x="2353" y="22339"/>
                      <a:pt x="1155" y="29205"/>
                    </a:cubicBezTo>
                    <a:cubicBezTo>
                      <a:pt x="476" y="33096"/>
                      <a:pt x="1" y="34312"/>
                      <a:pt x="2333" y="35896"/>
                    </a:cubicBezTo>
                    <a:cubicBezTo>
                      <a:pt x="4132" y="37119"/>
                      <a:pt x="6582" y="38324"/>
                      <a:pt x="9059" y="39689"/>
                    </a:cubicBezTo>
                    <a:cubicBezTo>
                      <a:pt x="11537" y="41053"/>
                      <a:pt x="13923" y="42280"/>
                      <a:pt x="17505" y="44049"/>
                    </a:cubicBezTo>
                    <a:cubicBezTo>
                      <a:pt x="18261" y="44422"/>
                      <a:pt x="19001" y="44825"/>
                      <a:pt x="19723" y="45258"/>
                    </a:cubicBezTo>
                    <a:cubicBezTo>
                      <a:pt x="21404" y="46265"/>
                      <a:pt x="23028" y="47375"/>
                      <a:pt x="24847" y="48177"/>
                    </a:cubicBezTo>
                    <a:cubicBezTo>
                      <a:pt x="25952" y="48666"/>
                      <a:pt x="27059" y="49023"/>
                      <a:pt x="28224" y="49305"/>
                    </a:cubicBezTo>
                    <a:cubicBezTo>
                      <a:pt x="29096" y="49517"/>
                      <a:pt x="29999" y="49708"/>
                      <a:pt x="30900" y="49708"/>
                    </a:cubicBezTo>
                    <a:cubicBezTo>
                      <a:pt x="31261" y="49708"/>
                      <a:pt x="31622" y="49677"/>
                      <a:pt x="31980" y="49605"/>
                    </a:cubicBezTo>
                    <a:cubicBezTo>
                      <a:pt x="32790" y="49442"/>
                      <a:pt x="33544" y="49074"/>
                      <a:pt x="34284" y="48705"/>
                    </a:cubicBezTo>
                    <a:cubicBezTo>
                      <a:pt x="34897" y="48400"/>
                      <a:pt x="35526" y="48077"/>
                      <a:pt x="35957" y="47545"/>
                    </a:cubicBezTo>
                    <a:cubicBezTo>
                      <a:pt x="36162" y="47290"/>
                      <a:pt x="36322" y="46989"/>
                      <a:pt x="36582" y="46792"/>
                    </a:cubicBezTo>
                    <a:cubicBezTo>
                      <a:pt x="36818" y="46613"/>
                      <a:pt x="37114" y="46537"/>
                      <a:pt x="37373" y="46397"/>
                    </a:cubicBezTo>
                    <a:cubicBezTo>
                      <a:pt x="37634" y="46256"/>
                      <a:pt x="37878" y="46009"/>
                      <a:pt x="37861" y="45714"/>
                    </a:cubicBezTo>
                    <a:cubicBezTo>
                      <a:pt x="37848" y="45488"/>
                      <a:pt x="37680" y="45295"/>
                      <a:pt x="37481" y="45187"/>
                    </a:cubicBezTo>
                    <a:cubicBezTo>
                      <a:pt x="37283" y="45079"/>
                      <a:pt x="37056" y="45041"/>
                      <a:pt x="36833" y="45003"/>
                    </a:cubicBezTo>
                    <a:cubicBezTo>
                      <a:pt x="34817" y="44652"/>
                      <a:pt x="32840" y="44109"/>
                      <a:pt x="30926" y="43386"/>
                    </a:cubicBezTo>
                    <a:cubicBezTo>
                      <a:pt x="30482" y="43218"/>
                      <a:pt x="29994" y="42993"/>
                      <a:pt x="29834" y="42546"/>
                    </a:cubicBezTo>
                    <a:cubicBezTo>
                      <a:pt x="30866" y="42372"/>
                      <a:pt x="31863" y="42034"/>
                      <a:pt x="32788" y="41546"/>
                    </a:cubicBezTo>
                    <a:cubicBezTo>
                      <a:pt x="33232" y="41311"/>
                      <a:pt x="33700" y="40984"/>
                      <a:pt x="33785" y="40489"/>
                    </a:cubicBezTo>
                    <a:cubicBezTo>
                      <a:pt x="33822" y="40275"/>
                      <a:pt x="33765" y="40026"/>
                      <a:pt x="33584" y="39907"/>
                    </a:cubicBezTo>
                    <a:cubicBezTo>
                      <a:pt x="33496" y="39849"/>
                      <a:pt x="33401" y="39830"/>
                      <a:pt x="33304" y="39830"/>
                    </a:cubicBezTo>
                    <a:cubicBezTo>
                      <a:pt x="33157" y="39830"/>
                      <a:pt x="33003" y="39875"/>
                      <a:pt x="32861" y="39896"/>
                    </a:cubicBezTo>
                    <a:cubicBezTo>
                      <a:pt x="32595" y="39937"/>
                      <a:pt x="32330" y="39915"/>
                      <a:pt x="32062" y="39936"/>
                    </a:cubicBezTo>
                    <a:cubicBezTo>
                      <a:pt x="31899" y="39948"/>
                      <a:pt x="31736" y="39953"/>
                      <a:pt x="31573" y="39953"/>
                    </a:cubicBezTo>
                    <a:cubicBezTo>
                      <a:pt x="31083" y="39953"/>
                      <a:pt x="30593" y="39903"/>
                      <a:pt x="30108" y="39831"/>
                    </a:cubicBezTo>
                    <a:cubicBezTo>
                      <a:pt x="28815" y="39639"/>
                      <a:pt x="27545" y="39280"/>
                      <a:pt x="26236" y="39208"/>
                    </a:cubicBezTo>
                    <a:cubicBezTo>
                      <a:pt x="24504" y="39112"/>
                      <a:pt x="23052" y="39249"/>
                      <a:pt x="21475" y="38401"/>
                    </a:cubicBezTo>
                    <a:cubicBezTo>
                      <a:pt x="19941" y="37575"/>
                      <a:pt x="12407" y="32519"/>
                      <a:pt x="10198" y="30710"/>
                    </a:cubicBezTo>
                    <a:cubicBezTo>
                      <a:pt x="10198" y="30710"/>
                      <a:pt x="14449" y="16877"/>
                      <a:pt x="14449" y="16877"/>
                    </a:cubicBezTo>
                    <a:cubicBezTo>
                      <a:pt x="18804" y="12416"/>
                      <a:pt x="16750" y="1715"/>
                      <a:pt x="15146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3" name="Google Shape;2238;p87">
                <a:extLst>
                  <a:ext uri="{FF2B5EF4-FFF2-40B4-BE49-F238E27FC236}">
                    <a16:creationId xmlns:a16="http://schemas.microsoft.com/office/drawing/2014/main" id="{A58B14A5-FD53-4892-9AF6-DE0C20812691}"/>
                  </a:ext>
                </a:extLst>
              </p:cNvPr>
              <p:cNvSpPr/>
              <p:nvPr/>
            </p:nvSpPr>
            <p:spPr>
              <a:xfrm>
                <a:off x="3042200" y="2627625"/>
                <a:ext cx="1331100" cy="767275"/>
              </a:xfrm>
              <a:custGeom>
                <a:avLst/>
                <a:gdLst/>
                <a:ahLst/>
                <a:cxnLst/>
                <a:rect l="l" t="t" r="r" b="b"/>
                <a:pathLst>
                  <a:path w="53244" h="30691" extrusionOk="0">
                    <a:moveTo>
                      <a:pt x="33687" y="1"/>
                    </a:moveTo>
                    <a:cubicBezTo>
                      <a:pt x="33499" y="1"/>
                      <a:pt x="33310" y="50"/>
                      <a:pt x="33141" y="147"/>
                    </a:cubicBezTo>
                    <a:lnTo>
                      <a:pt x="162" y="19190"/>
                    </a:lnTo>
                    <a:cubicBezTo>
                      <a:pt x="1" y="19283"/>
                      <a:pt x="1" y="19517"/>
                      <a:pt x="162" y="19611"/>
                    </a:cubicBezTo>
                    <a:lnTo>
                      <a:pt x="19350" y="30691"/>
                    </a:lnTo>
                    <a:lnTo>
                      <a:pt x="53244" y="11123"/>
                    </a:lnTo>
                    <a:lnTo>
                      <a:pt x="34234" y="147"/>
                    </a:lnTo>
                    <a:cubicBezTo>
                      <a:pt x="34065" y="50"/>
                      <a:pt x="33876" y="1"/>
                      <a:pt x="33687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4" name="Google Shape;2239;p87">
                <a:extLst>
                  <a:ext uri="{FF2B5EF4-FFF2-40B4-BE49-F238E27FC236}">
                    <a16:creationId xmlns:a16="http://schemas.microsoft.com/office/drawing/2014/main" id="{C4A1F8B2-0D3C-4184-A5F9-678E88DF18B6}"/>
                  </a:ext>
                </a:extLst>
              </p:cNvPr>
              <p:cNvSpPr/>
              <p:nvPr/>
            </p:nvSpPr>
            <p:spPr>
              <a:xfrm>
                <a:off x="3063425" y="2847850"/>
                <a:ext cx="1274375" cy="497900"/>
              </a:xfrm>
              <a:custGeom>
                <a:avLst/>
                <a:gdLst/>
                <a:ahLst/>
                <a:cxnLst/>
                <a:rect l="l" t="t" r="r" b="b"/>
                <a:pathLst>
                  <a:path w="50975" h="19916" extrusionOk="0">
                    <a:moveTo>
                      <a:pt x="50974" y="1"/>
                    </a:moveTo>
                    <a:lnTo>
                      <a:pt x="18504" y="18752"/>
                    </a:lnTo>
                    <a:lnTo>
                      <a:pt x="115" y="8133"/>
                    </a:lnTo>
                    <a:cubicBezTo>
                      <a:pt x="46" y="8093"/>
                      <a:pt x="4" y="8020"/>
                      <a:pt x="4" y="7940"/>
                    </a:cubicBezTo>
                    <a:lnTo>
                      <a:pt x="4" y="7934"/>
                    </a:lnTo>
                    <a:lnTo>
                      <a:pt x="1" y="7934"/>
                    </a:lnTo>
                    <a:lnTo>
                      <a:pt x="1" y="8525"/>
                    </a:lnTo>
                    <a:cubicBezTo>
                      <a:pt x="1" y="9151"/>
                      <a:pt x="334" y="9731"/>
                      <a:pt x="876" y="10046"/>
                    </a:cubicBezTo>
                    <a:lnTo>
                      <a:pt x="17621" y="19682"/>
                    </a:lnTo>
                    <a:cubicBezTo>
                      <a:pt x="17887" y="19834"/>
                      <a:pt x="18190" y="19915"/>
                      <a:pt x="18498" y="19915"/>
                    </a:cubicBezTo>
                    <a:cubicBezTo>
                      <a:pt x="18500" y="19915"/>
                      <a:pt x="18502" y="19915"/>
                      <a:pt x="18504" y="19915"/>
                    </a:cubicBezTo>
                    <a:cubicBezTo>
                      <a:pt x="18508" y="19915"/>
                      <a:pt x="18512" y="19915"/>
                      <a:pt x="18516" y="19915"/>
                    </a:cubicBezTo>
                    <a:cubicBezTo>
                      <a:pt x="18819" y="19915"/>
                      <a:pt x="19116" y="19834"/>
                      <a:pt x="19378" y="19684"/>
                    </a:cubicBezTo>
                    <a:lnTo>
                      <a:pt x="50097" y="1949"/>
                    </a:lnTo>
                    <a:cubicBezTo>
                      <a:pt x="50639" y="1635"/>
                      <a:pt x="50974" y="1055"/>
                      <a:pt x="50974" y="427"/>
                    </a:cubicBezTo>
                    <a:lnTo>
                      <a:pt x="50974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5" name="Google Shape;2240;p87">
                <a:extLst>
                  <a:ext uri="{FF2B5EF4-FFF2-40B4-BE49-F238E27FC236}">
                    <a16:creationId xmlns:a16="http://schemas.microsoft.com/office/drawing/2014/main" id="{DD7D3202-13CC-4B02-9807-D88D35128E01}"/>
                  </a:ext>
                </a:extLst>
              </p:cNvPr>
              <p:cNvSpPr/>
              <p:nvPr/>
            </p:nvSpPr>
            <p:spPr>
              <a:xfrm>
                <a:off x="3062450" y="2581450"/>
                <a:ext cx="1275400" cy="735150"/>
              </a:xfrm>
              <a:custGeom>
                <a:avLst/>
                <a:gdLst/>
                <a:ahLst/>
                <a:cxnLst/>
                <a:rect l="l" t="t" r="r" b="b"/>
                <a:pathLst>
                  <a:path w="51016" h="29406" extrusionOk="0">
                    <a:moveTo>
                      <a:pt x="32279" y="0"/>
                    </a:moveTo>
                    <a:cubicBezTo>
                      <a:pt x="32098" y="0"/>
                      <a:pt x="31917" y="47"/>
                      <a:pt x="31755" y="141"/>
                    </a:cubicBezTo>
                    <a:lnTo>
                      <a:pt x="155" y="18387"/>
                    </a:lnTo>
                    <a:cubicBezTo>
                      <a:pt x="0" y="18476"/>
                      <a:pt x="0" y="18700"/>
                      <a:pt x="155" y="18789"/>
                    </a:cubicBezTo>
                    <a:lnTo>
                      <a:pt x="18541" y="29406"/>
                    </a:lnTo>
                    <a:lnTo>
                      <a:pt x="51016" y="10656"/>
                    </a:lnTo>
                    <a:lnTo>
                      <a:pt x="32802" y="141"/>
                    </a:lnTo>
                    <a:cubicBezTo>
                      <a:pt x="32640" y="47"/>
                      <a:pt x="32459" y="0"/>
                      <a:pt x="3227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6" name="Google Shape;2241;p87">
                <a:extLst>
                  <a:ext uri="{FF2B5EF4-FFF2-40B4-BE49-F238E27FC236}">
                    <a16:creationId xmlns:a16="http://schemas.microsoft.com/office/drawing/2014/main" id="{AB3AC67E-EB26-448E-898E-C156C1D93C22}"/>
                  </a:ext>
                </a:extLst>
              </p:cNvPr>
              <p:cNvSpPr/>
              <p:nvPr/>
            </p:nvSpPr>
            <p:spPr>
              <a:xfrm>
                <a:off x="3073100" y="2264275"/>
                <a:ext cx="821175" cy="477975"/>
              </a:xfrm>
              <a:custGeom>
                <a:avLst/>
                <a:gdLst/>
                <a:ahLst/>
                <a:cxnLst/>
                <a:rect l="l" t="t" r="r" b="b"/>
                <a:pathLst>
                  <a:path w="32847" h="19119" extrusionOk="0">
                    <a:moveTo>
                      <a:pt x="3726" y="0"/>
                    </a:moveTo>
                    <a:lnTo>
                      <a:pt x="1" y="8218"/>
                    </a:lnTo>
                    <a:cubicBezTo>
                      <a:pt x="5466" y="9793"/>
                      <a:pt x="12766" y="11862"/>
                      <a:pt x="13465" y="12359"/>
                    </a:cubicBezTo>
                    <a:cubicBezTo>
                      <a:pt x="14250" y="12918"/>
                      <a:pt x="15122" y="14091"/>
                      <a:pt x="16485" y="15019"/>
                    </a:cubicBezTo>
                    <a:cubicBezTo>
                      <a:pt x="17579" y="15765"/>
                      <a:pt x="19050" y="15839"/>
                      <a:pt x="19589" y="15839"/>
                    </a:cubicBezTo>
                    <a:cubicBezTo>
                      <a:pt x="19722" y="15839"/>
                      <a:pt x="19798" y="15834"/>
                      <a:pt x="19798" y="15834"/>
                    </a:cubicBezTo>
                    <a:cubicBezTo>
                      <a:pt x="19798" y="15834"/>
                      <a:pt x="22299" y="17748"/>
                      <a:pt x="24028" y="18447"/>
                    </a:cubicBezTo>
                    <a:cubicBezTo>
                      <a:pt x="25005" y="18842"/>
                      <a:pt x="25999" y="19119"/>
                      <a:pt x="27108" y="19119"/>
                    </a:cubicBezTo>
                    <a:cubicBezTo>
                      <a:pt x="27962" y="19119"/>
                      <a:pt x="28884" y="18954"/>
                      <a:pt x="29918" y="18553"/>
                    </a:cubicBezTo>
                    <a:cubicBezTo>
                      <a:pt x="32297" y="17631"/>
                      <a:pt x="32846" y="16453"/>
                      <a:pt x="31459" y="15544"/>
                    </a:cubicBezTo>
                    <a:cubicBezTo>
                      <a:pt x="30071" y="14634"/>
                      <a:pt x="23584" y="9209"/>
                      <a:pt x="22317" y="8213"/>
                    </a:cubicBezTo>
                    <a:cubicBezTo>
                      <a:pt x="21051" y="7217"/>
                      <a:pt x="18966" y="6712"/>
                      <a:pt x="17287" y="6051"/>
                    </a:cubicBezTo>
                    <a:cubicBezTo>
                      <a:pt x="15101" y="5191"/>
                      <a:pt x="13719" y="4745"/>
                      <a:pt x="11736" y="3855"/>
                    </a:cubicBezTo>
                    <a:cubicBezTo>
                      <a:pt x="9785" y="2978"/>
                      <a:pt x="6411" y="1287"/>
                      <a:pt x="3726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7" name="Google Shape;2242;p87">
                <a:extLst>
                  <a:ext uri="{FF2B5EF4-FFF2-40B4-BE49-F238E27FC236}">
                    <a16:creationId xmlns:a16="http://schemas.microsoft.com/office/drawing/2014/main" id="{98CA5A6F-9156-413C-B4BF-3B409C1612A9}"/>
                  </a:ext>
                </a:extLst>
              </p:cNvPr>
              <p:cNvSpPr/>
              <p:nvPr/>
            </p:nvSpPr>
            <p:spPr>
              <a:xfrm>
                <a:off x="3276150" y="2721650"/>
                <a:ext cx="965075" cy="556300"/>
              </a:xfrm>
              <a:custGeom>
                <a:avLst/>
                <a:gdLst/>
                <a:ahLst/>
                <a:cxnLst/>
                <a:rect l="l" t="t" r="r" b="b"/>
                <a:pathLst>
                  <a:path w="38603" h="22252" extrusionOk="0">
                    <a:moveTo>
                      <a:pt x="28727" y="0"/>
                    </a:moveTo>
                    <a:lnTo>
                      <a:pt x="1" y="16585"/>
                    </a:lnTo>
                    <a:lnTo>
                      <a:pt x="9825" y="22251"/>
                    </a:lnTo>
                    <a:lnTo>
                      <a:pt x="38603" y="5637"/>
                    </a:lnTo>
                    <a:lnTo>
                      <a:pt x="28727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8" name="Google Shape;2243;p87">
                <a:extLst>
                  <a:ext uri="{FF2B5EF4-FFF2-40B4-BE49-F238E27FC236}">
                    <a16:creationId xmlns:a16="http://schemas.microsoft.com/office/drawing/2014/main" id="{9BD38970-997C-4049-AD9A-BCE843F2341E}"/>
                  </a:ext>
                </a:extLst>
              </p:cNvPr>
              <p:cNvSpPr/>
              <p:nvPr/>
            </p:nvSpPr>
            <p:spPr>
              <a:xfrm>
                <a:off x="3276200" y="2721625"/>
                <a:ext cx="965000" cy="420100"/>
              </a:xfrm>
              <a:custGeom>
                <a:avLst/>
                <a:gdLst/>
                <a:ahLst/>
                <a:cxnLst/>
                <a:rect l="l" t="t" r="r" b="b"/>
                <a:pathLst>
                  <a:path w="38600" h="16804" extrusionOk="0">
                    <a:moveTo>
                      <a:pt x="28725" y="0"/>
                    </a:moveTo>
                    <a:lnTo>
                      <a:pt x="1" y="16587"/>
                    </a:lnTo>
                    <a:lnTo>
                      <a:pt x="376" y="16803"/>
                    </a:lnTo>
                    <a:lnTo>
                      <a:pt x="28725" y="432"/>
                    </a:lnTo>
                    <a:lnTo>
                      <a:pt x="38224" y="5853"/>
                    </a:lnTo>
                    <a:lnTo>
                      <a:pt x="38599" y="5638"/>
                    </a:lnTo>
                    <a:lnTo>
                      <a:pt x="28725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9" name="Google Shape;2244;p87">
                <a:extLst>
                  <a:ext uri="{FF2B5EF4-FFF2-40B4-BE49-F238E27FC236}">
                    <a16:creationId xmlns:a16="http://schemas.microsoft.com/office/drawing/2014/main" id="{15470FBB-ADA6-4D10-BC22-54AAFA97DCAC}"/>
                  </a:ext>
                </a:extLst>
              </p:cNvPr>
              <p:cNvSpPr/>
              <p:nvPr/>
            </p:nvSpPr>
            <p:spPr>
              <a:xfrm>
                <a:off x="3276200" y="2721625"/>
                <a:ext cx="965000" cy="420100"/>
              </a:xfrm>
              <a:custGeom>
                <a:avLst/>
                <a:gdLst/>
                <a:ahLst/>
                <a:cxnLst/>
                <a:rect l="l" t="t" r="r" b="b"/>
                <a:pathLst>
                  <a:path w="38600" h="16804" extrusionOk="0">
                    <a:moveTo>
                      <a:pt x="28725" y="0"/>
                    </a:moveTo>
                    <a:lnTo>
                      <a:pt x="1" y="16587"/>
                    </a:lnTo>
                    <a:lnTo>
                      <a:pt x="376" y="16803"/>
                    </a:lnTo>
                    <a:lnTo>
                      <a:pt x="28725" y="432"/>
                    </a:lnTo>
                    <a:lnTo>
                      <a:pt x="38224" y="5853"/>
                    </a:lnTo>
                    <a:lnTo>
                      <a:pt x="38599" y="5638"/>
                    </a:lnTo>
                    <a:lnTo>
                      <a:pt x="2872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0" name="Google Shape;2245;p87">
                <a:extLst>
                  <a:ext uri="{FF2B5EF4-FFF2-40B4-BE49-F238E27FC236}">
                    <a16:creationId xmlns:a16="http://schemas.microsoft.com/office/drawing/2014/main" id="{49A6D443-D306-440B-8613-1CD1192DF118}"/>
                  </a:ext>
                </a:extLst>
              </p:cNvPr>
              <p:cNvSpPr/>
              <p:nvPr/>
            </p:nvSpPr>
            <p:spPr>
              <a:xfrm>
                <a:off x="3401050" y="2757725"/>
                <a:ext cx="343475" cy="198275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7931" extrusionOk="0">
                    <a:moveTo>
                      <a:pt x="8742" y="1"/>
                    </a:moveTo>
                    <a:lnTo>
                      <a:pt x="1" y="5046"/>
                    </a:lnTo>
                    <a:lnTo>
                      <a:pt x="182" y="5151"/>
                    </a:lnTo>
                    <a:lnTo>
                      <a:pt x="4997" y="7930"/>
                    </a:lnTo>
                    <a:lnTo>
                      <a:pt x="13560" y="2986"/>
                    </a:lnTo>
                    <a:lnTo>
                      <a:pt x="13738" y="2885"/>
                    </a:lnTo>
                    <a:lnTo>
                      <a:pt x="874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1" name="Google Shape;2246;p87">
                <a:extLst>
                  <a:ext uri="{FF2B5EF4-FFF2-40B4-BE49-F238E27FC236}">
                    <a16:creationId xmlns:a16="http://schemas.microsoft.com/office/drawing/2014/main" id="{313016F4-9EE5-4A90-951A-EF89949F0431}"/>
                  </a:ext>
                </a:extLst>
              </p:cNvPr>
              <p:cNvSpPr/>
              <p:nvPr/>
            </p:nvSpPr>
            <p:spPr>
              <a:xfrm>
                <a:off x="3405575" y="2762875"/>
                <a:ext cx="334500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13380" h="7725" extrusionOk="0">
                    <a:moveTo>
                      <a:pt x="8561" y="1"/>
                    </a:moveTo>
                    <a:lnTo>
                      <a:pt x="1" y="4945"/>
                    </a:lnTo>
                    <a:lnTo>
                      <a:pt x="4816" y="7724"/>
                    </a:lnTo>
                    <a:lnTo>
                      <a:pt x="13379" y="2780"/>
                    </a:lnTo>
                    <a:lnTo>
                      <a:pt x="8561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2" name="Google Shape;2247;p87">
                <a:extLst>
                  <a:ext uri="{FF2B5EF4-FFF2-40B4-BE49-F238E27FC236}">
                    <a16:creationId xmlns:a16="http://schemas.microsoft.com/office/drawing/2014/main" id="{E7F0B9A4-7B5E-4B4B-9A3F-FE09B8620F0C}"/>
                  </a:ext>
                </a:extLst>
              </p:cNvPr>
              <p:cNvSpPr/>
              <p:nvPr/>
            </p:nvSpPr>
            <p:spPr>
              <a:xfrm>
                <a:off x="3525975" y="2847825"/>
                <a:ext cx="811875" cy="497975"/>
              </a:xfrm>
              <a:custGeom>
                <a:avLst/>
                <a:gdLst/>
                <a:ahLst/>
                <a:cxnLst/>
                <a:rect l="l" t="t" r="r" b="b"/>
                <a:pathLst>
                  <a:path w="32475" h="19919" extrusionOk="0">
                    <a:moveTo>
                      <a:pt x="32475" y="1"/>
                    </a:moveTo>
                    <a:lnTo>
                      <a:pt x="0" y="18750"/>
                    </a:lnTo>
                    <a:lnTo>
                      <a:pt x="0" y="19918"/>
                    </a:lnTo>
                    <a:cubicBezTo>
                      <a:pt x="308" y="19918"/>
                      <a:pt x="610" y="19839"/>
                      <a:pt x="876" y="19685"/>
                    </a:cubicBezTo>
                    <a:lnTo>
                      <a:pt x="31595" y="1949"/>
                    </a:lnTo>
                    <a:cubicBezTo>
                      <a:pt x="32140" y="1636"/>
                      <a:pt x="32475" y="1056"/>
                      <a:pt x="32475" y="427"/>
                    </a:cubicBezTo>
                    <a:lnTo>
                      <a:pt x="32475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3" name="Google Shape;2248;p87">
                <a:extLst>
                  <a:ext uri="{FF2B5EF4-FFF2-40B4-BE49-F238E27FC236}">
                    <a16:creationId xmlns:a16="http://schemas.microsoft.com/office/drawing/2014/main" id="{2195BA6A-2307-49EA-8054-C8717FF84CD0}"/>
                  </a:ext>
                </a:extLst>
              </p:cNvPr>
              <p:cNvSpPr/>
              <p:nvPr/>
            </p:nvSpPr>
            <p:spPr>
              <a:xfrm>
                <a:off x="3525975" y="2847825"/>
                <a:ext cx="811875" cy="497975"/>
              </a:xfrm>
              <a:custGeom>
                <a:avLst/>
                <a:gdLst/>
                <a:ahLst/>
                <a:cxnLst/>
                <a:rect l="l" t="t" r="r" b="b"/>
                <a:pathLst>
                  <a:path w="32475" h="19919" extrusionOk="0">
                    <a:moveTo>
                      <a:pt x="32475" y="1"/>
                    </a:moveTo>
                    <a:lnTo>
                      <a:pt x="0" y="18750"/>
                    </a:lnTo>
                    <a:lnTo>
                      <a:pt x="0" y="19918"/>
                    </a:lnTo>
                    <a:cubicBezTo>
                      <a:pt x="308" y="19918"/>
                      <a:pt x="610" y="19839"/>
                      <a:pt x="876" y="19685"/>
                    </a:cubicBezTo>
                    <a:lnTo>
                      <a:pt x="31595" y="1949"/>
                    </a:lnTo>
                    <a:cubicBezTo>
                      <a:pt x="32140" y="1636"/>
                      <a:pt x="32475" y="1056"/>
                      <a:pt x="32475" y="427"/>
                    </a:cubicBezTo>
                    <a:lnTo>
                      <a:pt x="324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4" name="Google Shape;2249;p87">
                <a:extLst>
                  <a:ext uri="{FF2B5EF4-FFF2-40B4-BE49-F238E27FC236}">
                    <a16:creationId xmlns:a16="http://schemas.microsoft.com/office/drawing/2014/main" id="{56434F82-1683-44FB-9AFF-0FCC94A03A67}"/>
                  </a:ext>
                </a:extLst>
              </p:cNvPr>
              <p:cNvSpPr/>
              <p:nvPr/>
            </p:nvSpPr>
            <p:spPr>
              <a:xfrm>
                <a:off x="3538350" y="2297100"/>
                <a:ext cx="919125" cy="1029500"/>
              </a:xfrm>
              <a:custGeom>
                <a:avLst/>
                <a:gdLst/>
                <a:ahLst/>
                <a:cxnLst/>
                <a:rect l="l" t="t" r="r" b="b"/>
                <a:pathLst>
                  <a:path w="36765" h="41180" extrusionOk="0">
                    <a:moveTo>
                      <a:pt x="36149" y="1"/>
                    </a:moveTo>
                    <a:lnTo>
                      <a:pt x="4366" y="18354"/>
                    </a:lnTo>
                    <a:cubicBezTo>
                      <a:pt x="3970" y="18583"/>
                      <a:pt x="3696" y="18978"/>
                      <a:pt x="3619" y="19429"/>
                    </a:cubicBezTo>
                    <a:lnTo>
                      <a:pt x="0" y="41038"/>
                    </a:lnTo>
                    <a:cubicBezTo>
                      <a:pt x="243" y="41133"/>
                      <a:pt x="497" y="41179"/>
                      <a:pt x="751" y="41179"/>
                    </a:cubicBezTo>
                    <a:cubicBezTo>
                      <a:pt x="1113" y="41179"/>
                      <a:pt x="1472" y="41085"/>
                      <a:pt x="1793" y="40900"/>
                    </a:cubicBezTo>
                    <a:lnTo>
                      <a:pt x="32377" y="23242"/>
                    </a:lnTo>
                    <a:cubicBezTo>
                      <a:pt x="32913" y="22932"/>
                      <a:pt x="33284" y="22399"/>
                      <a:pt x="33388" y="21788"/>
                    </a:cubicBezTo>
                    <a:lnTo>
                      <a:pt x="36737" y="1820"/>
                    </a:lnTo>
                    <a:cubicBezTo>
                      <a:pt x="36754" y="1708"/>
                      <a:pt x="36764" y="1593"/>
                      <a:pt x="36764" y="1480"/>
                    </a:cubicBezTo>
                    <a:cubicBezTo>
                      <a:pt x="36764" y="925"/>
                      <a:pt x="36543" y="392"/>
                      <a:pt x="3614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5" name="Google Shape;2250;p87">
                <a:extLst>
                  <a:ext uri="{FF2B5EF4-FFF2-40B4-BE49-F238E27FC236}">
                    <a16:creationId xmlns:a16="http://schemas.microsoft.com/office/drawing/2014/main" id="{EF035CD5-CBCD-489E-B563-F40C0A152F96}"/>
                  </a:ext>
                </a:extLst>
              </p:cNvPr>
              <p:cNvSpPr/>
              <p:nvPr/>
            </p:nvSpPr>
            <p:spPr>
              <a:xfrm>
                <a:off x="3525975" y="2289025"/>
                <a:ext cx="916100" cy="1034050"/>
              </a:xfrm>
              <a:custGeom>
                <a:avLst/>
                <a:gdLst/>
                <a:ahLst/>
                <a:cxnLst/>
                <a:rect l="l" t="t" r="r" b="b"/>
                <a:pathLst>
                  <a:path w="36644" h="41362" extrusionOk="0">
                    <a:moveTo>
                      <a:pt x="36220" y="1"/>
                    </a:moveTo>
                    <a:lnTo>
                      <a:pt x="4372" y="18387"/>
                    </a:lnTo>
                    <a:cubicBezTo>
                      <a:pt x="3976" y="18617"/>
                      <a:pt x="3703" y="19011"/>
                      <a:pt x="3625" y="19463"/>
                    </a:cubicBezTo>
                    <a:lnTo>
                      <a:pt x="0" y="41103"/>
                    </a:lnTo>
                    <a:lnTo>
                      <a:pt x="210" y="41223"/>
                    </a:lnTo>
                    <a:cubicBezTo>
                      <a:pt x="301" y="41275"/>
                      <a:pt x="397" y="41321"/>
                      <a:pt x="495" y="41361"/>
                    </a:cubicBezTo>
                    <a:lnTo>
                      <a:pt x="4115" y="19752"/>
                    </a:lnTo>
                    <a:cubicBezTo>
                      <a:pt x="4191" y="19301"/>
                      <a:pt x="4465" y="18906"/>
                      <a:pt x="4862" y="18677"/>
                    </a:cubicBezTo>
                    <a:lnTo>
                      <a:pt x="36644" y="324"/>
                    </a:lnTo>
                    <a:cubicBezTo>
                      <a:pt x="36517" y="198"/>
                      <a:pt x="36374" y="90"/>
                      <a:pt x="3622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6" name="Google Shape;2251;p87">
                <a:extLst>
                  <a:ext uri="{FF2B5EF4-FFF2-40B4-BE49-F238E27FC236}">
                    <a16:creationId xmlns:a16="http://schemas.microsoft.com/office/drawing/2014/main" id="{02DAE84B-3B4C-4702-AAFB-CC9A9DC6B413}"/>
                  </a:ext>
                </a:extLst>
              </p:cNvPr>
              <p:cNvSpPr/>
              <p:nvPr/>
            </p:nvSpPr>
            <p:spPr>
              <a:xfrm>
                <a:off x="3525975" y="2758975"/>
                <a:ext cx="110250" cy="564100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22564" extrusionOk="0">
                    <a:moveTo>
                      <a:pt x="3916" y="1"/>
                    </a:moveTo>
                    <a:cubicBezTo>
                      <a:pt x="3768" y="196"/>
                      <a:pt x="3668" y="424"/>
                      <a:pt x="3625" y="665"/>
                    </a:cubicBezTo>
                    <a:lnTo>
                      <a:pt x="0" y="22306"/>
                    </a:lnTo>
                    <a:lnTo>
                      <a:pt x="210" y="22425"/>
                    </a:lnTo>
                    <a:cubicBezTo>
                      <a:pt x="301" y="22477"/>
                      <a:pt x="397" y="22524"/>
                      <a:pt x="495" y="22563"/>
                    </a:cubicBezTo>
                    <a:lnTo>
                      <a:pt x="4115" y="955"/>
                    </a:lnTo>
                    <a:cubicBezTo>
                      <a:pt x="4157" y="711"/>
                      <a:pt x="4259" y="482"/>
                      <a:pt x="4409" y="285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7" name="Google Shape;2252;p87">
                <a:extLst>
                  <a:ext uri="{FF2B5EF4-FFF2-40B4-BE49-F238E27FC236}">
                    <a16:creationId xmlns:a16="http://schemas.microsoft.com/office/drawing/2014/main" id="{FD8AA9DB-2777-4717-81E9-2C0C10DDD92C}"/>
                  </a:ext>
                </a:extLst>
              </p:cNvPr>
              <p:cNvSpPr/>
              <p:nvPr/>
            </p:nvSpPr>
            <p:spPr>
              <a:xfrm>
                <a:off x="3965375" y="2751800"/>
                <a:ext cx="141050" cy="143625"/>
              </a:xfrm>
              <a:custGeom>
                <a:avLst/>
                <a:gdLst/>
                <a:ahLst/>
                <a:cxnLst/>
                <a:rect l="l" t="t" r="r" b="b"/>
                <a:pathLst>
                  <a:path w="5642" h="5745" extrusionOk="0">
                    <a:moveTo>
                      <a:pt x="4602" y="0"/>
                    </a:moveTo>
                    <a:cubicBezTo>
                      <a:pt x="4227" y="0"/>
                      <a:pt x="3756" y="146"/>
                      <a:pt x="3227" y="451"/>
                    </a:cubicBezTo>
                    <a:cubicBezTo>
                      <a:pt x="1749" y="1306"/>
                      <a:pt x="368" y="3081"/>
                      <a:pt x="144" y="4418"/>
                    </a:cubicBezTo>
                    <a:cubicBezTo>
                      <a:pt x="0" y="5276"/>
                      <a:pt x="367" y="5745"/>
                      <a:pt x="1040" y="5745"/>
                    </a:cubicBezTo>
                    <a:cubicBezTo>
                      <a:pt x="1415" y="5745"/>
                      <a:pt x="1886" y="5599"/>
                      <a:pt x="2416" y="5293"/>
                    </a:cubicBezTo>
                    <a:cubicBezTo>
                      <a:pt x="3894" y="4440"/>
                      <a:pt x="5274" y="2664"/>
                      <a:pt x="5498" y="1327"/>
                    </a:cubicBezTo>
                    <a:cubicBezTo>
                      <a:pt x="5642" y="469"/>
                      <a:pt x="5274" y="0"/>
                      <a:pt x="4602" y="0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8" name="Google Shape;2253;p87">
                <a:extLst>
                  <a:ext uri="{FF2B5EF4-FFF2-40B4-BE49-F238E27FC236}">
                    <a16:creationId xmlns:a16="http://schemas.microsoft.com/office/drawing/2014/main" id="{8A99C4E1-9C26-47EE-AE12-0D0A6FB63B10}"/>
                  </a:ext>
                </a:extLst>
              </p:cNvPr>
              <p:cNvSpPr/>
              <p:nvPr/>
            </p:nvSpPr>
            <p:spPr>
              <a:xfrm>
                <a:off x="4492000" y="1972600"/>
                <a:ext cx="1196100" cy="688750"/>
              </a:xfrm>
              <a:custGeom>
                <a:avLst/>
                <a:gdLst/>
                <a:ahLst/>
                <a:cxnLst/>
                <a:rect l="l" t="t" r="r" b="b"/>
                <a:pathLst>
                  <a:path w="47844" h="27550" extrusionOk="0">
                    <a:moveTo>
                      <a:pt x="35979" y="1"/>
                    </a:moveTo>
                    <a:cubicBezTo>
                      <a:pt x="35738" y="1"/>
                      <a:pt x="35497" y="54"/>
                      <a:pt x="35313" y="160"/>
                    </a:cubicBezTo>
                    <a:lnTo>
                      <a:pt x="369" y="20352"/>
                    </a:lnTo>
                    <a:cubicBezTo>
                      <a:pt x="0" y="20564"/>
                      <a:pt x="0" y="20909"/>
                      <a:pt x="369" y="21122"/>
                    </a:cubicBezTo>
                    <a:lnTo>
                      <a:pt x="11197" y="27390"/>
                    </a:lnTo>
                    <a:cubicBezTo>
                      <a:pt x="11381" y="27496"/>
                      <a:pt x="11623" y="27550"/>
                      <a:pt x="11864" y="27550"/>
                    </a:cubicBezTo>
                    <a:cubicBezTo>
                      <a:pt x="12105" y="27550"/>
                      <a:pt x="12346" y="27496"/>
                      <a:pt x="12530" y="27390"/>
                    </a:cubicBezTo>
                    <a:lnTo>
                      <a:pt x="47474" y="7200"/>
                    </a:lnTo>
                    <a:cubicBezTo>
                      <a:pt x="47843" y="6987"/>
                      <a:pt x="47843" y="6642"/>
                      <a:pt x="47474" y="6430"/>
                    </a:cubicBezTo>
                    <a:lnTo>
                      <a:pt x="36646" y="160"/>
                    </a:lnTo>
                    <a:cubicBezTo>
                      <a:pt x="36462" y="54"/>
                      <a:pt x="36221" y="1"/>
                      <a:pt x="35979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9" name="Google Shape;2254;p87">
                <a:extLst>
                  <a:ext uri="{FF2B5EF4-FFF2-40B4-BE49-F238E27FC236}">
                    <a16:creationId xmlns:a16="http://schemas.microsoft.com/office/drawing/2014/main" id="{74C62599-F996-4EDD-AB1C-43C36481AB6E}"/>
                  </a:ext>
                </a:extLst>
              </p:cNvPr>
              <p:cNvSpPr/>
              <p:nvPr/>
            </p:nvSpPr>
            <p:spPr>
              <a:xfrm>
                <a:off x="4517375" y="1970200"/>
                <a:ext cx="108480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43392" h="26297" extrusionOk="0">
                    <a:moveTo>
                      <a:pt x="32498" y="1"/>
                    </a:moveTo>
                    <a:cubicBezTo>
                      <a:pt x="32282" y="1"/>
                      <a:pt x="32066" y="48"/>
                      <a:pt x="31902" y="143"/>
                    </a:cubicBezTo>
                    <a:lnTo>
                      <a:pt x="599" y="18231"/>
                    </a:lnTo>
                    <a:cubicBezTo>
                      <a:pt x="268" y="18422"/>
                      <a:pt x="1" y="18884"/>
                      <a:pt x="1" y="19265"/>
                    </a:cubicBezTo>
                    <a:lnTo>
                      <a:pt x="1" y="19503"/>
                    </a:lnTo>
                    <a:cubicBezTo>
                      <a:pt x="1" y="19884"/>
                      <a:pt x="268" y="20347"/>
                      <a:pt x="599" y="20538"/>
                    </a:cubicBezTo>
                    <a:lnTo>
                      <a:pt x="10299" y="26153"/>
                    </a:lnTo>
                    <a:cubicBezTo>
                      <a:pt x="10464" y="26248"/>
                      <a:pt x="10680" y="26296"/>
                      <a:pt x="10896" y="26296"/>
                    </a:cubicBezTo>
                    <a:cubicBezTo>
                      <a:pt x="11112" y="26296"/>
                      <a:pt x="11328" y="26248"/>
                      <a:pt x="11493" y="26153"/>
                    </a:cubicBezTo>
                    <a:lnTo>
                      <a:pt x="42795" y="8065"/>
                    </a:lnTo>
                    <a:cubicBezTo>
                      <a:pt x="43125" y="7875"/>
                      <a:pt x="43392" y="7413"/>
                      <a:pt x="43392" y="7031"/>
                    </a:cubicBezTo>
                    <a:lnTo>
                      <a:pt x="43392" y="6794"/>
                    </a:lnTo>
                    <a:cubicBezTo>
                      <a:pt x="43392" y="6413"/>
                      <a:pt x="43125" y="5951"/>
                      <a:pt x="42795" y="5760"/>
                    </a:cubicBezTo>
                    <a:lnTo>
                      <a:pt x="33095" y="143"/>
                    </a:lnTo>
                    <a:cubicBezTo>
                      <a:pt x="32930" y="48"/>
                      <a:pt x="32714" y="1"/>
                      <a:pt x="324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0" name="Google Shape;2255;p87">
                <a:extLst>
                  <a:ext uri="{FF2B5EF4-FFF2-40B4-BE49-F238E27FC236}">
                    <a16:creationId xmlns:a16="http://schemas.microsoft.com/office/drawing/2014/main" id="{5D020730-7E86-4028-92FD-6BFA1475BC42}"/>
                  </a:ext>
                </a:extLst>
              </p:cNvPr>
              <p:cNvSpPr/>
              <p:nvPr/>
            </p:nvSpPr>
            <p:spPr>
              <a:xfrm>
                <a:off x="4524075" y="1970200"/>
                <a:ext cx="1071425" cy="617000"/>
              </a:xfrm>
              <a:custGeom>
                <a:avLst/>
                <a:gdLst/>
                <a:ahLst/>
                <a:cxnLst/>
                <a:rect l="l" t="t" r="r" b="b"/>
                <a:pathLst>
                  <a:path w="42857" h="24680" extrusionOk="0">
                    <a:moveTo>
                      <a:pt x="32230" y="1"/>
                    </a:moveTo>
                    <a:cubicBezTo>
                      <a:pt x="32014" y="1"/>
                      <a:pt x="31798" y="49"/>
                      <a:pt x="31634" y="144"/>
                    </a:cubicBezTo>
                    <a:lnTo>
                      <a:pt x="331" y="18231"/>
                    </a:lnTo>
                    <a:cubicBezTo>
                      <a:pt x="0" y="18422"/>
                      <a:pt x="0" y="18731"/>
                      <a:pt x="331" y="18920"/>
                    </a:cubicBezTo>
                    <a:lnTo>
                      <a:pt x="10031" y="24536"/>
                    </a:lnTo>
                    <a:cubicBezTo>
                      <a:pt x="10196" y="24632"/>
                      <a:pt x="10412" y="24679"/>
                      <a:pt x="10628" y="24679"/>
                    </a:cubicBezTo>
                    <a:cubicBezTo>
                      <a:pt x="10844" y="24679"/>
                      <a:pt x="11060" y="24632"/>
                      <a:pt x="11224" y="24536"/>
                    </a:cubicBezTo>
                    <a:lnTo>
                      <a:pt x="42527" y="6449"/>
                    </a:lnTo>
                    <a:cubicBezTo>
                      <a:pt x="42857" y="6259"/>
                      <a:pt x="42857" y="5951"/>
                      <a:pt x="42527" y="5760"/>
                    </a:cubicBezTo>
                    <a:lnTo>
                      <a:pt x="32827" y="144"/>
                    </a:lnTo>
                    <a:cubicBezTo>
                      <a:pt x="32662" y="49"/>
                      <a:pt x="32446" y="1"/>
                      <a:pt x="3223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1" name="Google Shape;2256;p87">
                <a:extLst>
                  <a:ext uri="{FF2B5EF4-FFF2-40B4-BE49-F238E27FC236}">
                    <a16:creationId xmlns:a16="http://schemas.microsoft.com/office/drawing/2014/main" id="{DE52FDCE-909C-40A3-BB94-C853800FE842}"/>
                  </a:ext>
                </a:extLst>
              </p:cNvPr>
              <p:cNvSpPr/>
              <p:nvPr/>
            </p:nvSpPr>
            <p:spPr>
              <a:xfrm>
                <a:off x="5108550" y="2391750"/>
                <a:ext cx="1056150" cy="605550"/>
              </a:xfrm>
              <a:custGeom>
                <a:avLst/>
                <a:gdLst/>
                <a:ahLst/>
                <a:cxnLst/>
                <a:rect l="l" t="t" r="r" b="b"/>
                <a:pathLst>
                  <a:path w="42246" h="24222" extrusionOk="0">
                    <a:moveTo>
                      <a:pt x="38614" y="1"/>
                    </a:moveTo>
                    <a:cubicBezTo>
                      <a:pt x="38231" y="1"/>
                      <a:pt x="37848" y="86"/>
                      <a:pt x="37554" y="257"/>
                    </a:cubicBezTo>
                    <a:lnTo>
                      <a:pt x="27996" y="5773"/>
                    </a:lnTo>
                    <a:lnTo>
                      <a:pt x="26740" y="5039"/>
                    </a:lnTo>
                    <a:cubicBezTo>
                      <a:pt x="26471" y="4882"/>
                      <a:pt x="26118" y="4803"/>
                      <a:pt x="25766" y="4803"/>
                    </a:cubicBezTo>
                    <a:cubicBezTo>
                      <a:pt x="25417" y="4803"/>
                      <a:pt x="25069" y="4880"/>
                      <a:pt x="24802" y="5033"/>
                    </a:cubicBezTo>
                    <a:lnTo>
                      <a:pt x="13195" y="11780"/>
                    </a:lnTo>
                    <a:cubicBezTo>
                      <a:pt x="12660" y="12090"/>
                      <a:pt x="12660" y="12591"/>
                      <a:pt x="13195" y="12901"/>
                    </a:cubicBezTo>
                    <a:lnTo>
                      <a:pt x="14420" y="13608"/>
                    </a:lnTo>
                    <a:lnTo>
                      <a:pt x="606" y="21580"/>
                    </a:lnTo>
                    <a:cubicBezTo>
                      <a:pt x="1" y="21931"/>
                      <a:pt x="2" y="22500"/>
                      <a:pt x="608" y="22850"/>
                    </a:cubicBezTo>
                    <a:lnTo>
                      <a:pt x="2531" y="23960"/>
                    </a:lnTo>
                    <a:cubicBezTo>
                      <a:pt x="2833" y="24135"/>
                      <a:pt x="3231" y="24222"/>
                      <a:pt x="3628" y="24222"/>
                    </a:cubicBezTo>
                    <a:cubicBezTo>
                      <a:pt x="4025" y="24222"/>
                      <a:pt x="4422" y="24135"/>
                      <a:pt x="4725" y="23960"/>
                    </a:cubicBezTo>
                    <a:lnTo>
                      <a:pt x="18537" y="15985"/>
                    </a:lnTo>
                    <a:cubicBezTo>
                      <a:pt x="18805" y="16139"/>
                      <a:pt x="19156" y="16216"/>
                      <a:pt x="19507" y="16216"/>
                    </a:cubicBezTo>
                    <a:cubicBezTo>
                      <a:pt x="19858" y="16216"/>
                      <a:pt x="20209" y="16139"/>
                      <a:pt x="20477" y="15984"/>
                    </a:cubicBezTo>
                    <a:lnTo>
                      <a:pt x="32038" y="9264"/>
                    </a:lnTo>
                    <a:cubicBezTo>
                      <a:pt x="32559" y="8963"/>
                      <a:pt x="32569" y="8479"/>
                      <a:pt x="32079" y="8166"/>
                    </a:cubicBezTo>
                    <a:lnTo>
                      <a:pt x="41632" y="2651"/>
                    </a:lnTo>
                    <a:cubicBezTo>
                      <a:pt x="42238" y="2301"/>
                      <a:pt x="42245" y="1721"/>
                      <a:pt x="41649" y="1356"/>
                    </a:cubicBezTo>
                    <a:lnTo>
                      <a:pt x="39729" y="282"/>
                    </a:lnTo>
                    <a:cubicBezTo>
                      <a:pt x="39423" y="95"/>
                      <a:pt x="39018" y="1"/>
                      <a:pt x="38614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2" name="Google Shape;2257;p87">
                <a:extLst>
                  <a:ext uri="{FF2B5EF4-FFF2-40B4-BE49-F238E27FC236}">
                    <a16:creationId xmlns:a16="http://schemas.microsoft.com/office/drawing/2014/main" id="{CDA5442E-FCFF-4E43-BB31-AC8F2DE25299}"/>
                  </a:ext>
                </a:extLst>
              </p:cNvPr>
              <p:cNvSpPr/>
              <p:nvPr/>
            </p:nvSpPr>
            <p:spPr>
              <a:xfrm>
                <a:off x="5023425" y="1398175"/>
                <a:ext cx="1047050" cy="1390325"/>
              </a:xfrm>
              <a:custGeom>
                <a:avLst/>
                <a:gdLst/>
                <a:ahLst/>
                <a:cxnLst/>
                <a:rect l="l" t="t" r="r" b="b"/>
                <a:pathLst>
                  <a:path w="41882" h="55613" extrusionOk="0">
                    <a:moveTo>
                      <a:pt x="39182" y="1"/>
                    </a:moveTo>
                    <a:cubicBezTo>
                      <a:pt x="38637" y="1"/>
                      <a:pt x="38080" y="126"/>
                      <a:pt x="37651" y="374"/>
                    </a:cubicBezTo>
                    <a:lnTo>
                      <a:pt x="4231" y="19668"/>
                    </a:lnTo>
                    <a:cubicBezTo>
                      <a:pt x="3406" y="20145"/>
                      <a:pt x="2674" y="21299"/>
                      <a:pt x="2597" y="22248"/>
                    </a:cubicBezTo>
                    <a:lnTo>
                      <a:pt x="79" y="52767"/>
                    </a:lnTo>
                    <a:cubicBezTo>
                      <a:pt x="0" y="53716"/>
                      <a:pt x="564" y="54846"/>
                      <a:pt x="1338" y="55293"/>
                    </a:cubicBezTo>
                    <a:cubicBezTo>
                      <a:pt x="1708" y="55507"/>
                      <a:pt x="2198" y="55613"/>
                      <a:pt x="2699" y="55613"/>
                    </a:cubicBezTo>
                    <a:cubicBezTo>
                      <a:pt x="3244" y="55613"/>
                      <a:pt x="3801" y="55488"/>
                      <a:pt x="4231" y="55240"/>
                    </a:cubicBezTo>
                    <a:lnTo>
                      <a:pt x="37651" y="35944"/>
                    </a:lnTo>
                    <a:cubicBezTo>
                      <a:pt x="38477" y="35469"/>
                      <a:pt x="39208" y="34314"/>
                      <a:pt x="39286" y="33366"/>
                    </a:cubicBezTo>
                    <a:lnTo>
                      <a:pt x="41803" y="2847"/>
                    </a:lnTo>
                    <a:cubicBezTo>
                      <a:pt x="41881" y="1898"/>
                      <a:pt x="41317" y="767"/>
                      <a:pt x="40544" y="321"/>
                    </a:cubicBezTo>
                    <a:cubicBezTo>
                      <a:pt x="40173" y="107"/>
                      <a:pt x="39683" y="1"/>
                      <a:pt x="391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3" name="Google Shape;2258;p87">
                <a:extLst>
                  <a:ext uri="{FF2B5EF4-FFF2-40B4-BE49-F238E27FC236}">
                    <a16:creationId xmlns:a16="http://schemas.microsoft.com/office/drawing/2014/main" id="{2F956483-36F4-4200-9F2D-5CB0053D4112}"/>
                  </a:ext>
                </a:extLst>
              </p:cNvPr>
              <p:cNvSpPr/>
              <p:nvPr/>
            </p:nvSpPr>
            <p:spPr>
              <a:xfrm>
                <a:off x="5102025" y="1398175"/>
                <a:ext cx="968450" cy="1321725"/>
              </a:xfrm>
              <a:custGeom>
                <a:avLst/>
                <a:gdLst/>
                <a:ahLst/>
                <a:cxnLst/>
                <a:rect l="l" t="t" r="r" b="b"/>
                <a:pathLst>
                  <a:path w="38738" h="52869" extrusionOk="0">
                    <a:moveTo>
                      <a:pt x="36038" y="0"/>
                    </a:moveTo>
                    <a:cubicBezTo>
                      <a:pt x="35494" y="0"/>
                      <a:pt x="34937" y="126"/>
                      <a:pt x="34507" y="374"/>
                    </a:cubicBezTo>
                    <a:lnTo>
                      <a:pt x="1087" y="19668"/>
                    </a:lnTo>
                    <a:cubicBezTo>
                      <a:pt x="679" y="19904"/>
                      <a:pt x="296" y="20306"/>
                      <a:pt x="0" y="20766"/>
                    </a:cubicBezTo>
                    <a:lnTo>
                      <a:pt x="5195" y="23765"/>
                    </a:lnTo>
                    <a:lnTo>
                      <a:pt x="5195" y="52868"/>
                    </a:lnTo>
                    <a:lnTo>
                      <a:pt x="34507" y="35946"/>
                    </a:lnTo>
                    <a:cubicBezTo>
                      <a:pt x="35333" y="35469"/>
                      <a:pt x="36064" y="34314"/>
                      <a:pt x="36142" y="33364"/>
                    </a:cubicBezTo>
                    <a:lnTo>
                      <a:pt x="38659" y="2847"/>
                    </a:lnTo>
                    <a:cubicBezTo>
                      <a:pt x="38737" y="1898"/>
                      <a:pt x="38173" y="767"/>
                      <a:pt x="37400" y="321"/>
                    </a:cubicBezTo>
                    <a:cubicBezTo>
                      <a:pt x="37029" y="106"/>
                      <a:pt x="36539" y="0"/>
                      <a:pt x="3603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4" name="Google Shape;2259;p87">
                <a:extLst>
                  <a:ext uri="{FF2B5EF4-FFF2-40B4-BE49-F238E27FC236}">
                    <a16:creationId xmlns:a16="http://schemas.microsoft.com/office/drawing/2014/main" id="{2C3ADB23-4A21-4308-A2C2-A6563B75FA6C}"/>
                  </a:ext>
                </a:extLst>
              </p:cNvPr>
              <p:cNvSpPr/>
              <p:nvPr/>
            </p:nvSpPr>
            <p:spPr>
              <a:xfrm>
                <a:off x="5094025" y="1442825"/>
                <a:ext cx="975875" cy="1341475"/>
              </a:xfrm>
              <a:custGeom>
                <a:avLst/>
                <a:gdLst/>
                <a:ahLst/>
                <a:cxnLst/>
                <a:rect l="l" t="t" r="r" b="b"/>
                <a:pathLst>
                  <a:path w="39035" h="53659" extrusionOk="0">
                    <a:moveTo>
                      <a:pt x="38282" y="0"/>
                    </a:moveTo>
                    <a:cubicBezTo>
                      <a:pt x="38090" y="0"/>
                      <a:pt x="37869" y="66"/>
                      <a:pt x="37628" y="205"/>
                    </a:cubicBezTo>
                    <a:lnTo>
                      <a:pt x="4208" y="19500"/>
                    </a:lnTo>
                    <a:cubicBezTo>
                      <a:pt x="3383" y="19976"/>
                      <a:pt x="2651" y="21131"/>
                      <a:pt x="2573" y="22079"/>
                    </a:cubicBezTo>
                    <a:lnTo>
                      <a:pt x="56" y="52598"/>
                    </a:lnTo>
                    <a:cubicBezTo>
                      <a:pt x="1" y="53270"/>
                      <a:pt x="288" y="53658"/>
                      <a:pt x="754" y="53658"/>
                    </a:cubicBezTo>
                    <a:cubicBezTo>
                      <a:pt x="945" y="53658"/>
                      <a:pt x="1167" y="53593"/>
                      <a:pt x="1407" y="53454"/>
                    </a:cubicBezTo>
                    <a:lnTo>
                      <a:pt x="34827" y="34158"/>
                    </a:lnTo>
                    <a:cubicBezTo>
                      <a:pt x="35652" y="33683"/>
                      <a:pt x="36384" y="32528"/>
                      <a:pt x="36462" y="31580"/>
                    </a:cubicBezTo>
                    <a:lnTo>
                      <a:pt x="38979" y="1061"/>
                    </a:lnTo>
                    <a:cubicBezTo>
                      <a:pt x="39035" y="389"/>
                      <a:pt x="38747" y="0"/>
                      <a:pt x="38282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5" name="Google Shape;2260;p87">
                <a:extLst>
                  <a:ext uri="{FF2B5EF4-FFF2-40B4-BE49-F238E27FC236}">
                    <a16:creationId xmlns:a16="http://schemas.microsoft.com/office/drawing/2014/main" id="{7A5CB852-D87A-473F-85EC-3B9FA13CD7AA}"/>
                  </a:ext>
                </a:extLst>
              </p:cNvPr>
              <p:cNvSpPr/>
              <p:nvPr/>
            </p:nvSpPr>
            <p:spPr>
              <a:xfrm>
                <a:off x="5524275" y="2035875"/>
                <a:ext cx="115375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6215" extrusionOk="0">
                    <a:moveTo>
                      <a:pt x="3432" y="1"/>
                    </a:moveTo>
                    <a:cubicBezTo>
                      <a:pt x="3167" y="1"/>
                      <a:pt x="2866" y="90"/>
                      <a:pt x="2541" y="278"/>
                    </a:cubicBezTo>
                    <a:cubicBezTo>
                      <a:pt x="1319" y="986"/>
                      <a:pt x="224" y="2826"/>
                      <a:pt x="95" y="4389"/>
                    </a:cubicBezTo>
                    <a:cubicBezTo>
                      <a:pt x="1" y="5536"/>
                      <a:pt x="453" y="6214"/>
                      <a:pt x="1183" y="6214"/>
                    </a:cubicBezTo>
                    <a:cubicBezTo>
                      <a:pt x="1448" y="6214"/>
                      <a:pt x="1749" y="6125"/>
                      <a:pt x="2074" y="5937"/>
                    </a:cubicBezTo>
                    <a:cubicBezTo>
                      <a:pt x="3296" y="5229"/>
                      <a:pt x="4391" y="3388"/>
                      <a:pt x="4520" y="1826"/>
                    </a:cubicBezTo>
                    <a:cubicBezTo>
                      <a:pt x="4614" y="679"/>
                      <a:pt x="4162" y="1"/>
                      <a:pt x="3432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8" name="Google Shape;2261;p87">
                <a:extLst>
                  <a:ext uri="{FF2B5EF4-FFF2-40B4-BE49-F238E27FC236}">
                    <a16:creationId xmlns:a16="http://schemas.microsoft.com/office/drawing/2014/main" id="{055E2B48-D093-4006-9B69-346A418617A4}"/>
                  </a:ext>
                </a:extLst>
              </p:cNvPr>
              <p:cNvSpPr/>
              <p:nvPr/>
            </p:nvSpPr>
            <p:spPr>
              <a:xfrm>
                <a:off x="5511425" y="2236725"/>
                <a:ext cx="240325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5583" extrusionOk="0">
                    <a:moveTo>
                      <a:pt x="8212" y="0"/>
                    </a:moveTo>
                    <a:lnTo>
                      <a:pt x="1" y="4776"/>
                    </a:lnTo>
                    <a:lnTo>
                      <a:pt x="1395" y="5582"/>
                    </a:lnTo>
                    <a:lnTo>
                      <a:pt x="9612" y="809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9" name="Google Shape;2262;p87">
                <a:extLst>
                  <a:ext uri="{FF2B5EF4-FFF2-40B4-BE49-F238E27FC236}">
                    <a16:creationId xmlns:a16="http://schemas.microsoft.com/office/drawing/2014/main" id="{85B1E4AB-7CE6-4FCF-AB12-3ADCB10D46F9}"/>
                  </a:ext>
                </a:extLst>
              </p:cNvPr>
              <p:cNvSpPr/>
              <p:nvPr/>
            </p:nvSpPr>
            <p:spPr>
              <a:xfrm>
                <a:off x="5441975" y="2257000"/>
                <a:ext cx="418475" cy="498225"/>
              </a:xfrm>
              <a:custGeom>
                <a:avLst/>
                <a:gdLst/>
                <a:ahLst/>
                <a:cxnLst/>
                <a:rect l="l" t="t" r="r" b="b"/>
                <a:pathLst>
                  <a:path w="16739" h="19929" extrusionOk="0">
                    <a:moveTo>
                      <a:pt x="12392" y="1"/>
                    </a:moveTo>
                    <a:lnTo>
                      <a:pt x="4174" y="4774"/>
                    </a:lnTo>
                    <a:lnTo>
                      <a:pt x="2777" y="3966"/>
                    </a:lnTo>
                    <a:lnTo>
                      <a:pt x="3716" y="16827"/>
                    </a:lnTo>
                    <a:lnTo>
                      <a:pt x="3846" y="17502"/>
                    </a:lnTo>
                    <a:lnTo>
                      <a:pt x="3846" y="17502"/>
                    </a:lnTo>
                    <a:lnTo>
                      <a:pt x="3254" y="17157"/>
                    </a:lnTo>
                    <a:lnTo>
                      <a:pt x="592" y="15627"/>
                    </a:lnTo>
                    <a:cubicBezTo>
                      <a:pt x="496" y="15571"/>
                      <a:pt x="406" y="15544"/>
                      <a:pt x="327" y="15544"/>
                    </a:cubicBezTo>
                    <a:cubicBezTo>
                      <a:pt x="132" y="15544"/>
                      <a:pt x="0" y="15702"/>
                      <a:pt x="0" y="15971"/>
                    </a:cubicBezTo>
                    <a:lnTo>
                      <a:pt x="0" y="16206"/>
                    </a:lnTo>
                    <a:cubicBezTo>
                      <a:pt x="0" y="16586"/>
                      <a:pt x="249" y="17033"/>
                      <a:pt x="573" y="17226"/>
                    </a:cubicBezTo>
                    <a:cubicBezTo>
                      <a:pt x="579" y="17233"/>
                      <a:pt x="586" y="17233"/>
                      <a:pt x="593" y="17240"/>
                    </a:cubicBezTo>
                    <a:lnTo>
                      <a:pt x="4998" y="19784"/>
                    </a:lnTo>
                    <a:cubicBezTo>
                      <a:pt x="5005" y="19784"/>
                      <a:pt x="5005" y="19791"/>
                      <a:pt x="5012" y="19791"/>
                    </a:cubicBezTo>
                    <a:cubicBezTo>
                      <a:pt x="5163" y="19874"/>
                      <a:pt x="5364" y="19922"/>
                      <a:pt x="5557" y="19928"/>
                    </a:cubicBezTo>
                    <a:cubicBezTo>
                      <a:pt x="5572" y="19929"/>
                      <a:pt x="5588" y="19929"/>
                      <a:pt x="5603" y="19929"/>
                    </a:cubicBezTo>
                    <a:cubicBezTo>
                      <a:pt x="5815" y="19929"/>
                      <a:pt x="6030" y="19880"/>
                      <a:pt x="6197" y="19784"/>
                    </a:cubicBezTo>
                    <a:lnTo>
                      <a:pt x="16201" y="14007"/>
                    </a:lnTo>
                    <a:cubicBezTo>
                      <a:pt x="16532" y="13820"/>
                      <a:pt x="16739" y="13359"/>
                      <a:pt x="16670" y="12987"/>
                    </a:cubicBezTo>
                    <a:lnTo>
                      <a:pt x="12392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Google Shape;2263;p87">
                <a:extLst>
                  <a:ext uri="{FF2B5EF4-FFF2-40B4-BE49-F238E27FC236}">
                    <a16:creationId xmlns:a16="http://schemas.microsoft.com/office/drawing/2014/main" id="{062B358B-D73D-468D-8B3C-C534EEE7AD6E}"/>
                  </a:ext>
                </a:extLst>
              </p:cNvPr>
              <p:cNvSpPr/>
              <p:nvPr/>
            </p:nvSpPr>
            <p:spPr>
              <a:xfrm>
                <a:off x="5446550" y="2597175"/>
                <a:ext cx="10267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4593" extrusionOk="0">
                    <a:moveTo>
                      <a:pt x="3413" y="1"/>
                    </a:moveTo>
                    <a:lnTo>
                      <a:pt x="0" y="1971"/>
                    </a:lnTo>
                    <a:lnTo>
                      <a:pt x="4106" y="4592"/>
                    </a:lnTo>
                    <a:lnTo>
                      <a:pt x="341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Google Shape;2264;p87">
                <a:extLst>
                  <a:ext uri="{FF2B5EF4-FFF2-40B4-BE49-F238E27FC236}">
                    <a16:creationId xmlns:a16="http://schemas.microsoft.com/office/drawing/2014/main" id="{EBC3352D-FD7C-4E4E-A7D1-8D041A2C325A}"/>
                  </a:ext>
                </a:extLst>
              </p:cNvPr>
              <p:cNvSpPr/>
              <p:nvPr/>
            </p:nvSpPr>
            <p:spPr>
              <a:xfrm>
                <a:off x="5441975" y="2356150"/>
                <a:ext cx="138900" cy="399075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15963" extrusionOk="0">
                    <a:moveTo>
                      <a:pt x="2777" y="0"/>
                    </a:moveTo>
                    <a:lnTo>
                      <a:pt x="3716" y="12861"/>
                    </a:lnTo>
                    <a:cubicBezTo>
                      <a:pt x="3769" y="13123"/>
                      <a:pt x="3679" y="13275"/>
                      <a:pt x="3508" y="13275"/>
                    </a:cubicBezTo>
                    <a:cubicBezTo>
                      <a:pt x="3436" y="13275"/>
                      <a:pt x="3350" y="13248"/>
                      <a:pt x="3254" y="13191"/>
                    </a:cubicBezTo>
                    <a:lnTo>
                      <a:pt x="592" y="11661"/>
                    </a:lnTo>
                    <a:cubicBezTo>
                      <a:pt x="497" y="11605"/>
                      <a:pt x="407" y="11578"/>
                      <a:pt x="327" y="11578"/>
                    </a:cubicBezTo>
                    <a:cubicBezTo>
                      <a:pt x="132" y="11578"/>
                      <a:pt x="0" y="11737"/>
                      <a:pt x="0" y="12005"/>
                    </a:cubicBezTo>
                    <a:lnTo>
                      <a:pt x="0" y="12240"/>
                    </a:lnTo>
                    <a:cubicBezTo>
                      <a:pt x="0" y="12620"/>
                      <a:pt x="248" y="13068"/>
                      <a:pt x="573" y="13261"/>
                    </a:cubicBezTo>
                    <a:cubicBezTo>
                      <a:pt x="579" y="13268"/>
                      <a:pt x="586" y="13268"/>
                      <a:pt x="593" y="13274"/>
                    </a:cubicBezTo>
                    <a:lnTo>
                      <a:pt x="4997" y="15818"/>
                    </a:lnTo>
                    <a:cubicBezTo>
                      <a:pt x="5005" y="15818"/>
                      <a:pt x="5005" y="15825"/>
                      <a:pt x="5012" y="15825"/>
                    </a:cubicBezTo>
                    <a:cubicBezTo>
                      <a:pt x="5163" y="15908"/>
                      <a:pt x="5363" y="15956"/>
                      <a:pt x="5556" y="15962"/>
                    </a:cubicBezTo>
                    <a:lnTo>
                      <a:pt x="4174" y="808"/>
                    </a:lnTo>
                    <a:lnTo>
                      <a:pt x="277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Google Shape;2265;p87">
                <a:extLst>
                  <a:ext uri="{FF2B5EF4-FFF2-40B4-BE49-F238E27FC236}">
                    <a16:creationId xmlns:a16="http://schemas.microsoft.com/office/drawing/2014/main" id="{95284DBD-A515-4366-9D88-7A8CD724CA38}"/>
                  </a:ext>
                </a:extLst>
              </p:cNvPr>
              <p:cNvSpPr/>
              <p:nvPr/>
            </p:nvSpPr>
            <p:spPr>
              <a:xfrm>
                <a:off x="4434175" y="3154425"/>
                <a:ext cx="368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7746" extrusionOk="0">
                    <a:moveTo>
                      <a:pt x="7364" y="1"/>
                    </a:moveTo>
                    <a:cubicBezTo>
                      <a:pt x="5648" y="1"/>
                      <a:pt x="3931" y="379"/>
                      <a:pt x="2621" y="1135"/>
                    </a:cubicBezTo>
                    <a:cubicBezTo>
                      <a:pt x="1" y="2647"/>
                      <a:pt x="1" y="5099"/>
                      <a:pt x="2621" y="6611"/>
                    </a:cubicBezTo>
                    <a:cubicBezTo>
                      <a:pt x="3931" y="7367"/>
                      <a:pt x="5647" y="7745"/>
                      <a:pt x="7364" y="7745"/>
                    </a:cubicBezTo>
                    <a:cubicBezTo>
                      <a:pt x="9080" y="7745"/>
                      <a:pt x="10797" y="7367"/>
                      <a:pt x="12106" y="6611"/>
                    </a:cubicBezTo>
                    <a:cubicBezTo>
                      <a:pt x="14725" y="5099"/>
                      <a:pt x="14725" y="2647"/>
                      <a:pt x="12106" y="1135"/>
                    </a:cubicBezTo>
                    <a:cubicBezTo>
                      <a:pt x="10797" y="379"/>
                      <a:pt x="9081" y="1"/>
                      <a:pt x="7364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2266;p87">
                <a:extLst>
                  <a:ext uri="{FF2B5EF4-FFF2-40B4-BE49-F238E27FC236}">
                    <a16:creationId xmlns:a16="http://schemas.microsoft.com/office/drawing/2014/main" id="{6F278178-884A-4CDA-BE5A-E2955E265178}"/>
                  </a:ext>
                </a:extLst>
              </p:cNvPr>
              <p:cNvSpPr/>
              <p:nvPr/>
            </p:nvSpPr>
            <p:spPr>
              <a:xfrm>
                <a:off x="4418800" y="3010025"/>
                <a:ext cx="394300" cy="28707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11483" extrusionOk="0">
                    <a:moveTo>
                      <a:pt x="2225" y="0"/>
                    </a:moveTo>
                    <a:cubicBezTo>
                      <a:pt x="0" y="1846"/>
                      <a:pt x="1339" y="7655"/>
                      <a:pt x="3619" y="9984"/>
                    </a:cubicBezTo>
                    <a:cubicBezTo>
                      <a:pt x="3638" y="10006"/>
                      <a:pt x="3660" y="10027"/>
                      <a:pt x="3681" y="10048"/>
                    </a:cubicBezTo>
                    <a:cubicBezTo>
                      <a:pt x="3707" y="10075"/>
                      <a:pt x="3733" y="10101"/>
                      <a:pt x="3760" y="10126"/>
                    </a:cubicBezTo>
                    <a:cubicBezTo>
                      <a:pt x="3824" y="10188"/>
                      <a:pt x="3893" y="10249"/>
                      <a:pt x="3966" y="10309"/>
                    </a:cubicBezTo>
                    <a:cubicBezTo>
                      <a:pt x="3984" y="10323"/>
                      <a:pt x="4003" y="10338"/>
                      <a:pt x="4020" y="10352"/>
                    </a:cubicBezTo>
                    <a:cubicBezTo>
                      <a:pt x="4077" y="10395"/>
                      <a:pt x="4132" y="10439"/>
                      <a:pt x="4193" y="10482"/>
                    </a:cubicBezTo>
                    <a:cubicBezTo>
                      <a:pt x="4288" y="10550"/>
                      <a:pt x="4386" y="10612"/>
                      <a:pt x="4488" y="10670"/>
                    </a:cubicBezTo>
                    <a:cubicBezTo>
                      <a:pt x="5426" y="11212"/>
                      <a:pt x="6656" y="11483"/>
                      <a:pt x="7886" y="11483"/>
                    </a:cubicBezTo>
                    <a:cubicBezTo>
                      <a:pt x="9116" y="11483"/>
                      <a:pt x="10345" y="11212"/>
                      <a:pt x="11283" y="10670"/>
                    </a:cubicBezTo>
                    <a:cubicBezTo>
                      <a:pt x="11386" y="10612"/>
                      <a:pt x="11484" y="10549"/>
                      <a:pt x="11580" y="10480"/>
                    </a:cubicBezTo>
                    <a:cubicBezTo>
                      <a:pt x="11637" y="10441"/>
                      <a:pt x="11688" y="10400"/>
                      <a:pt x="11740" y="10359"/>
                    </a:cubicBezTo>
                    <a:cubicBezTo>
                      <a:pt x="11762" y="10341"/>
                      <a:pt x="11785" y="10324"/>
                      <a:pt x="11808" y="10306"/>
                    </a:cubicBezTo>
                    <a:cubicBezTo>
                      <a:pt x="11878" y="10248"/>
                      <a:pt x="11944" y="10189"/>
                      <a:pt x="12007" y="10129"/>
                    </a:cubicBezTo>
                    <a:cubicBezTo>
                      <a:pt x="12037" y="10101"/>
                      <a:pt x="12067" y="10070"/>
                      <a:pt x="12097" y="10041"/>
                    </a:cubicBezTo>
                    <a:cubicBezTo>
                      <a:pt x="12115" y="10022"/>
                      <a:pt x="12134" y="10005"/>
                      <a:pt x="12151" y="9987"/>
                    </a:cubicBezTo>
                    <a:cubicBezTo>
                      <a:pt x="14432" y="7659"/>
                      <a:pt x="15771" y="1847"/>
                      <a:pt x="13546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Google Shape;2267;p87">
                <a:extLst>
                  <a:ext uri="{FF2B5EF4-FFF2-40B4-BE49-F238E27FC236}">
                    <a16:creationId xmlns:a16="http://schemas.microsoft.com/office/drawing/2014/main" id="{735D4E89-AA30-43B6-A109-D3A179059DD9}"/>
                  </a:ext>
                </a:extLst>
              </p:cNvPr>
              <p:cNvSpPr/>
              <p:nvPr/>
            </p:nvSpPr>
            <p:spPr>
              <a:xfrm>
                <a:off x="4434425" y="2963475"/>
                <a:ext cx="363050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7639" extrusionOk="0">
                    <a:moveTo>
                      <a:pt x="7261" y="1"/>
                    </a:moveTo>
                    <a:cubicBezTo>
                      <a:pt x="5568" y="1"/>
                      <a:pt x="3875" y="374"/>
                      <a:pt x="2584" y="1119"/>
                    </a:cubicBezTo>
                    <a:cubicBezTo>
                      <a:pt x="0" y="2611"/>
                      <a:pt x="0" y="5028"/>
                      <a:pt x="2584" y="6520"/>
                    </a:cubicBezTo>
                    <a:cubicBezTo>
                      <a:pt x="3875" y="7266"/>
                      <a:pt x="5568" y="7639"/>
                      <a:pt x="7261" y="7639"/>
                    </a:cubicBezTo>
                    <a:cubicBezTo>
                      <a:pt x="8954" y="7639"/>
                      <a:pt x="10646" y="7266"/>
                      <a:pt x="11938" y="6520"/>
                    </a:cubicBezTo>
                    <a:cubicBezTo>
                      <a:pt x="14521" y="5029"/>
                      <a:pt x="14521" y="2611"/>
                      <a:pt x="11938" y="1119"/>
                    </a:cubicBezTo>
                    <a:cubicBezTo>
                      <a:pt x="10646" y="374"/>
                      <a:pt x="8954" y="1"/>
                      <a:pt x="7261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2268;p87">
                <a:extLst>
                  <a:ext uri="{FF2B5EF4-FFF2-40B4-BE49-F238E27FC236}">
                    <a16:creationId xmlns:a16="http://schemas.microsoft.com/office/drawing/2014/main" id="{9539A626-516A-470B-BE5F-79F1C5983908}"/>
                  </a:ext>
                </a:extLst>
              </p:cNvPr>
              <p:cNvSpPr/>
              <p:nvPr/>
            </p:nvSpPr>
            <p:spPr>
              <a:xfrm>
                <a:off x="4480825" y="2987875"/>
                <a:ext cx="27025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5687" extrusionOk="0">
                    <a:moveTo>
                      <a:pt x="5404" y="1"/>
                    </a:moveTo>
                    <a:cubicBezTo>
                      <a:pt x="4144" y="1"/>
                      <a:pt x="2884" y="278"/>
                      <a:pt x="1922" y="833"/>
                    </a:cubicBezTo>
                    <a:cubicBezTo>
                      <a:pt x="0" y="1943"/>
                      <a:pt x="0" y="3743"/>
                      <a:pt x="1922" y="4854"/>
                    </a:cubicBezTo>
                    <a:cubicBezTo>
                      <a:pt x="2884" y="5409"/>
                      <a:pt x="4144" y="5687"/>
                      <a:pt x="5404" y="5687"/>
                    </a:cubicBezTo>
                    <a:cubicBezTo>
                      <a:pt x="6665" y="5687"/>
                      <a:pt x="7925" y="5409"/>
                      <a:pt x="8886" y="4854"/>
                    </a:cubicBezTo>
                    <a:cubicBezTo>
                      <a:pt x="10810" y="3743"/>
                      <a:pt x="10809" y="1943"/>
                      <a:pt x="8886" y="833"/>
                    </a:cubicBezTo>
                    <a:cubicBezTo>
                      <a:pt x="7925" y="278"/>
                      <a:pt x="6665" y="1"/>
                      <a:pt x="5404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Google Shape;2269;p87">
                <a:extLst>
                  <a:ext uri="{FF2B5EF4-FFF2-40B4-BE49-F238E27FC236}">
                    <a16:creationId xmlns:a16="http://schemas.microsoft.com/office/drawing/2014/main" id="{81A51FA5-C477-4D18-B159-29067B510621}"/>
                  </a:ext>
                </a:extLst>
              </p:cNvPr>
              <p:cNvSpPr/>
              <p:nvPr/>
            </p:nvSpPr>
            <p:spPr>
              <a:xfrm>
                <a:off x="4500075" y="3035600"/>
                <a:ext cx="231725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3778" extrusionOk="0">
                    <a:moveTo>
                      <a:pt x="4635" y="0"/>
                    </a:moveTo>
                    <a:cubicBezTo>
                      <a:pt x="3374" y="0"/>
                      <a:pt x="2114" y="278"/>
                      <a:pt x="1152" y="833"/>
                    </a:cubicBezTo>
                    <a:cubicBezTo>
                      <a:pt x="618" y="1141"/>
                      <a:pt x="238" y="1504"/>
                      <a:pt x="0" y="1889"/>
                    </a:cubicBezTo>
                    <a:cubicBezTo>
                      <a:pt x="238" y="2274"/>
                      <a:pt x="618" y="2636"/>
                      <a:pt x="1152" y="2945"/>
                    </a:cubicBezTo>
                    <a:cubicBezTo>
                      <a:pt x="2114" y="3500"/>
                      <a:pt x="3374" y="3778"/>
                      <a:pt x="4634" y="3778"/>
                    </a:cubicBezTo>
                    <a:cubicBezTo>
                      <a:pt x="5895" y="3778"/>
                      <a:pt x="7155" y="3500"/>
                      <a:pt x="8116" y="2945"/>
                    </a:cubicBezTo>
                    <a:cubicBezTo>
                      <a:pt x="8651" y="2636"/>
                      <a:pt x="9031" y="2274"/>
                      <a:pt x="9268" y="1889"/>
                    </a:cubicBezTo>
                    <a:cubicBezTo>
                      <a:pt x="9031" y="1504"/>
                      <a:pt x="8651" y="1141"/>
                      <a:pt x="8116" y="833"/>
                    </a:cubicBezTo>
                    <a:cubicBezTo>
                      <a:pt x="7155" y="278"/>
                      <a:pt x="5895" y="0"/>
                      <a:pt x="4635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2270;p87">
                <a:extLst>
                  <a:ext uri="{FF2B5EF4-FFF2-40B4-BE49-F238E27FC236}">
                    <a16:creationId xmlns:a16="http://schemas.microsoft.com/office/drawing/2014/main" id="{A9AD5A59-1511-41D3-A6F0-DAB1C55BF864}"/>
                  </a:ext>
                </a:extLst>
              </p:cNvPr>
              <p:cNvSpPr/>
              <p:nvPr/>
            </p:nvSpPr>
            <p:spPr>
              <a:xfrm>
                <a:off x="4525150" y="2751525"/>
                <a:ext cx="181600" cy="357125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14285" extrusionOk="0">
                    <a:moveTo>
                      <a:pt x="3631" y="1"/>
                    </a:moveTo>
                    <a:cubicBezTo>
                      <a:pt x="1628" y="1"/>
                      <a:pt x="1" y="1629"/>
                      <a:pt x="1" y="3634"/>
                    </a:cubicBezTo>
                    <a:lnTo>
                      <a:pt x="1" y="12187"/>
                    </a:lnTo>
                    <a:cubicBezTo>
                      <a:pt x="1" y="12726"/>
                      <a:pt x="356" y="13262"/>
                      <a:pt x="1066" y="13671"/>
                    </a:cubicBezTo>
                    <a:cubicBezTo>
                      <a:pt x="1082" y="13682"/>
                      <a:pt x="1098" y="13690"/>
                      <a:pt x="1117" y="13698"/>
                    </a:cubicBezTo>
                    <a:cubicBezTo>
                      <a:pt x="1584" y="13961"/>
                      <a:pt x="2147" y="14135"/>
                      <a:pt x="2740" y="14221"/>
                    </a:cubicBezTo>
                    <a:cubicBezTo>
                      <a:pt x="3036" y="14263"/>
                      <a:pt x="3334" y="14284"/>
                      <a:pt x="3632" y="14284"/>
                    </a:cubicBezTo>
                    <a:cubicBezTo>
                      <a:pt x="3930" y="14284"/>
                      <a:pt x="4229" y="14263"/>
                      <a:pt x="4525" y="14221"/>
                    </a:cubicBezTo>
                    <a:cubicBezTo>
                      <a:pt x="5118" y="14134"/>
                      <a:pt x="5681" y="13961"/>
                      <a:pt x="6149" y="13698"/>
                    </a:cubicBezTo>
                    <a:cubicBezTo>
                      <a:pt x="6166" y="13690"/>
                      <a:pt x="6184" y="13682"/>
                      <a:pt x="6200" y="13671"/>
                    </a:cubicBezTo>
                    <a:cubicBezTo>
                      <a:pt x="6909" y="13262"/>
                      <a:pt x="7264" y="12726"/>
                      <a:pt x="7264" y="12187"/>
                    </a:cubicBezTo>
                    <a:lnTo>
                      <a:pt x="7264" y="3634"/>
                    </a:lnTo>
                    <a:cubicBezTo>
                      <a:pt x="7264" y="1629"/>
                      <a:pt x="5635" y="1"/>
                      <a:pt x="3631" y="1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2271;p87">
                <a:extLst>
                  <a:ext uri="{FF2B5EF4-FFF2-40B4-BE49-F238E27FC236}">
                    <a16:creationId xmlns:a16="http://schemas.microsoft.com/office/drawing/2014/main" id="{6D7E1E41-D90E-43D0-8494-0252B68DBFE1}"/>
                  </a:ext>
                </a:extLst>
              </p:cNvPr>
              <p:cNvSpPr/>
              <p:nvPr/>
            </p:nvSpPr>
            <p:spPr>
              <a:xfrm>
                <a:off x="4525125" y="2751525"/>
                <a:ext cx="90800" cy="3424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13699" extrusionOk="0">
                    <a:moveTo>
                      <a:pt x="3631" y="1"/>
                    </a:moveTo>
                    <a:cubicBezTo>
                      <a:pt x="1628" y="1"/>
                      <a:pt x="1" y="1629"/>
                      <a:pt x="1" y="3634"/>
                    </a:cubicBezTo>
                    <a:lnTo>
                      <a:pt x="1" y="12187"/>
                    </a:lnTo>
                    <a:cubicBezTo>
                      <a:pt x="1" y="12726"/>
                      <a:pt x="356" y="13262"/>
                      <a:pt x="1065" y="13671"/>
                    </a:cubicBezTo>
                    <a:cubicBezTo>
                      <a:pt x="1082" y="13682"/>
                      <a:pt x="1098" y="13690"/>
                      <a:pt x="1117" y="13698"/>
                    </a:cubicBezTo>
                    <a:lnTo>
                      <a:pt x="1117" y="3611"/>
                    </a:lnTo>
                    <a:cubicBezTo>
                      <a:pt x="1117" y="628"/>
                      <a:pt x="3553" y="17"/>
                      <a:pt x="3627" y="4"/>
                    </a:cubicBezTo>
                    <a:lnTo>
                      <a:pt x="3631" y="1"/>
                    </a:ln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2272;p87">
                <a:extLst>
                  <a:ext uri="{FF2B5EF4-FFF2-40B4-BE49-F238E27FC236}">
                    <a16:creationId xmlns:a16="http://schemas.microsoft.com/office/drawing/2014/main" id="{C7A68604-E0B5-44CF-8EFB-E9D94AB67F55}"/>
                  </a:ext>
                </a:extLst>
              </p:cNvPr>
              <p:cNvSpPr/>
              <p:nvPr/>
            </p:nvSpPr>
            <p:spPr>
              <a:xfrm>
                <a:off x="4615925" y="2751525"/>
                <a:ext cx="90825" cy="34247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13699" extrusionOk="0">
                    <a:moveTo>
                      <a:pt x="0" y="1"/>
                    </a:moveTo>
                    <a:lnTo>
                      <a:pt x="4" y="4"/>
                    </a:lnTo>
                    <a:cubicBezTo>
                      <a:pt x="78" y="17"/>
                      <a:pt x="2518" y="628"/>
                      <a:pt x="2518" y="3611"/>
                    </a:cubicBezTo>
                    <a:lnTo>
                      <a:pt x="2518" y="13698"/>
                    </a:lnTo>
                    <a:cubicBezTo>
                      <a:pt x="2535" y="13690"/>
                      <a:pt x="2553" y="13682"/>
                      <a:pt x="2569" y="13671"/>
                    </a:cubicBezTo>
                    <a:cubicBezTo>
                      <a:pt x="3278" y="13262"/>
                      <a:pt x="3633" y="12726"/>
                      <a:pt x="3633" y="12187"/>
                    </a:cubicBezTo>
                    <a:lnTo>
                      <a:pt x="3633" y="3634"/>
                    </a:lnTo>
                    <a:cubicBezTo>
                      <a:pt x="3633" y="1629"/>
                      <a:pt x="2004" y="1"/>
                      <a:pt x="0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2273;p87">
                <a:extLst>
                  <a:ext uri="{FF2B5EF4-FFF2-40B4-BE49-F238E27FC236}">
                    <a16:creationId xmlns:a16="http://schemas.microsoft.com/office/drawing/2014/main" id="{CFF066BF-0246-4B8D-8455-1BA7AA9FD4F6}"/>
                  </a:ext>
                </a:extLst>
              </p:cNvPr>
              <p:cNvSpPr/>
              <p:nvPr/>
            </p:nvSpPr>
            <p:spPr>
              <a:xfrm>
                <a:off x="4593600" y="2751625"/>
                <a:ext cx="44650" cy="3570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4281" extrusionOk="0">
                    <a:moveTo>
                      <a:pt x="895" y="0"/>
                    </a:moveTo>
                    <a:cubicBezTo>
                      <a:pt x="892" y="0"/>
                      <a:pt x="875" y="569"/>
                      <a:pt x="875" y="569"/>
                    </a:cubicBezTo>
                    <a:cubicBezTo>
                      <a:pt x="875" y="569"/>
                      <a:pt x="891" y="0"/>
                      <a:pt x="888" y="0"/>
                    </a:cubicBezTo>
                    <a:lnTo>
                      <a:pt x="888" y="0"/>
                    </a:lnTo>
                    <a:cubicBezTo>
                      <a:pt x="888" y="0"/>
                      <a:pt x="888" y="0"/>
                      <a:pt x="888" y="0"/>
                    </a:cubicBezTo>
                    <a:cubicBezTo>
                      <a:pt x="837" y="71"/>
                      <a:pt x="1" y="1238"/>
                      <a:pt x="1" y="2906"/>
                    </a:cubicBezTo>
                    <a:lnTo>
                      <a:pt x="1" y="14217"/>
                    </a:lnTo>
                    <a:cubicBezTo>
                      <a:pt x="297" y="14259"/>
                      <a:pt x="595" y="14280"/>
                      <a:pt x="893" y="14280"/>
                    </a:cubicBezTo>
                    <a:cubicBezTo>
                      <a:pt x="1191" y="14280"/>
                      <a:pt x="1489" y="14259"/>
                      <a:pt x="1786" y="14217"/>
                    </a:cubicBezTo>
                    <a:lnTo>
                      <a:pt x="1786" y="2906"/>
                    </a:lnTo>
                    <a:cubicBezTo>
                      <a:pt x="1786" y="1238"/>
                      <a:pt x="947" y="71"/>
                      <a:pt x="895" y="0"/>
                    </a:cubicBezTo>
                    <a:cubicBezTo>
                      <a:pt x="895" y="0"/>
                      <a:pt x="895" y="0"/>
                      <a:pt x="895" y="0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2274;p87">
                <a:extLst>
                  <a:ext uri="{FF2B5EF4-FFF2-40B4-BE49-F238E27FC236}">
                    <a16:creationId xmlns:a16="http://schemas.microsoft.com/office/drawing/2014/main" id="{D797EFF3-1CCE-4291-8CF3-E1F6BD159F82}"/>
                  </a:ext>
                </a:extLst>
              </p:cNvPr>
              <p:cNvSpPr/>
              <p:nvPr/>
            </p:nvSpPr>
            <p:spPr>
              <a:xfrm>
                <a:off x="4590575" y="2748775"/>
                <a:ext cx="50750" cy="3613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4452" extrusionOk="0">
                    <a:moveTo>
                      <a:pt x="1004" y="1"/>
                    </a:moveTo>
                    <a:cubicBezTo>
                      <a:pt x="973" y="1"/>
                      <a:pt x="934" y="23"/>
                      <a:pt x="911" y="43"/>
                    </a:cubicBezTo>
                    <a:cubicBezTo>
                      <a:pt x="901" y="56"/>
                      <a:pt x="865" y="107"/>
                      <a:pt x="814" y="189"/>
                    </a:cubicBezTo>
                    <a:cubicBezTo>
                      <a:pt x="779" y="244"/>
                      <a:pt x="793" y="315"/>
                      <a:pt x="844" y="353"/>
                    </a:cubicBezTo>
                    <a:cubicBezTo>
                      <a:pt x="866" y="368"/>
                      <a:pt x="891" y="376"/>
                      <a:pt x="915" y="376"/>
                    </a:cubicBezTo>
                    <a:cubicBezTo>
                      <a:pt x="951" y="376"/>
                      <a:pt x="985" y="361"/>
                      <a:pt x="1009" y="331"/>
                    </a:cubicBezTo>
                    <a:cubicBezTo>
                      <a:pt x="1112" y="503"/>
                      <a:pt x="1205" y="679"/>
                      <a:pt x="1288" y="861"/>
                    </a:cubicBezTo>
                    <a:cubicBezTo>
                      <a:pt x="1308" y="904"/>
                      <a:pt x="1351" y="932"/>
                      <a:pt x="1398" y="932"/>
                    </a:cubicBezTo>
                    <a:lnTo>
                      <a:pt x="1398" y="931"/>
                    </a:lnTo>
                    <a:cubicBezTo>
                      <a:pt x="1400" y="931"/>
                      <a:pt x="1402" y="931"/>
                      <a:pt x="1404" y="931"/>
                    </a:cubicBezTo>
                    <a:cubicBezTo>
                      <a:pt x="1419" y="931"/>
                      <a:pt x="1435" y="927"/>
                      <a:pt x="1450" y="921"/>
                    </a:cubicBezTo>
                    <a:cubicBezTo>
                      <a:pt x="1510" y="893"/>
                      <a:pt x="1537" y="821"/>
                      <a:pt x="1508" y="760"/>
                    </a:cubicBezTo>
                    <a:cubicBezTo>
                      <a:pt x="1397" y="516"/>
                      <a:pt x="1267" y="279"/>
                      <a:pt x="1121" y="54"/>
                    </a:cubicBezTo>
                    <a:lnTo>
                      <a:pt x="1120" y="54"/>
                    </a:lnTo>
                    <a:cubicBezTo>
                      <a:pt x="1116" y="45"/>
                      <a:pt x="1109" y="37"/>
                      <a:pt x="1103" y="29"/>
                    </a:cubicBezTo>
                    <a:cubicBezTo>
                      <a:pt x="1081" y="5"/>
                      <a:pt x="1040" y="2"/>
                      <a:pt x="1008" y="1"/>
                    </a:cubicBezTo>
                    <a:close/>
                    <a:moveTo>
                      <a:pt x="485" y="1002"/>
                    </a:moveTo>
                    <a:cubicBezTo>
                      <a:pt x="436" y="1002"/>
                      <a:pt x="390" y="1031"/>
                      <a:pt x="371" y="1080"/>
                    </a:cubicBezTo>
                    <a:cubicBezTo>
                      <a:pt x="252" y="1388"/>
                      <a:pt x="160" y="1707"/>
                      <a:pt x="97" y="2032"/>
                    </a:cubicBezTo>
                    <a:cubicBezTo>
                      <a:pt x="85" y="2099"/>
                      <a:pt x="127" y="2162"/>
                      <a:pt x="194" y="2175"/>
                    </a:cubicBezTo>
                    <a:cubicBezTo>
                      <a:pt x="200" y="2176"/>
                      <a:pt x="208" y="2177"/>
                      <a:pt x="216" y="2177"/>
                    </a:cubicBezTo>
                    <a:lnTo>
                      <a:pt x="216" y="2176"/>
                    </a:lnTo>
                    <a:cubicBezTo>
                      <a:pt x="275" y="2176"/>
                      <a:pt x="324" y="2136"/>
                      <a:pt x="335" y="2078"/>
                    </a:cubicBezTo>
                    <a:cubicBezTo>
                      <a:pt x="395" y="1767"/>
                      <a:pt x="483" y="1463"/>
                      <a:pt x="598" y="1167"/>
                    </a:cubicBezTo>
                    <a:cubicBezTo>
                      <a:pt x="623" y="1105"/>
                      <a:pt x="591" y="1034"/>
                      <a:pt x="529" y="1010"/>
                    </a:cubicBezTo>
                    <a:cubicBezTo>
                      <a:pt x="514" y="1004"/>
                      <a:pt x="499" y="1002"/>
                      <a:pt x="485" y="1002"/>
                    </a:cubicBezTo>
                    <a:close/>
                    <a:moveTo>
                      <a:pt x="1727" y="1604"/>
                    </a:moveTo>
                    <a:cubicBezTo>
                      <a:pt x="1717" y="1604"/>
                      <a:pt x="1706" y="1605"/>
                      <a:pt x="1696" y="1608"/>
                    </a:cubicBezTo>
                    <a:cubicBezTo>
                      <a:pt x="1632" y="1625"/>
                      <a:pt x="1594" y="1691"/>
                      <a:pt x="1610" y="1755"/>
                    </a:cubicBezTo>
                    <a:cubicBezTo>
                      <a:pt x="1692" y="2060"/>
                      <a:pt x="1745" y="2373"/>
                      <a:pt x="1771" y="2689"/>
                    </a:cubicBezTo>
                    <a:cubicBezTo>
                      <a:pt x="1776" y="2752"/>
                      <a:pt x="1828" y="2800"/>
                      <a:pt x="1891" y="2800"/>
                    </a:cubicBezTo>
                    <a:lnTo>
                      <a:pt x="1901" y="2800"/>
                    </a:lnTo>
                    <a:cubicBezTo>
                      <a:pt x="1968" y="2796"/>
                      <a:pt x="2018" y="2737"/>
                      <a:pt x="2012" y="2669"/>
                    </a:cubicBezTo>
                    <a:cubicBezTo>
                      <a:pt x="1986" y="2340"/>
                      <a:pt x="1931" y="2012"/>
                      <a:pt x="1844" y="1692"/>
                    </a:cubicBezTo>
                    <a:cubicBezTo>
                      <a:pt x="1829" y="1638"/>
                      <a:pt x="1780" y="1604"/>
                      <a:pt x="1727" y="1604"/>
                    </a:cubicBezTo>
                    <a:close/>
                    <a:moveTo>
                      <a:pt x="122" y="2899"/>
                    </a:moveTo>
                    <a:cubicBezTo>
                      <a:pt x="54" y="2899"/>
                      <a:pt x="1" y="2954"/>
                      <a:pt x="1" y="3021"/>
                    </a:cubicBezTo>
                    <a:lnTo>
                      <a:pt x="1" y="3991"/>
                    </a:lnTo>
                    <a:cubicBezTo>
                      <a:pt x="1" y="4058"/>
                      <a:pt x="54" y="4112"/>
                      <a:pt x="120" y="4112"/>
                    </a:cubicBezTo>
                    <a:cubicBezTo>
                      <a:pt x="121" y="4112"/>
                      <a:pt x="121" y="4112"/>
                      <a:pt x="122" y="4112"/>
                    </a:cubicBezTo>
                    <a:cubicBezTo>
                      <a:pt x="190" y="4112"/>
                      <a:pt x="243" y="4059"/>
                      <a:pt x="243" y="3991"/>
                    </a:cubicBezTo>
                    <a:lnTo>
                      <a:pt x="243" y="3020"/>
                    </a:lnTo>
                    <a:cubicBezTo>
                      <a:pt x="243" y="2954"/>
                      <a:pt x="188" y="2899"/>
                      <a:pt x="122" y="2899"/>
                    </a:cubicBezTo>
                    <a:close/>
                    <a:moveTo>
                      <a:pt x="1907" y="3532"/>
                    </a:moveTo>
                    <a:cubicBezTo>
                      <a:pt x="1841" y="3532"/>
                      <a:pt x="1788" y="3584"/>
                      <a:pt x="1786" y="3650"/>
                    </a:cubicBezTo>
                    <a:lnTo>
                      <a:pt x="1786" y="4621"/>
                    </a:lnTo>
                    <a:cubicBezTo>
                      <a:pt x="1784" y="4687"/>
                      <a:pt x="1839" y="4742"/>
                      <a:pt x="1907" y="4742"/>
                    </a:cubicBezTo>
                    <a:cubicBezTo>
                      <a:pt x="1973" y="4742"/>
                      <a:pt x="2028" y="4687"/>
                      <a:pt x="2028" y="4621"/>
                    </a:cubicBezTo>
                    <a:lnTo>
                      <a:pt x="2028" y="3650"/>
                    </a:lnTo>
                    <a:cubicBezTo>
                      <a:pt x="2026" y="3584"/>
                      <a:pt x="1972" y="3532"/>
                      <a:pt x="1907" y="3532"/>
                    </a:cubicBezTo>
                    <a:close/>
                    <a:moveTo>
                      <a:pt x="122" y="4841"/>
                    </a:moveTo>
                    <a:cubicBezTo>
                      <a:pt x="55" y="4841"/>
                      <a:pt x="1" y="4896"/>
                      <a:pt x="1" y="4962"/>
                    </a:cubicBezTo>
                    <a:lnTo>
                      <a:pt x="1" y="5933"/>
                    </a:lnTo>
                    <a:cubicBezTo>
                      <a:pt x="1" y="6001"/>
                      <a:pt x="55" y="6055"/>
                      <a:pt x="122" y="6055"/>
                    </a:cubicBezTo>
                    <a:lnTo>
                      <a:pt x="122" y="6054"/>
                    </a:lnTo>
                    <a:cubicBezTo>
                      <a:pt x="190" y="6054"/>
                      <a:pt x="243" y="6001"/>
                      <a:pt x="243" y="5933"/>
                    </a:cubicBezTo>
                    <a:lnTo>
                      <a:pt x="243" y="4962"/>
                    </a:lnTo>
                    <a:cubicBezTo>
                      <a:pt x="243" y="4896"/>
                      <a:pt x="190" y="4841"/>
                      <a:pt x="122" y="4841"/>
                    </a:cubicBezTo>
                    <a:close/>
                    <a:moveTo>
                      <a:pt x="1907" y="5466"/>
                    </a:moveTo>
                    <a:cubicBezTo>
                      <a:pt x="1838" y="5466"/>
                      <a:pt x="1782" y="5523"/>
                      <a:pt x="1786" y="5592"/>
                    </a:cubicBezTo>
                    <a:lnTo>
                      <a:pt x="1786" y="6562"/>
                    </a:lnTo>
                    <a:cubicBezTo>
                      <a:pt x="1784" y="6630"/>
                      <a:pt x="1839" y="6683"/>
                      <a:pt x="1907" y="6683"/>
                    </a:cubicBezTo>
                    <a:cubicBezTo>
                      <a:pt x="1973" y="6683"/>
                      <a:pt x="2028" y="6629"/>
                      <a:pt x="2028" y="6562"/>
                    </a:cubicBezTo>
                    <a:lnTo>
                      <a:pt x="2028" y="5592"/>
                    </a:lnTo>
                    <a:cubicBezTo>
                      <a:pt x="2030" y="5523"/>
                      <a:pt x="1975" y="5466"/>
                      <a:pt x="1907" y="5466"/>
                    </a:cubicBezTo>
                    <a:close/>
                    <a:moveTo>
                      <a:pt x="122" y="6782"/>
                    </a:moveTo>
                    <a:cubicBezTo>
                      <a:pt x="55" y="6782"/>
                      <a:pt x="1" y="6836"/>
                      <a:pt x="1" y="6904"/>
                    </a:cubicBezTo>
                    <a:lnTo>
                      <a:pt x="1" y="7875"/>
                    </a:lnTo>
                    <a:cubicBezTo>
                      <a:pt x="1" y="7942"/>
                      <a:pt x="55" y="7997"/>
                      <a:pt x="122" y="7997"/>
                    </a:cubicBezTo>
                    <a:cubicBezTo>
                      <a:pt x="190" y="7997"/>
                      <a:pt x="244" y="7941"/>
                      <a:pt x="243" y="7875"/>
                    </a:cubicBezTo>
                    <a:lnTo>
                      <a:pt x="243" y="6904"/>
                    </a:lnTo>
                    <a:cubicBezTo>
                      <a:pt x="243" y="6836"/>
                      <a:pt x="190" y="6782"/>
                      <a:pt x="122" y="6782"/>
                    </a:cubicBezTo>
                    <a:close/>
                    <a:moveTo>
                      <a:pt x="1907" y="7408"/>
                    </a:moveTo>
                    <a:cubicBezTo>
                      <a:pt x="1838" y="7408"/>
                      <a:pt x="1782" y="7465"/>
                      <a:pt x="1786" y="7533"/>
                    </a:cubicBezTo>
                    <a:lnTo>
                      <a:pt x="1786" y="8504"/>
                    </a:lnTo>
                    <a:cubicBezTo>
                      <a:pt x="1784" y="8572"/>
                      <a:pt x="1839" y="8626"/>
                      <a:pt x="1907" y="8626"/>
                    </a:cubicBezTo>
                    <a:lnTo>
                      <a:pt x="1907" y="8625"/>
                    </a:lnTo>
                    <a:cubicBezTo>
                      <a:pt x="1973" y="8625"/>
                      <a:pt x="2028" y="8572"/>
                      <a:pt x="2028" y="8504"/>
                    </a:cubicBezTo>
                    <a:lnTo>
                      <a:pt x="2028" y="7533"/>
                    </a:lnTo>
                    <a:cubicBezTo>
                      <a:pt x="2030" y="7465"/>
                      <a:pt x="1975" y="7408"/>
                      <a:pt x="1907" y="7408"/>
                    </a:cubicBezTo>
                    <a:close/>
                    <a:moveTo>
                      <a:pt x="122" y="8725"/>
                    </a:moveTo>
                    <a:cubicBezTo>
                      <a:pt x="55" y="8725"/>
                      <a:pt x="1" y="8779"/>
                      <a:pt x="1" y="8847"/>
                    </a:cubicBezTo>
                    <a:lnTo>
                      <a:pt x="1" y="9818"/>
                    </a:lnTo>
                    <a:cubicBezTo>
                      <a:pt x="1" y="9884"/>
                      <a:pt x="55" y="9939"/>
                      <a:pt x="122" y="9939"/>
                    </a:cubicBezTo>
                    <a:cubicBezTo>
                      <a:pt x="190" y="9939"/>
                      <a:pt x="243" y="9884"/>
                      <a:pt x="243" y="9818"/>
                    </a:cubicBezTo>
                    <a:lnTo>
                      <a:pt x="243" y="8847"/>
                    </a:lnTo>
                    <a:cubicBezTo>
                      <a:pt x="243" y="8779"/>
                      <a:pt x="190" y="8725"/>
                      <a:pt x="122" y="8725"/>
                    </a:cubicBezTo>
                    <a:close/>
                    <a:moveTo>
                      <a:pt x="1907" y="9358"/>
                    </a:moveTo>
                    <a:cubicBezTo>
                      <a:pt x="1841" y="9358"/>
                      <a:pt x="1788" y="9410"/>
                      <a:pt x="1786" y="9475"/>
                    </a:cubicBezTo>
                    <a:lnTo>
                      <a:pt x="1786" y="10447"/>
                    </a:lnTo>
                    <a:cubicBezTo>
                      <a:pt x="1784" y="10514"/>
                      <a:pt x="1839" y="10568"/>
                      <a:pt x="1907" y="10568"/>
                    </a:cubicBezTo>
                    <a:cubicBezTo>
                      <a:pt x="1973" y="10568"/>
                      <a:pt x="2028" y="10514"/>
                      <a:pt x="2028" y="10447"/>
                    </a:cubicBezTo>
                    <a:lnTo>
                      <a:pt x="2028" y="9475"/>
                    </a:lnTo>
                    <a:cubicBezTo>
                      <a:pt x="2026" y="9410"/>
                      <a:pt x="1972" y="9358"/>
                      <a:pt x="1907" y="9358"/>
                    </a:cubicBezTo>
                    <a:close/>
                    <a:moveTo>
                      <a:pt x="122" y="10667"/>
                    </a:moveTo>
                    <a:cubicBezTo>
                      <a:pt x="55" y="10667"/>
                      <a:pt x="1" y="10721"/>
                      <a:pt x="1" y="10788"/>
                    </a:cubicBezTo>
                    <a:lnTo>
                      <a:pt x="1" y="11759"/>
                    </a:lnTo>
                    <a:cubicBezTo>
                      <a:pt x="1" y="11826"/>
                      <a:pt x="55" y="11880"/>
                      <a:pt x="122" y="11880"/>
                    </a:cubicBezTo>
                    <a:cubicBezTo>
                      <a:pt x="190" y="11880"/>
                      <a:pt x="244" y="11826"/>
                      <a:pt x="243" y="11759"/>
                    </a:cubicBezTo>
                    <a:lnTo>
                      <a:pt x="243" y="10788"/>
                    </a:lnTo>
                    <a:cubicBezTo>
                      <a:pt x="243" y="10721"/>
                      <a:pt x="190" y="10667"/>
                      <a:pt x="122" y="10667"/>
                    </a:cubicBezTo>
                    <a:close/>
                    <a:moveTo>
                      <a:pt x="1907" y="11299"/>
                    </a:moveTo>
                    <a:cubicBezTo>
                      <a:pt x="1841" y="11299"/>
                      <a:pt x="1788" y="11351"/>
                      <a:pt x="1786" y="11417"/>
                    </a:cubicBezTo>
                    <a:lnTo>
                      <a:pt x="1786" y="12389"/>
                    </a:lnTo>
                    <a:cubicBezTo>
                      <a:pt x="1786" y="12455"/>
                      <a:pt x="1839" y="12510"/>
                      <a:pt x="1907" y="12510"/>
                    </a:cubicBezTo>
                    <a:cubicBezTo>
                      <a:pt x="1973" y="12510"/>
                      <a:pt x="2028" y="12455"/>
                      <a:pt x="2028" y="12388"/>
                    </a:cubicBezTo>
                    <a:lnTo>
                      <a:pt x="2028" y="11417"/>
                    </a:lnTo>
                    <a:cubicBezTo>
                      <a:pt x="2026" y="11351"/>
                      <a:pt x="1972" y="11299"/>
                      <a:pt x="1907" y="11299"/>
                    </a:cubicBezTo>
                    <a:close/>
                    <a:moveTo>
                      <a:pt x="122" y="12608"/>
                    </a:moveTo>
                    <a:cubicBezTo>
                      <a:pt x="55" y="12608"/>
                      <a:pt x="1" y="12663"/>
                      <a:pt x="1" y="12730"/>
                    </a:cubicBezTo>
                    <a:lnTo>
                      <a:pt x="1" y="13701"/>
                    </a:lnTo>
                    <a:cubicBezTo>
                      <a:pt x="1" y="13768"/>
                      <a:pt x="55" y="13822"/>
                      <a:pt x="122" y="13822"/>
                    </a:cubicBezTo>
                    <a:cubicBezTo>
                      <a:pt x="190" y="13822"/>
                      <a:pt x="244" y="13768"/>
                      <a:pt x="243" y="13701"/>
                    </a:cubicBezTo>
                    <a:lnTo>
                      <a:pt x="243" y="12730"/>
                    </a:lnTo>
                    <a:cubicBezTo>
                      <a:pt x="244" y="12663"/>
                      <a:pt x="190" y="12608"/>
                      <a:pt x="122" y="12608"/>
                    </a:cubicBezTo>
                    <a:close/>
                    <a:moveTo>
                      <a:pt x="1907" y="13242"/>
                    </a:moveTo>
                    <a:cubicBezTo>
                      <a:pt x="1841" y="13242"/>
                      <a:pt x="1788" y="13293"/>
                      <a:pt x="1786" y="13359"/>
                    </a:cubicBezTo>
                    <a:lnTo>
                      <a:pt x="1786" y="14331"/>
                    </a:lnTo>
                    <a:cubicBezTo>
                      <a:pt x="1784" y="14397"/>
                      <a:pt x="1839" y="14452"/>
                      <a:pt x="1907" y="14452"/>
                    </a:cubicBezTo>
                    <a:cubicBezTo>
                      <a:pt x="1973" y="14452"/>
                      <a:pt x="2028" y="14397"/>
                      <a:pt x="2028" y="14331"/>
                    </a:cubicBezTo>
                    <a:lnTo>
                      <a:pt x="2028" y="13359"/>
                    </a:lnTo>
                    <a:cubicBezTo>
                      <a:pt x="2026" y="13293"/>
                      <a:pt x="1972" y="13242"/>
                      <a:pt x="1907" y="13242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2275;p87">
                <a:extLst>
                  <a:ext uri="{FF2B5EF4-FFF2-40B4-BE49-F238E27FC236}">
                    <a16:creationId xmlns:a16="http://schemas.microsoft.com/office/drawing/2014/main" id="{6A7F493C-F308-4B03-A0D1-E9471AB6A46C}"/>
                  </a:ext>
                </a:extLst>
              </p:cNvPr>
              <p:cNvSpPr/>
              <p:nvPr/>
            </p:nvSpPr>
            <p:spPr>
              <a:xfrm>
                <a:off x="4600300" y="2748550"/>
                <a:ext cx="189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406" extrusionOk="0">
                    <a:moveTo>
                      <a:pt x="622" y="0"/>
                    </a:moveTo>
                    <a:cubicBezTo>
                      <a:pt x="610" y="0"/>
                      <a:pt x="599" y="2"/>
                      <a:pt x="587" y="5"/>
                    </a:cubicBezTo>
                    <a:cubicBezTo>
                      <a:pt x="533" y="18"/>
                      <a:pt x="356" y="68"/>
                      <a:pt x="120" y="174"/>
                    </a:cubicBezTo>
                    <a:cubicBezTo>
                      <a:pt x="1" y="228"/>
                      <a:pt x="39" y="406"/>
                      <a:pt x="169" y="406"/>
                    </a:cubicBezTo>
                    <a:cubicBezTo>
                      <a:pt x="170" y="406"/>
                      <a:pt x="170" y="406"/>
                      <a:pt x="170" y="406"/>
                    </a:cubicBezTo>
                    <a:cubicBezTo>
                      <a:pt x="187" y="406"/>
                      <a:pt x="204" y="402"/>
                      <a:pt x="221" y="395"/>
                    </a:cubicBezTo>
                    <a:cubicBezTo>
                      <a:pt x="476" y="279"/>
                      <a:pt x="641" y="242"/>
                      <a:pt x="641" y="242"/>
                    </a:cubicBezTo>
                    <a:cubicBezTo>
                      <a:pt x="663" y="239"/>
                      <a:pt x="685" y="228"/>
                      <a:pt x="702" y="213"/>
                    </a:cubicBezTo>
                    <a:lnTo>
                      <a:pt x="706" y="209"/>
                    </a:lnTo>
                    <a:cubicBezTo>
                      <a:pt x="754" y="164"/>
                      <a:pt x="757" y="87"/>
                      <a:pt x="711" y="39"/>
                    </a:cubicBezTo>
                    <a:cubicBezTo>
                      <a:pt x="688" y="14"/>
                      <a:pt x="655" y="0"/>
                      <a:pt x="62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Google Shape;2276;p87">
                <a:extLst>
                  <a:ext uri="{FF2B5EF4-FFF2-40B4-BE49-F238E27FC236}">
                    <a16:creationId xmlns:a16="http://schemas.microsoft.com/office/drawing/2014/main" id="{2149B93F-5583-45BA-8B2E-C8243AA0B38D}"/>
                  </a:ext>
                </a:extLst>
              </p:cNvPr>
              <p:cNvSpPr/>
              <p:nvPr/>
            </p:nvSpPr>
            <p:spPr>
              <a:xfrm>
                <a:off x="4549975" y="2764775"/>
                <a:ext cx="38450" cy="2968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1873" extrusionOk="0">
                    <a:moveTo>
                      <a:pt x="1401" y="1"/>
                    </a:moveTo>
                    <a:cubicBezTo>
                      <a:pt x="1374" y="1"/>
                      <a:pt x="1347" y="10"/>
                      <a:pt x="1324" y="28"/>
                    </a:cubicBezTo>
                    <a:cubicBezTo>
                      <a:pt x="1076" y="230"/>
                      <a:pt x="858" y="465"/>
                      <a:pt x="676" y="728"/>
                    </a:cubicBezTo>
                    <a:cubicBezTo>
                      <a:pt x="619" y="807"/>
                      <a:pt x="677" y="917"/>
                      <a:pt x="775" y="919"/>
                    </a:cubicBezTo>
                    <a:cubicBezTo>
                      <a:pt x="814" y="919"/>
                      <a:pt x="851" y="899"/>
                      <a:pt x="874" y="866"/>
                    </a:cubicBezTo>
                    <a:cubicBezTo>
                      <a:pt x="1044" y="623"/>
                      <a:pt x="1247" y="404"/>
                      <a:pt x="1478" y="216"/>
                    </a:cubicBezTo>
                    <a:cubicBezTo>
                      <a:pt x="1530" y="173"/>
                      <a:pt x="1538" y="97"/>
                      <a:pt x="1495" y="45"/>
                    </a:cubicBezTo>
                    <a:cubicBezTo>
                      <a:pt x="1471" y="16"/>
                      <a:pt x="1436" y="1"/>
                      <a:pt x="1401" y="1"/>
                    </a:cubicBezTo>
                    <a:close/>
                    <a:moveTo>
                      <a:pt x="355" y="1495"/>
                    </a:moveTo>
                    <a:cubicBezTo>
                      <a:pt x="305" y="1495"/>
                      <a:pt x="259" y="1526"/>
                      <a:pt x="242" y="1576"/>
                    </a:cubicBezTo>
                    <a:cubicBezTo>
                      <a:pt x="137" y="1875"/>
                      <a:pt x="67" y="2186"/>
                      <a:pt x="32" y="2501"/>
                    </a:cubicBezTo>
                    <a:cubicBezTo>
                      <a:pt x="25" y="2568"/>
                      <a:pt x="73" y="2628"/>
                      <a:pt x="140" y="2636"/>
                    </a:cubicBezTo>
                    <a:cubicBezTo>
                      <a:pt x="145" y="2637"/>
                      <a:pt x="149" y="2637"/>
                      <a:pt x="153" y="2637"/>
                    </a:cubicBezTo>
                    <a:cubicBezTo>
                      <a:pt x="214" y="2636"/>
                      <a:pt x="267" y="2591"/>
                      <a:pt x="274" y="2530"/>
                    </a:cubicBezTo>
                    <a:cubicBezTo>
                      <a:pt x="306" y="2232"/>
                      <a:pt x="373" y="1940"/>
                      <a:pt x="471" y="1657"/>
                    </a:cubicBezTo>
                    <a:cubicBezTo>
                      <a:pt x="494" y="1594"/>
                      <a:pt x="460" y="1524"/>
                      <a:pt x="397" y="1502"/>
                    </a:cubicBezTo>
                    <a:cubicBezTo>
                      <a:pt x="383" y="1497"/>
                      <a:pt x="369" y="1495"/>
                      <a:pt x="355" y="1495"/>
                    </a:cubicBezTo>
                    <a:close/>
                    <a:moveTo>
                      <a:pt x="123" y="3316"/>
                    </a:moveTo>
                    <a:cubicBezTo>
                      <a:pt x="55" y="3316"/>
                      <a:pt x="2" y="3371"/>
                      <a:pt x="2" y="3437"/>
                    </a:cubicBezTo>
                    <a:lnTo>
                      <a:pt x="2" y="4361"/>
                    </a:lnTo>
                    <a:cubicBezTo>
                      <a:pt x="1" y="4428"/>
                      <a:pt x="55" y="4482"/>
                      <a:pt x="123" y="4482"/>
                    </a:cubicBezTo>
                    <a:cubicBezTo>
                      <a:pt x="189" y="4482"/>
                      <a:pt x="244" y="4428"/>
                      <a:pt x="244" y="4361"/>
                    </a:cubicBezTo>
                    <a:lnTo>
                      <a:pt x="244" y="3437"/>
                    </a:lnTo>
                    <a:cubicBezTo>
                      <a:pt x="244" y="3371"/>
                      <a:pt x="189" y="3316"/>
                      <a:pt x="123" y="3316"/>
                    </a:cubicBezTo>
                    <a:close/>
                    <a:moveTo>
                      <a:pt x="123" y="5163"/>
                    </a:moveTo>
                    <a:cubicBezTo>
                      <a:pt x="55" y="5163"/>
                      <a:pt x="2" y="5218"/>
                      <a:pt x="2" y="5285"/>
                    </a:cubicBezTo>
                    <a:lnTo>
                      <a:pt x="2" y="6208"/>
                    </a:lnTo>
                    <a:cubicBezTo>
                      <a:pt x="1" y="6276"/>
                      <a:pt x="55" y="6330"/>
                      <a:pt x="123" y="6330"/>
                    </a:cubicBezTo>
                    <a:cubicBezTo>
                      <a:pt x="189" y="6330"/>
                      <a:pt x="244" y="6276"/>
                      <a:pt x="244" y="6209"/>
                    </a:cubicBezTo>
                    <a:lnTo>
                      <a:pt x="244" y="5285"/>
                    </a:lnTo>
                    <a:cubicBezTo>
                      <a:pt x="244" y="5218"/>
                      <a:pt x="189" y="5163"/>
                      <a:pt x="123" y="5163"/>
                    </a:cubicBezTo>
                    <a:close/>
                    <a:moveTo>
                      <a:pt x="123" y="7011"/>
                    </a:moveTo>
                    <a:cubicBezTo>
                      <a:pt x="55" y="7011"/>
                      <a:pt x="2" y="7066"/>
                      <a:pt x="2" y="7132"/>
                    </a:cubicBezTo>
                    <a:lnTo>
                      <a:pt x="2" y="8056"/>
                    </a:lnTo>
                    <a:cubicBezTo>
                      <a:pt x="1" y="8123"/>
                      <a:pt x="55" y="8177"/>
                      <a:pt x="123" y="8177"/>
                    </a:cubicBezTo>
                    <a:cubicBezTo>
                      <a:pt x="189" y="8177"/>
                      <a:pt x="244" y="8123"/>
                      <a:pt x="244" y="8056"/>
                    </a:cubicBezTo>
                    <a:lnTo>
                      <a:pt x="244" y="7132"/>
                    </a:lnTo>
                    <a:cubicBezTo>
                      <a:pt x="244" y="7066"/>
                      <a:pt x="189" y="7011"/>
                      <a:pt x="123" y="7011"/>
                    </a:cubicBezTo>
                    <a:close/>
                    <a:moveTo>
                      <a:pt x="123" y="8859"/>
                    </a:moveTo>
                    <a:cubicBezTo>
                      <a:pt x="55" y="8859"/>
                      <a:pt x="2" y="8913"/>
                      <a:pt x="2" y="8980"/>
                    </a:cubicBezTo>
                    <a:lnTo>
                      <a:pt x="2" y="9903"/>
                    </a:lnTo>
                    <a:cubicBezTo>
                      <a:pt x="1" y="9971"/>
                      <a:pt x="55" y="10025"/>
                      <a:pt x="123" y="10025"/>
                    </a:cubicBezTo>
                    <a:cubicBezTo>
                      <a:pt x="189" y="10025"/>
                      <a:pt x="244" y="9971"/>
                      <a:pt x="244" y="9903"/>
                    </a:cubicBezTo>
                    <a:lnTo>
                      <a:pt x="244" y="8980"/>
                    </a:lnTo>
                    <a:cubicBezTo>
                      <a:pt x="244" y="8913"/>
                      <a:pt x="189" y="8859"/>
                      <a:pt x="123" y="8859"/>
                    </a:cubicBezTo>
                    <a:close/>
                    <a:moveTo>
                      <a:pt x="123" y="10706"/>
                    </a:moveTo>
                    <a:cubicBezTo>
                      <a:pt x="55" y="10706"/>
                      <a:pt x="2" y="10760"/>
                      <a:pt x="2" y="10827"/>
                    </a:cubicBezTo>
                    <a:lnTo>
                      <a:pt x="2" y="11751"/>
                    </a:lnTo>
                    <a:cubicBezTo>
                      <a:pt x="1" y="11818"/>
                      <a:pt x="55" y="11872"/>
                      <a:pt x="123" y="11872"/>
                    </a:cubicBezTo>
                    <a:cubicBezTo>
                      <a:pt x="189" y="11872"/>
                      <a:pt x="244" y="11818"/>
                      <a:pt x="244" y="11751"/>
                    </a:cubicBezTo>
                    <a:lnTo>
                      <a:pt x="244" y="10827"/>
                    </a:lnTo>
                    <a:cubicBezTo>
                      <a:pt x="244" y="10760"/>
                      <a:pt x="189" y="10706"/>
                      <a:pt x="123" y="10706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2277;p87">
                <a:extLst>
                  <a:ext uri="{FF2B5EF4-FFF2-40B4-BE49-F238E27FC236}">
                    <a16:creationId xmlns:a16="http://schemas.microsoft.com/office/drawing/2014/main" id="{70C817CB-628F-4F48-9268-3E11CCFAB7B2}"/>
                  </a:ext>
                </a:extLst>
              </p:cNvPr>
              <p:cNvSpPr/>
              <p:nvPr/>
            </p:nvSpPr>
            <p:spPr>
              <a:xfrm>
                <a:off x="4549975" y="3078800"/>
                <a:ext cx="61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30" extrusionOk="0">
                    <a:moveTo>
                      <a:pt x="123" y="1"/>
                    </a:moveTo>
                    <a:cubicBezTo>
                      <a:pt x="55" y="1"/>
                      <a:pt x="2" y="55"/>
                      <a:pt x="2" y="122"/>
                    </a:cubicBezTo>
                    <a:lnTo>
                      <a:pt x="2" y="607"/>
                    </a:lnTo>
                    <a:cubicBezTo>
                      <a:pt x="1" y="675"/>
                      <a:pt x="55" y="729"/>
                      <a:pt x="123" y="729"/>
                    </a:cubicBezTo>
                    <a:cubicBezTo>
                      <a:pt x="189" y="729"/>
                      <a:pt x="244" y="675"/>
                      <a:pt x="244" y="607"/>
                    </a:cubicBezTo>
                    <a:lnTo>
                      <a:pt x="244" y="122"/>
                    </a:lnTo>
                    <a:cubicBezTo>
                      <a:pt x="244" y="55"/>
                      <a:pt x="189" y="1"/>
                      <a:pt x="12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Google Shape;2278;p87">
                <a:extLst>
                  <a:ext uri="{FF2B5EF4-FFF2-40B4-BE49-F238E27FC236}">
                    <a16:creationId xmlns:a16="http://schemas.microsoft.com/office/drawing/2014/main" id="{BB195B35-4FA6-42B0-A5B9-2EA92760E129}"/>
                  </a:ext>
                </a:extLst>
              </p:cNvPr>
              <p:cNvSpPr/>
              <p:nvPr/>
            </p:nvSpPr>
            <p:spPr>
              <a:xfrm>
                <a:off x="4612575" y="2748525"/>
                <a:ext cx="188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07" extrusionOk="0">
                    <a:moveTo>
                      <a:pt x="134" y="0"/>
                    </a:moveTo>
                    <a:cubicBezTo>
                      <a:pt x="104" y="0"/>
                      <a:pt x="75" y="11"/>
                      <a:pt x="52" y="33"/>
                    </a:cubicBezTo>
                    <a:cubicBezTo>
                      <a:pt x="2" y="78"/>
                      <a:pt x="0" y="156"/>
                      <a:pt x="46" y="206"/>
                    </a:cubicBezTo>
                    <a:cubicBezTo>
                      <a:pt x="64" y="226"/>
                      <a:pt x="87" y="239"/>
                      <a:pt x="114" y="243"/>
                    </a:cubicBezTo>
                    <a:cubicBezTo>
                      <a:pt x="116" y="244"/>
                      <a:pt x="282" y="280"/>
                      <a:pt x="537" y="396"/>
                    </a:cubicBezTo>
                    <a:cubicBezTo>
                      <a:pt x="552" y="403"/>
                      <a:pt x="569" y="407"/>
                      <a:pt x="586" y="407"/>
                    </a:cubicBezTo>
                    <a:lnTo>
                      <a:pt x="586" y="407"/>
                    </a:lnTo>
                    <a:cubicBezTo>
                      <a:pt x="716" y="405"/>
                      <a:pt x="754" y="229"/>
                      <a:pt x="636" y="174"/>
                    </a:cubicBezTo>
                    <a:cubicBezTo>
                      <a:pt x="490" y="107"/>
                      <a:pt x="338" y="52"/>
                      <a:pt x="182" y="11"/>
                    </a:cubicBezTo>
                    <a:cubicBezTo>
                      <a:pt x="167" y="4"/>
                      <a:pt x="150" y="0"/>
                      <a:pt x="134" y="0"/>
                    </a:cubicBezTo>
                    <a:close/>
                    <a:moveTo>
                      <a:pt x="586" y="407"/>
                    </a:moveTo>
                    <a:cubicBezTo>
                      <a:pt x="586" y="407"/>
                      <a:pt x="586" y="407"/>
                      <a:pt x="586" y="407"/>
                    </a:cubicBezTo>
                    <a:lnTo>
                      <a:pt x="587" y="407"/>
                    </a:lnTo>
                    <a:cubicBezTo>
                      <a:pt x="587" y="407"/>
                      <a:pt x="586" y="407"/>
                      <a:pt x="586" y="40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2279;p87">
                <a:extLst>
                  <a:ext uri="{FF2B5EF4-FFF2-40B4-BE49-F238E27FC236}">
                    <a16:creationId xmlns:a16="http://schemas.microsoft.com/office/drawing/2014/main" id="{7AA5152A-9209-4903-BD0D-9147D78B3620}"/>
                  </a:ext>
                </a:extLst>
              </p:cNvPr>
              <p:cNvSpPr/>
              <p:nvPr/>
            </p:nvSpPr>
            <p:spPr>
              <a:xfrm>
                <a:off x="4643375" y="2764725"/>
                <a:ext cx="3852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1875" extrusionOk="0">
                    <a:moveTo>
                      <a:pt x="136" y="1"/>
                    </a:moveTo>
                    <a:cubicBezTo>
                      <a:pt x="101" y="1"/>
                      <a:pt x="66" y="16"/>
                      <a:pt x="42" y="46"/>
                    </a:cubicBezTo>
                    <a:cubicBezTo>
                      <a:pt x="1" y="98"/>
                      <a:pt x="8" y="174"/>
                      <a:pt x="60" y="217"/>
                    </a:cubicBezTo>
                    <a:cubicBezTo>
                      <a:pt x="290" y="405"/>
                      <a:pt x="494" y="624"/>
                      <a:pt x="664" y="867"/>
                    </a:cubicBezTo>
                    <a:cubicBezTo>
                      <a:pt x="687" y="900"/>
                      <a:pt x="724" y="918"/>
                      <a:pt x="763" y="918"/>
                    </a:cubicBezTo>
                    <a:cubicBezTo>
                      <a:pt x="862" y="918"/>
                      <a:pt x="919" y="808"/>
                      <a:pt x="863" y="727"/>
                    </a:cubicBezTo>
                    <a:cubicBezTo>
                      <a:pt x="679" y="466"/>
                      <a:pt x="461" y="231"/>
                      <a:pt x="214" y="28"/>
                    </a:cubicBezTo>
                    <a:cubicBezTo>
                      <a:pt x="191" y="10"/>
                      <a:pt x="164" y="1"/>
                      <a:pt x="136" y="1"/>
                    </a:cubicBezTo>
                    <a:close/>
                    <a:moveTo>
                      <a:pt x="1182" y="1494"/>
                    </a:moveTo>
                    <a:cubicBezTo>
                      <a:pt x="1169" y="1494"/>
                      <a:pt x="1155" y="1496"/>
                      <a:pt x="1142" y="1501"/>
                    </a:cubicBezTo>
                    <a:cubicBezTo>
                      <a:pt x="1079" y="1524"/>
                      <a:pt x="1046" y="1594"/>
                      <a:pt x="1068" y="1657"/>
                    </a:cubicBezTo>
                    <a:cubicBezTo>
                      <a:pt x="1167" y="1939"/>
                      <a:pt x="1233" y="2232"/>
                      <a:pt x="1266" y="2530"/>
                    </a:cubicBezTo>
                    <a:cubicBezTo>
                      <a:pt x="1274" y="2591"/>
                      <a:pt x="1325" y="2636"/>
                      <a:pt x="1387" y="2636"/>
                    </a:cubicBezTo>
                    <a:cubicBezTo>
                      <a:pt x="1392" y="2636"/>
                      <a:pt x="1396" y="2636"/>
                      <a:pt x="1401" y="2635"/>
                    </a:cubicBezTo>
                    <a:cubicBezTo>
                      <a:pt x="1468" y="2628"/>
                      <a:pt x="1515" y="2568"/>
                      <a:pt x="1507" y="2501"/>
                    </a:cubicBezTo>
                    <a:cubicBezTo>
                      <a:pt x="1472" y="2186"/>
                      <a:pt x="1401" y="1875"/>
                      <a:pt x="1298" y="1575"/>
                    </a:cubicBezTo>
                    <a:cubicBezTo>
                      <a:pt x="1280" y="1525"/>
                      <a:pt x="1232" y="1494"/>
                      <a:pt x="1182" y="1494"/>
                    </a:cubicBezTo>
                    <a:close/>
                    <a:moveTo>
                      <a:pt x="1418" y="3316"/>
                    </a:moveTo>
                    <a:cubicBezTo>
                      <a:pt x="1351" y="3316"/>
                      <a:pt x="1297" y="3371"/>
                      <a:pt x="1297" y="3437"/>
                    </a:cubicBezTo>
                    <a:lnTo>
                      <a:pt x="1297" y="4361"/>
                    </a:lnTo>
                    <a:cubicBezTo>
                      <a:pt x="1297" y="4428"/>
                      <a:pt x="1350" y="4482"/>
                      <a:pt x="1416" y="4482"/>
                    </a:cubicBezTo>
                    <a:cubicBezTo>
                      <a:pt x="1417" y="4482"/>
                      <a:pt x="1417" y="4482"/>
                      <a:pt x="1418" y="4482"/>
                    </a:cubicBezTo>
                    <a:cubicBezTo>
                      <a:pt x="1419" y="4482"/>
                      <a:pt x="1419" y="4482"/>
                      <a:pt x="1420" y="4482"/>
                    </a:cubicBezTo>
                    <a:cubicBezTo>
                      <a:pt x="1487" y="4482"/>
                      <a:pt x="1540" y="4428"/>
                      <a:pt x="1540" y="4361"/>
                    </a:cubicBezTo>
                    <a:lnTo>
                      <a:pt x="1540" y="3437"/>
                    </a:lnTo>
                    <a:cubicBezTo>
                      <a:pt x="1540" y="3371"/>
                      <a:pt x="1485" y="3316"/>
                      <a:pt x="1418" y="3316"/>
                    </a:cubicBezTo>
                    <a:close/>
                    <a:moveTo>
                      <a:pt x="1418" y="5164"/>
                    </a:moveTo>
                    <a:cubicBezTo>
                      <a:pt x="1351" y="5164"/>
                      <a:pt x="1297" y="5219"/>
                      <a:pt x="1297" y="5285"/>
                    </a:cubicBezTo>
                    <a:lnTo>
                      <a:pt x="1297" y="6209"/>
                    </a:lnTo>
                    <a:cubicBezTo>
                      <a:pt x="1297" y="6276"/>
                      <a:pt x="1351" y="6330"/>
                      <a:pt x="1418" y="6330"/>
                    </a:cubicBezTo>
                    <a:cubicBezTo>
                      <a:pt x="1485" y="6330"/>
                      <a:pt x="1540" y="6276"/>
                      <a:pt x="1540" y="6209"/>
                    </a:cubicBezTo>
                    <a:lnTo>
                      <a:pt x="1540" y="5285"/>
                    </a:lnTo>
                    <a:cubicBezTo>
                      <a:pt x="1540" y="5219"/>
                      <a:pt x="1485" y="5164"/>
                      <a:pt x="1418" y="5164"/>
                    </a:cubicBezTo>
                    <a:close/>
                    <a:moveTo>
                      <a:pt x="1418" y="7012"/>
                    </a:moveTo>
                    <a:cubicBezTo>
                      <a:pt x="1351" y="7012"/>
                      <a:pt x="1297" y="7067"/>
                      <a:pt x="1297" y="7133"/>
                    </a:cubicBezTo>
                    <a:lnTo>
                      <a:pt x="1297" y="8057"/>
                    </a:lnTo>
                    <a:cubicBezTo>
                      <a:pt x="1297" y="8124"/>
                      <a:pt x="1351" y="8178"/>
                      <a:pt x="1418" y="8178"/>
                    </a:cubicBezTo>
                    <a:cubicBezTo>
                      <a:pt x="1485" y="8178"/>
                      <a:pt x="1540" y="8124"/>
                      <a:pt x="1540" y="8057"/>
                    </a:cubicBezTo>
                    <a:lnTo>
                      <a:pt x="1540" y="7133"/>
                    </a:lnTo>
                    <a:cubicBezTo>
                      <a:pt x="1540" y="7067"/>
                      <a:pt x="1485" y="7012"/>
                      <a:pt x="1418" y="7012"/>
                    </a:cubicBezTo>
                    <a:close/>
                    <a:moveTo>
                      <a:pt x="1418" y="8860"/>
                    </a:moveTo>
                    <a:cubicBezTo>
                      <a:pt x="1351" y="8860"/>
                      <a:pt x="1297" y="8913"/>
                      <a:pt x="1297" y="8981"/>
                    </a:cubicBezTo>
                    <a:lnTo>
                      <a:pt x="1297" y="9905"/>
                    </a:lnTo>
                    <a:cubicBezTo>
                      <a:pt x="1297" y="9972"/>
                      <a:pt x="1351" y="10026"/>
                      <a:pt x="1418" y="10026"/>
                    </a:cubicBezTo>
                    <a:cubicBezTo>
                      <a:pt x="1485" y="10026"/>
                      <a:pt x="1540" y="9972"/>
                      <a:pt x="1540" y="9905"/>
                    </a:cubicBezTo>
                    <a:lnTo>
                      <a:pt x="1540" y="8981"/>
                    </a:lnTo>
                    <a:cubicBezTo>
                      <a:pt x="1540" y="8913"/>
                      <a:pt x="1485" y="8860"/>
                      <a:pt x="1418" y="8860"/>
                    </a:cubicBezTo>
                    <a:close/>
                    <a:moveTo>
                      <a:pt x="1418" y="10707"/>
                    </a:moveTo>
                    <a:cubicBezTo>
                      <a:pt x="1351" y="10707"/>
                      <a:pt x="1297" y="10761"/>
                      <a:pt x="1297" y="10829"/>
                    </a:cubicBezTo>
                    <a:lnTo>
                      <a:pt x="1297" y="11753"/>
                    </a:lnTo>
                    <a:cubicBezTo>
                      <a:pt x="1297" y="11820"/>
                      <a:pt x="1351" y="11874"/>
                      <a:pt x="1418" y="11874"/>
                    </a:cubicBezTo>
                    <a:cubicBezTo>
                      <a:pt x="1485" y="11874"/>
                      <a:pt x="1540" y="11820"/>
                      <a:pt x="1540" y="11753"/>
                    </a:cubicBezTo>
                    <a:lnTo>
                      <a:pt x="1540" y="10829"/>
                    </a:lnTo>
                    <a:cubicBezTo>
                      <a:pt x="1540" y="10761"/>
                      <a:pt x="1485" y="10707"/>
                      <a:pt x="1418" y="1070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2280;p87">
                <a:extLst>
                  <a:ext uri="{FF2B5EF4-FFF2-40B4-BE49-F238E27FC236}">
                    <a16:creationId xmlns:a16="http://schemas.microsoft.com/office/drawing/2014/main" id="{3676C6D7-2BEC-4463-B67A-4B19029B50A0}"/>
                  </a:ext>
                </a:extLst>
              </p:cNvPr>
              <p:cNvSpPr/>
              <p:nvPr/>
            </p:nvSpPr>
            <p:spPr>
              <a:xfrm>
                <a:off x="4675775" y="3078800"/>
                <a:ext cx="61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730" extrusionOk="0">
                    <a:moveTo>
                      <a:pt x="122" y="1"/>
                    </a:moveTo>
                    <a:cubicBezTo>
                      <a:pt x="55" y="1"/>
                      <a:pt x="1" y="55"/>
                      <a:pt x="1" y="122"/>
                    </a:cubicBezTo>
                    <a:lnTo>
                      <a:pt x="1" y="607"/>
                    </a:lnTo>
                    <a:cubicBezTo>
                      <a:pt x="1" y="675"/>
                      <a:pt x="55" y="729"/>
                      <a:pt x="122" y="729"/>
                    </a:cubicBezTo>
                    <a:cubicBezTo>
                      <a:pt x="189" y="729"/>
                      <a:pt x="244" y="675"/>
                      <a:pt x="244" y="607"/>
                    </a:cubicBezTo>
                    <a:lnTo>
                      <a:pt x="244" y="122"/>
                    </a:lnTo>
                    <a:cubicBezTo>
                      <a:pt x="244" y="55"/>
                      <a:pt x="189" y="1"/>
                      <a:pt x="12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2" name="Google Shape;2189;p87">
              <a:extLst>
                <a:ext uri="{FF2B5EF4-FFF2-40B4-BE49-F238E27FC236}">
                  <a16:creationId xmlns:a16="http://schemas.microsoft.com/office/drawing/2014/main" id="{88D03FBE-DC62-4CB3-9402-43E1272607D1}"/>
                </a:ext>
              </a:extLst>
            </p:cNvPr>
            <p:cNvSpPr/>
            <p:nvPr/>
          </p:nvSpPr>
          <p:spPr>
            <a:xfrm rot="21418889">
              <a:off x="1794799" y="1941704"/>
              <a:ext cx="291411" cy="437423"/>
            </a:xfrm>
            <a:custGeom>
              <a:avLst/>
              <a:gdLst/>
              <a:ahLst/>
              <a:cxnLst/>
              <a:rect l="l" t="t" r="r" b="b"/>
              <a:pathLst>
                <a:path w="16452" h="27253" extrusionOk="0">
                  <a:moveTo>
                    <a:pt x="14286" y="1"/>
                  </a:moveTo>
                  <a:cubicBezTo>
                    <a:pt x="9776" y="351"/>
                    <a:pt x="7201" y="2128"/>
                    <a:pt x="5243" y="7321"/>
                  </a:cubicBezTo>
                  <a:cubicBezTo>
                    <a:pt x="2346" y="15005"/>
                    <a:pt x="0" y="21084"/>
                    <a:pt x="0" y="21084"/>
                  </a:cubicBezTo>
                  <a:cubicBezTo>
                    <a:pt x="0" y="21084"/>
                    <a:pt x="1605" y="25353"/>
                    <a:pt x="9346" y="27252"/>
                  </a:cubicBezTo>
                  <a:lnTo>
                    <a:pt x="12739" y="18441"/>
                  </a:lnTo>
                  <a:cubicBezTo>
                    <a:pt x="14506" y="14635"/>
                    <a:pt x="15617" y="12209"/>
                    <a:pt x="15994" y="8949"/>
                  </a:cubicBezTo>
                  <a:cubicBezTo>
                    <a:pt x="16452" y="4981"/>
                    <a:pt x="15702" y="1583"/>
                    <a:pt x="14286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2170;p87">
              <a:extLst>
                <a:ext uri="{FF2B5EF4-FFF2-40B4-BE49-F238E27FC236}">
                  <a16:creationId xmlns:a16="http://schemas.microsoft.com/office/drawing/2014/main" id="{36A14200-08C1-44C9-9369-990DF944A4A9}"/>
                </a:ext>
              </a:extLst>
            </p:cNvPr>
            <p:cNvSpPr/>
            <p:nvPr/>
          </p:nvSpPr>
          <p:spPr>
            <a:xfrm rot="20588724">
              <a:off x="2308616" y="1839520"/>
              <a:ext cx="257279" cy="317291"/>
            </a:xfrm>
            <a:custGeom>
              <a:avLst/>
              <a:gdLst/>
              <a:ahLst/>
              <a:cxnLst/>
              <a:rect l="l" t="t" r="r" b="b"/>
              <a:pathLst>
                <a:path w="16285" h="26304" extrusionOk="0">
                  <a:moveTo>
                    <a:pt x="2004" y="0"/>
                  </a:moveTo>
                  <a:cubicBezTo>
                    <a:pt x="1283" y="0"/>
                    <a:pt x="600" y="53"/>
                    <a:pt x="1" y="135"/>
                  </a:cubicBezTo>
                  <a:lnTo>
                    <a:pt x="882" y="10438"/>
                  </a:lnTo>
                  <a:lnTo>
                    <a:pt x="7040" y="26303"/>
                  </a:lnTo>
                  <a:cubicBezTo>
                    <a:pt x="13180" y="25862"/>
                    <a:pt x="16284" y="21923"/>
                    <a:pt x="16284" y="21923"/>
                  </a:cubicBezTo>
                  <a:cubicBezTo>
                    <a:pt x="16284" y="21923"/>
                    <a:pt x="10991" y="5470"/>
                    <a:pt x="8937" y="2726"/>
                  </a:cubicBezTo>
                  <a:cubicBezTo>
                    <a:pt x="7350" y="607"/>
                    <a:pt x="4455" y="0"/>
                    <a:pt x="2004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09" name="No 31">
            <a:hlinkClick r:id="" action="ppaction://media"/>
            <a:extLst>
              <a:ext uri="{FF2B5EF4-FFF2-40B4-BE49-F238E27FC236}">
                <a16:creationId xmlns:a16="http://schemas.microsoft.com/office/drawing/2014/main" id="{B4DEEFEF-CD26-43CB-88F4-0F73FAC474E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59200" end="1555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7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000" fill="hold"/>
                                        <p:tgtEl>
                                          <p:spTgt spid="2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5201085" y="1967642"/>
            <a:ext cx="2807862" cy="199517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2980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KELEBIHAN STRATEGI PROJECT BASED LEARNING</a:t>
            </a:r>
            <a:endParaRPr lang="en-ID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93683" y="2372271"/>
            <a:ext cx="4446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rtl="0">
              <a:spcBef>
                <a:spcPts val="1000"/>
              </a:spcBef>
              <a:spcAft>
                <a:spcPts val="0"/>
              </a:spcAft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keterampilan mengelola sumber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bila diimplementasikan secara baik maka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akan belajar dan praktik dalam mengorganisasi proyek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membuat alokasi waktu dan sumber-sumber lain seperti perlengkapan untuk menyelesaikan tugas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401" name="Google Shape;1508;p41">
            <a:extLst>
              <a:ext uri="{FF2B5EF4-FFF2-40B4-BE49-F238E27FC236}">
                <a16:creationId xmlns:a16="http://schemas.microsoft.com/office/drawing/2014/main" id="{48122463-E2BC-4102-A056-66D186379880}"/>
              </a:ext>
            </a:extLst>
          </p:cNvPr>
          <p:cNvGrpSpPr/>
          <p:nvPr/>
        </p:nvGrpSpPr>
        <p:grpSpPr>
          <a:xfrm>
            <a:off x="5078627" y="1704591"/>
            <a:ext cx="3405867" cy="2477970"/>
            <a:chOff x="4917367" y="1691724"/>
            <a:chExt cx="3211398" cy="2675431"/>
          </a:xfrm>
        </p:grpSpPr>
        <p:sp>
          <p:nvSpPr>
            <p:cNvPr id="402" name="Google Shape;1509;p41">
              <a:extLst>
                <a:ext uri="{FF2B5EF4-FFF2-40B4-BE49-F238E27FC236}">
                  <a16:creationId xmlns:a16="http://schemas.microsoft.com/office/drawing/2014/main" id="{48E4BE4F-C275-4489-AF62-B3B156A7F717}"/>
                </a:ext>
              </a:extLst>
            </p:cNvPr>
            <p:cNvSpPr/>
            <p:nvPr/>
          </p:nvSpPr>
          <p:spPr>
            <a:xfrm>
              <a:off x="6136947" y="1745673"/>
              <a:ext cx="188242" cy="1193994"/>
            </a:xfrm>
            <a:custGeom>
              <a:avLst/>
              <a:gdLst/>
              <a:ahLst/>
              <a:cxnLst/>
              <a:rect l="l" t="t" r="r" b="b"/>
              <a:pathLst>
                <a:path w="10911" h="69207" extrusionOk="0">
                  <a:moveTo>
                    <a:pt x="10888" y="0"/>
                  </a:moveTo>
                  <a:lnTo>
                    <a:pt x="0" y="6231"/>
                  </a:lnTo>
                  <a:lnTo>
                    <a:pt x="0" y="69206"/>
                  </a:lnTo>
                  <a:lnTo>
                    <a:pt x="10911" y="62861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3" name="Google Shape;1510;p41">
              <a:extLst>
                <a:ext uri="{FF2B5EF4-FFF2-40B4-BE49-F238E27FC236}">
                  <a16:creationId xmlns:a16="http://schemas.microsoft.com/office/drawing/2014/main" id="{301DE0FA-523A-47C2-A960-BAD544A7D3C7}"/>
                </a:ext>
              </a:extLst>
            </p:cNvPr>
            <p:cNvSpPr/>
            <p:nvPr/>
          </p:nvSpPr>
          <p:spPr>
            <a:xfrm>
              <a:off x="6136947" y="2056770"/>
              <a:ext cx="188242" cy="882500"/>
            </a:xfrm>
            <a:custGeom>
              <a:avLst/>
              <a:gdLst/>
              <a:ahLst/>
              <a:cxnLst/>
              <a:rect l="l" t="t" r="r" b="b"/>
              <a:pathLst>
                <a:path w="10911" h="51152" extrusionOk="0">
                  <a:moveTo>
                    <a:pt x="10911" y="0"/>
                  </a:moveTo>
                  <a:lnTo>
                    <a:pt x="0" y="11573"/>
                  </a:lnTo>
                  <a:lnTo>
                    <a:pt x="0" y="51152"/>
                  </a:lnTo>
                  <a:lnTo>
                    <a:pt x="10911" y="44829"/>
                  </a:lnTo>
                  <a:lnTo>
                    <a:pt x="10911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4" name="Google Shape;1511;p41">
              <a:extLst>
                <a:ext uri="{FF2B5EF4-FFF2-40B4-BE49-F238E27FC236}">
                  <a16:creationId xmlns:a16="http://schemas.microsoft.com/office/drawing/2014/main" id="{2B23B080-62C8-4363-8DBF-B0EB0954AF3B}"/>
                </a:ext>
              </a:extLst>
            </p:cNvPr>
            <p:cNvSpPr/>
            <p:nvPr/>
          </p:nvSpPr>
          <p:spPr>
            <a:xfrm>
              <a:off x="6044404" y="1802382"/>
              <a:ext cx="92560" cy="1137285"/>
            </a:xfrm>
            <a:custGeom>
              <a:avLst/>
              <a:gdLst/>
              <a:ahLst/>
              <a:cxnLst/>
              <a:rect l="l" t="t" r="r" b="b"/>
              <a:pathLst>
                <a:path w="5365" h="65920" extrusionOk="0">
                  <a:moveTo>
                    <a:pt x="0" y="0"/>
                  </a:moveTo>
                  <a:lnTo>
                    <a:pt x="23" y="62815"/>
                  </a:lnTo>
                  <a:lnTo>
                    <a:pt x="5364" y="65919"/>
                  </a:lnTo>
                  <a:lnTo>
                    <a:pt x="5364" y="2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5" name="Google Shape;1512;p41">
              <a:extLst>
                <a:ext uri="{FF2B5EF4-FFF2-40B4-BE49-F238E27FC236}">
                  <a16:creationId xmlns:a16="http://schemas.microsoft.com/office/drawing/2014/main" id="{1F69B9E4-1181-4A9A-A439-53D067C90774}"/>
                </a:ext>
              </a:extLst>
            </p:cNvPr>
            <p:cNvSpPr/>
            <p:nvPr/>
          </p:nvSpPr>
          <p:spPr>
            <a:xfrm>
              <a:off x="6044404" y="1691724"/>
              <a:ext cx="280405" cy="161466"/>
            </a:xfrm>
            <a:custGeom>
              <a:avLst/>
              <a:gdLst/>
              <a:ahLst/>
              <a:cxnLst/>
              <a:rect l="l" t="t" r="r" b="b"/>
              <a:pathLst>
                <a:path w="16253" h="9359" extrusionOk="0">
                  <a:moveTo>
                    <a:pt x="10820" y="0"/>
                  </a:moveTo>
                  <a:lnTo>
                    <a:pt x="0" y="6414"/>
                  </a:lnTo>
                  <a:lnTo>
                    <a:pt x="5364" y="9358"/>
                  </a:lnTo>
                  <a:lnTo>
                    <a:pt x="16252" y="312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6" name="Google Shape;1513;p41">
              <a:extLst>
                <a:ext uri="{FF2B5EF4-FFF2-40B4-BE49-F238E27FC236}">
                  <a16:creationId xmlns:a16="http://schemas.microsoft.com/office/drawing/2014/main" id="{3665DEA9-93E9-46C5-8558-66D7312AA504}"/>
                </a:ext>
              </a:extLst>
            </p:cNvPr>
            <p:cNvSpPr/>
            <p:nvPr/>
          </p:nvSpPr>
          <p:spPr>
            <a:xfrm>
              <a:off x="5762447" y="2288316"/>
              <a:ext cx="187069" cy="868336"/>
            </a:xfrm>
            <a:custGeom>
              <a:avLst/>
              <a:gdLst/>
              <a:ahLst/>
              <a:cxnLst/>
              <a:rect l="l" t="t" r="r" b="b"/>
              <a:pathLst>
                <a:path w="10843" h="50331" extrusionOk="0">
                  <a:moveTo>
                    <a:pt x="10820" y="0"/>
                  </a:moveTo>
                  <a:lnTo>
                    <a:pt x="0" y="6232"/>
                  </a:lnTo>
                  <a:lnTo>
                    <a:pt x="0" y="50330"/>
                  </a:lnTo>
                  <a:lnTo>
                    <a:pt x="10843" y="4398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7" name="Google Shape;1514;p41">
              <a:extLst>
                <a:ext uri="{FF2B5EF4-FFF2-40B4-BE49-F238E27FC236}">
                  <a16:creationId xmlns:a16="http://schemas.microsoft.com/office/drawing/2014/main" id="{CF49F8C0-A418-407A-B177-2B48A03C352E}"/>
                </a:ext>
              </a:extLst>
            </p:cNvPr>
            <p:cNvSpPr/>
            <p:nvPr/>
          </p:nvSpPr>
          <p:spPr>
            <a:xfrm>
              <a:off x="5762447" y="2455285"/>
              <a:ext cx="187069" cy="700572"/>
            </a:xfrm>
            <a:custGeom>
              <a:avLst/>
              <a:gdLst/>
              <a:ahLst/>
              <a:cxnLst/>
              <a:rect l="l" t="t" r="r" b="b"/>
              <a:pathLst>
                <a:path w="10843" h="40607" extrusionOk="0">
                  <a:moveTo>
                    <a:pt x="10820" y="0"/>
                  </a:moveTo>
                  <a:lnTo>
                    <a:pt x="0" y="11481"/>
                  </a:lnTo>
                  <a:lnTo>
                    <a:pt x="0" y="40606"/>
                  </a:lnTo>
                  <a:lnTo>
                    <a:pt x="7008" y="36544"/>
                  </a:lnTo>
                  <a:lnTo>
                    <a:pt x="10843" y="3430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Google Shape;1515;p41">
              <a:extLst>
                <a:ext uri="{FF2B5EF4-FFF2-40B4-BE49-F238E27FC236}">
                  <a16:creationId xmlns:a16="http://schemas.microsoft.com/office/drawing/2014/main" id="{56158FCE-7435-4F7C-9D5D-24ABE8EBED3C}"/>
                </a:ext>
              </a:extLst>
            </p:cNvPr>
            <p:cNvSpPr/>
            <p:nvPr/>
          </p:nvSpPr>
          <p:spPr>
            <a:xfrm>
              <a:off x="5667541" y="2342661"/>
              <a:ext cx="94923" cy="813990"/>
            </a:xfrm>
            <a:custGeom>
              <a:avLst/>
              <a:gdLst/>
              <a:ahLst/>
              <a:cxnLst/>
              <a:rect l="l" t="t" r="r" b="b"/>
              <a:pathLst>
                <a:path w="5502" h="47181" extrusionOk="0">
                  <a:moveTo>
                    <a:pt x="1" y="0"/>
                  </a:moveTo>
                  <a:lnTo>
                    <a:pt x="1" y="43985"/>
                  </a:lnTo>
                  <a:lnTo>
                    <a:pt x="5501" y="47180"/>
                  </a:lnTo>
                  <a:lnTo>
                    <a:pt x="5501" y="30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Google Shape;1516;p41">
              <a:extLst>
                <a:ext uri="{FF2B5EF4-FFF2-40B4-BE49-F238E27FC236}">
                  <a16:creationId xmlns:a16="http://schemas.microsoft.com/office/drawing/2014/main" id="{FC208487-4449-4627-88F5-0DBCF1125FBD}"/>
                </a:ext>
              </a:extLst>
            </p:cNvPr>
            <p:cNvSpPr/>
            <p:nvPr/>
          </p:nvSpPr>
          <p:spPr>
            <a:xfrm>
              <a:off x="5667541" y="2234367"/>
              <a:ext cx="281578" cy="161466"/>
            </a:xfrm>
            <a:custGeom>
              <a:avLst/>
              <a:gdLst/>
              <a:ahLst/>
              <a:cxnLst/>
              <a:rect l="l" t="t" r="r" b="b"/>
              <a:pathLst>
                <a:path w="16321" h="9359" extrusionOk="0">
                  <a:moveTo>
                    <a:pt x="10683" y="0"/>
                  </a:moveTo>
                  <a:lnTo>
                    <a:pt x="1" y="6277"/>
                  </a:lnTo>
                  <a:lnTo>
                    <a:pt x="5501" y="9359"/>
                  </a:lnTo>
                  <a:lnTo>
                    <a:pt x="16321" y="3127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1517;p41">
              <a:extLst>
                <a:ext uri="{FF2B5EF4-FFF2-40B4-BE49-F238E27FC236}">
                  <a16:creationId xmlns:a16="http://schemas.microsoft.com/office/drawing/2014/main" id="{0E9327C6-C2FD-4090-A589-CDFE9F2D8007}"/>
                </a:ext>
              </a:extLst>
            </p:cNvPr>
            <p:cNvSpPr/>
            <p:nvPr/>
          </p:nvSpPr>
          <p:spPr>
            <a:xfrm>
              <a:off x="5387947" y="2722664"/>
              <a:ext cx="187466" cy="650557"/>
            </a:xfrm>
            <a:custGeom>
              <a:avLst/>
              <a:gdLst/>
              <a:ahLst/>
              <a:cxnLst/>
              <a:rect l="l" t="t" r="r" b="b"/>
              <a:pathLst>
                <a:path w="10866" h="37708" extrusionOk="0">
                  <a:moveTo>
                    <a:pt x="10797" y="1"/>
                  </a:moveTo>
                  <a:lnTo>
                    <a:pt x="1" y="6186"/>
                  </a:lnTo>
                  <a:lnTo>
                    <a:pt x="1" y="37708"/>
                  </a:lnTo>
                  <a:lnTo>
                    <a:pt x="10865" y="31363"/>
                  </a:lnTo>
                  <a:lnTo>
                    <a:pt x="10797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1518;p41">
              <a:extLst>
                <a:ext uri="{FF2B5EF4-FFF2-40B4-BE49-F238E27FC236}">
                  <a16:creationId xmlns:a16="http://schemas.microsoft.com/office/drawing/2014/main" id="{216FF56A-3D09-4EE9-8932-5E2998F95BF9}"/>
                </a:ext>
              </a:extLst>
            </p:cNvPr>
            <p:cNvSpPr/>
            <p:nvPr/>
          </p:nvSpPr>
          <p:spPr>
            <a:xfrm>
              <a:off x="5387947" y="2852231"/>
              <a:ext cx="187466" cy="520215"/>
            </a:xfrm>
            <a:custGeom>
              <a:avLst/>
              <a:gdLst/>
              <a:ahLst/>
              <a:cxnLst/>
              <a:rect l="l" t="t" r="r" b="b"/>
              <a:pathLst>
                <a:path w="10866" h="30153" extrusionOk="0">
                  <a:moveTo>
                    <a:pt x="10820" y="0"/>
                  </a:moveTo>
                  <a:lnTo>
                    <a:pt x="1" y="11481"/>
                  </a:lnTo>
                  <a:lnTo>
                    <a:pt x="1" y="30152"/>
                  </a:lnTo>
                  <a:lnTo>
                    <a:pt x="8720" y="25108"/>
                  </a:lnTo>
                  <a:lnTo>
                    <a:pt x="10865" y="23853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1519;p41">
              <a:extLst>
                <a:ext uri="{FF2B5EF4-FFF2-40B4-BE49-F238E27FC236}">
                  <a16:creationId xmlns:a16="http://schemas.microsoft.com/office/drawing/2014/main" id="{E5DF891B-512D-4509-B214-B92B1215A055}"/>
                </a:ext>
              </a:extLst>
            </p:cNvPr>
            <p:cNvSpPr/>
            <p:nvPr/>
          </p:nvSpPr>
          <p:spPr>
            <a:xfrm>
              <a:off x="5291867" y="2776216"/>
              <a:ext cx="96096" cy="597006"/>
            </a:xfrm>
            <a:custGeom>
              <a:avLst/>
              <a:gdLst/>
              <a:ahLst/>
              <a:cxnLst/>
              <a:rect l="l" t="t" r="r" b="b"/>
              <a:pathLst>
                <a:path w="5570" h="34604" extrusionOk="0">
                  <a:moveTo>
                    <a:pt x="0" y="1"/>
                  </a:moveTo>
                  <a:lnTo>
                    <a:pt x="0" y="31477"/>
                  </a:lnTo>
                  <a:lnTo>
                    <a:pt x="5570" y="34604"/>
                  </a:lnTo>
                  <a:lnTo>
                    <a:pt x="5570" y="30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1520;p41">
              <a:extLst>
                <a:ext uri="{FF2B5EF4-FFF2-40B4-BE49-F238E27FC236}">
                  <a16:creationId xmlns:a16="http://schemas.microsoft.com/office/drawing/2014/main" id="{B91A21A3-CF08-4E79-A272-EB6C2093BC1E}"/>
                </a:ext>
              </a:extLst>
            </p:cNvPr>
            <p:cNvSpPr/>
            <p:nvPr/>
          </p:nvSpPr>
          <p:spPr>
            <a:xfrm>
              <a:off x="5291867" y="2667922"/>
              <a:ext cx="282354" cy="161483"/>
            </a:xfrm>
            <a:custGeom>
              <a:avLst/>
              <a:gdLst/>
              <a:ahLst/>
              <a:cxnLst/>
              <a:rect l="l" t="t" r="r" b="b"/>
              <a:pathLst>
                <a:path w="16366" h="9360" extrusionOk="0">
                  <a:moveTo>
                    <a:pt x="11002" y="1"/>
                  </a:moveTo>
                  <a:lnTo>
                    <a:pt x="0" y="6278"/>
                  </a:lnTo>
                  <a:lnTo>
                    <a:pt x="5570" y="9359"/>
                  </a:lnTo>
                  <a:lnTo>
                    <a:pt x="16366" y="3174"/>
                  </a:lnTo>
                  <a:lnTo>
                    <a:pt x="11002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1521;p41">
              <a:extLst>
                <a:ext uri="{FF2B5EF4-FFF2-40B4-BE49-F238E27FC236}">
                  <a16:creationId xmlns:a16="http://schemas.microsoft.com/office/drawing/2014/main" id="{EF7AE14D-7918-4BFE-A9B6-2FD42AED2952}"/>
                </a:ext>
              </a:extLst>
            </p:cNvPr>
            <p:cNvSpPr/>
            <p:nvPr/>
          </p:nvSpPr>
          <p:spPr>
            <a:xfrm>
              <a:off x="5011083" y="3156634"/>
              <a:ext cx="187862" cy="433573"/>
            </a:xfrm>
            <a:custGeom>
              <a:avLst/>
              <a:gdLst/>
              <a:ahLst/>
              <a:cxnLst/>
              <a:rect l="l" t="t" r="r" b="b"/>
              <a:pathLst>
                <a:path w="10889" h="25131" extrusionOk="0">
                  <a:moveTo>
                    <a:pt x="10888" y="0"/>
                  </a:moveTo>
                  <a:lnTo>
                    <a:pt x="1" y="6277"/>
                  </a:lnTo>
                  <a:lnTo>
                    <a:pt x="24" y="25131"/>
                  </a:lnTo>
                  <a:lnTo>
                    <a:pt x="10888" y="18785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1522;p41">
              <a:extLst>
                <a:ext uri="{FF2B5EF4-FFF2-40B4-BE49-F238E27FC236}">
                  <a16:creationId xmlns:a16="http://schemas.microsoft.com/office/drawing/2014/main" id="{67C91CDF-595B-4C7D-8902-996EC0625DB2}"/>
                </a:ext>
              </a:extLst>
            </p:cNvPr>
            <p:cNvSpPr/>
            <p:nvPr/>
          </p:nvSpPr>
          <p:spPr>
            <a:xfrm>
              <a:off x="5011480" y="3250746"/>
              <a:ext cx="187466" cy="339460"/>
            </a:xfrm>
            <a:custGeom>
              <a:avLst/>
              <a:gdLst/>
              <a:ahLst/>
              <a:cxnLst/>
              <a:rect l="l" t="t" r="r" b="b"/>
              <a:pathLst>
                <a:path w="10866" h="19676" extrusionOk="0">
                  <a:moveTo>
                    <a:pt x="10865" y="0"/>
                  </a:moveTo>
                  <a:lnTo>
                    <a:pt x="1" y="11504"/>
                  </a:lnTo>
                  <a:lnTo>
                    <a:pt x="1" y="19676"/>
                  </a:lnTo>
                  <a:lnTo>
                    <a:pt x="10865" y="13330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1523;p41">
              <a:extLst>
                <a:ext uri="{FF2B5EF4-FFF2-40B4-BE49-F238E27FC236}">
                  <a16:creationId xmlns:a16="http://schemas.microsoft.com/office/drawing/2014/main" id="{A4496A42-177F-4891-82B2-2323DA9238D7}"/>
                </a:ext>
              </a:extLst>
            </p:cNvPr>
            <p:cNvSpPr/>
            <p:nvPr/>
          </p:nvSpPr>
          <p:spPr>
            <a:xfrm>
              <a:off x="4917367" y="3210962"/>
              <a:ext cx="94130" cy="379244"/>
            </a:xfrm>
            <a:custGeom>
              <a:avLst/>
              <a:gdLst/>
              <a:ahLst/>
              <a:cxnLst/>
              <a:rect l="l" t="t" r="r" b="b"/>
              <a:pathLst>
                <a:path w="5456" h="21982" extrusionOk="0">
                  <a:moveTo>
                    <a:pt x="0" y="1"/>
                  </a:moveTo>
                  <a:lnTo>
                    <a:pt x="0" y="18946"/>
                  </a:lnTo>
                  <a:lnTo>
                    <a:pt x="5456" y="21982"/>
                  </a:lnTo>
                  <a:lnTo>
                    <a:pt x="5433" y="3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1524;p41">
              <a:extLst>
                <a:ext uri="{FF2B5EF4-FFF2-40B4-BE49-F238E27FC236}">
                  <a16:creationId xmlns:a16="http://schemas.microsoft.com/office/drawing/2014/main" id="{1DB3524D-E196-4CFF-93C8-97823F94BDFC}"/>
                </a:ext>
              </a:extLst>
            </p:cNvPr>
            <p:cNvSpPr/>
            <p:nvPr/>
          </p:nvSpPr>
          <p:spPr>
            <a:xfrm>
              <a:off x="4917367" y="3101892"/>
              <a:ext cx="281578" cy="163053"/>
            </a:xfrm>
            <a:custGeom>
              <a:avLst/>
              <a:gdLst/>
              <a:ahLst/>
              <a:cxnLst/>
              <a:rect l="l" t="t" r="r" b="b"/>
              <a:pathLst>
                <a:path w="16321" h="9451" extrusionOk="0">
                  <a:moveTo>
                    <a:pt x="10865" y="0"/>
                  </a:moveTo>
                  <a:lnTo>
                    <a:pt x="0" y="6323"/>
                  </a:lnTo>
                  <a:lnTo>
                    <a:pt x="5433" y="9450"/>
                  </a:lnTo>
                  <a:lnTo>
                    <a:pt x="16320" y="3173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1525;p41">
              <a:extLst>
                <a:ext uri="{FF2B5EF4-FFF2-40B4-BE49-F238E27FC236}">
                  <a16:creationId xmlns:a16="http://schemas.microsoft.com/office/drawing/2014/main" id="{8CB58E51-C733-4109-B357-8D0C8F25AC50}"/>
                </a:ext>
              </a:extLst>
            </p:cNvPr>
            <p:cNvSpPr/>
            <p:nvPr/>
          </p:nvSpPr>
          <p:spPr>
            <a:xfrm>
              <a:off x="7237984" y="2483234"/>
              <a:ext cx="28777" cy="569850"/>
            </a:xfrm>
            <a:custGeom>
              <a:avLst/>
              <a:gdLst/>
              <a:ahLst/>
              <a:cxnLst/>
              <a:rect l="l" t="t" r="r" b="b"/>
              <a:pathLst>
                <a:path w="1668" h="33030" extrusionOk="0">
                  <a:moveTo>
                    <a:pt x="1" y="1"/>
                  </a:moveTo>
                  <a:lnTo>
                    <a:pt x="1" y="32002"/>
                  </a:lnTo>
                  <a:lnTo>
                    <a:pt x="1644" y="33029"/>
                  </a:lnTo>
                  <a:lnTo>
                    <a:pt x="1667" y="9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1526;p41">
              <a:extLst>
                <a:ext uri="{FF2B5EF4-FFF2-40B4-BE49-F238E27FC236}">
                  <a16:creationId xmlns:a16="http://schemas.microsoft.com/office/drawing/2014/main" id="{370EEE73-5B08-40E5-8893-3C9F6AE51FC7}"/>
                </a:ext>
              </a:extLst>
            </p:cNvPr>
            <p:cNvSpPr/>
            <p:nvPr/>
          </p:nvSpPr>
          <p:spPr>
            <a:xfrm>
              <a:off x="7266347" y="2508440"/>
              <a:ext cx="10248" cy="543057"/>
            </a:xfrm>
            <a:custGeom>
              <a:avLst/>
              <a:gdLst/>
              <a:ahLst/>
              <a:cxnLst/>
              <a:rect l="l" t="t" r="r" b="b"/>
              <a:pathLst>
                <a:path w="594" h="31477" extrusionOk="0">
                  <a:moveTo>
                    <a:pt x="0" y="1"/>
                  </a:moveTo>
                  <a:lnTo>
                    <a:pt x="0" y="31477"/>
                  </a:lnTo>
                  <a:lnTo>
                    <a:pt x="594" y="31157"/>
                  </a:lnTo>
                  <a:lnTo>
                    <a:pt x="594" y="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1527;p41">
              <a:extLst>
                <a:ext uri="{FF2B5EF4-FFF2-40B4-BE49-F238E27FC236}">
                  <a16:creationId xmlns:a16="http://schemas.microsoft.com/office/drawing/2014/main" id="{ADA385E0-7A08-4983-9D2B-33CCC59117D9}"/>
                </a:ext>
              </a:extLst>
            </p:cNvPr>
            <p:cNvSpPr/>
            <p:nvPr/>
          </p:nvSpPr>
          <p:spPr>
            <a:xfrm>
              <a:off x="7982257" y="2912080"/>
              <a:ext cx="28380" cy="569833"/>
            </a:xfrm>
            <a:custGeom>
              <a:avLst/>
              <a:gdLst/>
              <a:ahLst/>
              <a:cxnLst/>
              <a:rect l="l" t="t" r="r" b="b"/>
              <a:pathLst>
                <a:path w="1645" h="33029" extrusionOk="0">
                  <a:moveTo>
                    <a:pt x="1" y="1"/>
                  </a:moveTo>
                  <a:lnTo>
                    <a:pt x="1" y="32002"/>
                  </a:lnTo>
                  <a:lnTo>
                    <a:pt x="1621" y="33029"/>
                  </a:lnTo>
                  <a:lnTo>
                    <a:pt x="1644" y="9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1528;p41">
              <a:extLst>
                <a:ext uri="{FF2B5EF4-FFF2-40B4-BE49-F238E27FC236}">
                  <a16:creationId xmlns:a16="http://schemas.microsoft.com/office/drawing/2014/main" id="{0383AC2B-1C31-4CC4-B3AB-69569840F0DE}"/>
                </a:ext>
              </a:extLst>
            </p:cNvPr>
            <p:cNvSpPr/>
            <p:nvPr/>
          </p:nvSpPr>
          <p:spPr>
            <a:xfrm>
              <a:off x="8010223" y="2938459"/>
              <a:ext cx="10248" cy="543454"/>
            </a:xfrm>
            <a:custGeom>
              <a:avLst/>
              <a:gdLst/>
              <a:ahLst/>
              <a:cxnLst/>
              <a:rect l="l" t="t" r="r" b="b"/>
              <a:pathLst>
                <a:path w="594" h="31500" extrusionOk="0">
                  <a:moveTo>
                    <a:pt x="0" y="1"/>
                  </a:moveTo>
                  <a:lnTo>
                    <a:pt x="0" y="31500"/>
                  </a:lnTo>
                  <a:lnTo>
                    <a:pt x="594" y="31180"/>
                  </a:lnTo>
                  <a:lnTo>
                    <a:pt x="594" y="3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1529;p41">
              <a:extLst>
                <a:ext uri="{FF2B5EF4-FFF2-40B4-BE49-F238E27FC236}">
                  <a16:creationId xmlns:a16="http://schemas.microsoft.com/office/drawing/2014/main" id="{4497CC33-B64D-47D4-9C45-A259464E8FD9}"/>
                </a:ext>
              </a:extLst>
            </p:cNvPr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54416" y="31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1530;p41">
              <a:extLst>
                <a:ext uri="{FF2B5EF4-FFF2-40B4-BE49-F238E27FC236}">
                  <a16:creationId xmlns:a16="http://schemas.microsoft.com/office/drawing/2014/main" id="{91E19C3D-E041-4D71-A145-E0429C7CF9E2}"/>
                </a:ext>
              </a:extLst>
            </p:cNvPr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24446" y="331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1531;p41">
              <a:extLst>
                <a:ext uri="{FF2B5EF4-FFF2-40B4-BE49-F238E27FC236}">
                  <a16:creationId xmlns:a16="http://schemas.microsoft.com/office/drawing/2014/main" id="{F22038FA-4CE8-4D0B-AB96-C79A5145992F}"/>
                </a:ext>
              </a:extLst>
            </p:cNvPr>
            <p:cNvSpPr/>
            <p:nvPr/>
          </p:nvSpPr>
          <p:spPr>
            <a:xfrm>
              <a:off x="7138368" y="1771241"/>
              <a:ext cx="959291" cy="570644"/>
            </a:xfrm>
            <a:custGeom>
              <a:avLst/>
              <a:gdLst/>
              <a:ahLst/>
              <a:cxnLst/>
              <a:rect l="l" t="t" r="r" b="b"/>
              <a:pathLst>
                <a:path w="55603" h="33076" extrusionOk="0">
                  <a:moveTo>
                    <a:pt x="148" y="0"/>
                  </a:moveTo>
                  <a:cubicBezTo>
                    <a:pt x="63" y="0"/>
                    <a:pt x="0" y="242"/>
                    <a:pt x="0" y="504"/>
                  </a:cubicBezTo>
                  <a:cubicBezTo>
                    <a:pt x="0" y="778"/>
                    <a:pt x="69" y="983"/>
                    <a:pt x="160" y="1006"/>
                  </a:cubicBezTo>
                  <a:lnTo>
                    <a:pt x="55580" y="33076"/>
                  </a:lnTo>
                  <a:lnTo>
                    <a:pt x="55603" y="31866"/>
                  </a:lnTo>
                  <a:lnTo>
                    <a:pt x="160" y="2"/>
                  </a:lnTo>
                  <a:cubicBezTo>
                    <a:pt x="156" y="1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1532;p41">
              <a:extLst>
                <a:ext uri="{FF2B5EF4-FFF2-40B4-BE49-F238E27FC236}">
                  <a16:creationId xmlns:a16="http://schemas.microsoft.com/office/drawing/2014/main" id="{0B70A5BA-2842-4DBE-876C-38092F468F90}"/>
                </a:ext>
              </a:extLst>
            </p:cNvPr>
            <p:cNvSpPr/>
            <p:nvPr/>
          </p:nvSpPr>
          <p:spPr>
            <a:xfrm>
              <a:off x="8094881" y="2320992"/>
              <a:ext cx="5538" cy="20893"/>
            </a:xfrm>
            <a:custGeom>
              <a:avLst/>
              <a:gdLst/>
              <a:ahLst/>
              <a:cxnLst/>
              <a:rect l="l" t="t" r="r" b="b"/>
              <a:pathLst>
                <a:path w="321" h="1211" extrusionOk="0">
                  <a:moveTo>
                    <a:pt x="161" y="1"/>
                  </a:moveTo>
                  <a:cubicBezTo>
                    <a:pt x="69" y="1"/>
                    <a:pt x="1" y="275"/>
                    <a:pt x="1" y="617"/>
                  </a:cubicBezTo>
                  <a:cubicBezTo>
                    <a:pt x="1" y="937"/>
                    <a:pt x="69" y="1211"/>
                    <a:pt x="161" y="1211"/>
                  </a:cubicBezTo>
                  <a:cubicBezTo>
                    <a:pt x="252" y="1211"/>
                    <a:pt x="320" y="937"/>
                    <a:pt x="320" y="617"/>
                  </a:cubicBezTo>
                  <a:cubicBezTo>
                    <a:pt x="320" y="275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1533;p41">
              <a:extLst>
                <a:ext uri="{FF2B5EF4-FFF2-40B4-BE49-F238E27FC236}">
                  <a16:creationId xmlns:a16="http://schemas.microsoft.com/office/drawing/2014/main" id="{00E0B899-C3A1-40D2-9D64-35AC89B06DB4}"/>
                </a:ext>
              </a:extLst>
            </p:cNvPr>
            <p:cNvSpPr/>
            <p:nvPr/>
          </p:nvSpPr>
          <p:spPr>
            <a:xfrm>
              <a:off x="7110799" y="2055096"/>
              <a:ext cx="1014827" cy="618761"/>
            </a:xfrm>
            <a:custGeom>
              <a:avLst/>
              <a:gdLst/>
              <a:ahLst/>
              <a:cxnLst/>
              <a:rect l="l" t="t" r="r" b="b"/>
              <a:pathLst>
                <a:path w="58822" h="35865" extrusionOk="0">
                  <a:moveTo>
                    <a:pt x="18329" y="0"/>
                  </a:moveTo>
                  <a:cubicBezTo>
                    <a:pt x="18217" y="0"/>
                    <a:pt x="18112" y="48"/>
                    <a:pt x="18055" y="143"/>
                  </a:cubicBezTo>
                  <a:lnTo>
                    <a:pt x="8491" y="12993"/>
                  </a:lnTo>
                  <a:lnTo>
                    <a:pt x="571" y="8269"/>
                  </a:lnTo>
                  <a:cubicBezTo>
                    <a:pt x="518" y="8238"/>
                    <a:pt x="459" y="8223"/>
                    <a:pt x="402" y="8223"/>
                  </a:cubicBezTo>
                  <a:cubicBezTo>
                    <a:pt x="287" y="8223"/>
                    <a:pt x="175" y="8284"/>
                    <a:pt x="114" y="8406"/>
                  </a:cubicBezTo>
                  <a:cubicBezTo>
                    <a:pt x="0" y="8565"/>
                    <a:pt x="69" y="8771"/>
                    <a:pt x="229" y="8862"/>
                  </a:cubicBezTo>
                  <a:lnTo>
                    <a:pt x="8423" y="13747"/>
                  </a:lnTo>
                  <a:cubicBezTo>
                    <a:pt x="8471" y="13779"/>
                    <a:pt x="8529" y="13794"/>
                    <a:pt x="8586" y="13794"/>
                  </a:cubicBezTo>
                  <a:cubicBezTo>
                    <a:pt x="8691" y="13794"/>
                    <a:pt x="8798" y="13744"/>
                    <a:pt x="8857" y="13655"/>
                  </a:cubicBezTo>
                  <a:lnTo>
                    <a:pt x="18124" y="1193"/>
                  </a:lnTo>
                  <a:lnTo>
                    <a:pt x="21570" y="21370"/>
                  </a:lnTo>
                  <a:cubicBezTo>
                    <a:pt x="21593" y="21484"/>
                    <a:pt x="21684" y="21599"/>
                    <a:pt x="21821" y="21644"/>
                  </a:cubicBezTo>
                  <a:cubicBezTo>
                    <a:pt x="21848" y="21650"/>
                    <a:pt x="21876" y="21652"/>
                    <a:pt x="21905" y="21652"/>
                  </a:cubicBezTo>
                  <a:cubicBezTo>
                    <a:pt x="21998" y="21652"/>
                    <a:pt x="22094" y="21623"/>
                    <a:pt x="22164" y="21553"/>
                  </a:cubicBezTo>
                  <a:lnTo>
                    <a:pt x="27573" y="15938"/>
                  </a:lnTo>
                  <a:lnTo>
                    <a:pt x="29993" y="32395"/>
                  </a:lnTo>
                  <a:cubicBezTo>
                    <a:pt x="30016" y="32532"/>
                    <a:pt x="30107" y="32646"/>
                    <a:pt x="30221" y="32669"/>
                  </a:cubicBezTo>
                  <a:cubicBezTo>
                    <a:pt x="30258" y="32681"/>
                    <a:pt x="30294" y="32687"/>
                    <a:pt x="30330" y="32687"/>
                  </a:cubicBezTo>
                  <a:cubicBezTo>
                    <a:pt x="30428" y="32687"/>
                    <a:pt x="30519" y="32644"/>
                    <a:pt x="30586" y="32577"/>
                  </a:cubicBezTo>
                  <a:lnTo>
                    <a:pt x="34101" y="28652"/>
                  </a:lnTo>
                  <a:lnTo>
                    <a:pt x="41132" y="32646"/>
                  </a:lnTo>
                  <a:cubicBezTo>
                    <a:pt x="41186" y="32673"/>
                    <a:pt x="41243" y="32686"/>
                    <a:pt x="41299" y="32686"/>
                  </a:cubicBezTo>
                  <a:cubicBezTo>
                    <a:pt x="41384" y="32686"/>
                    <a:pt x="41464" y="32656"/>
                    <a:pt x="41520" y="32600"/>
                  </a:cubicBezTo>
                  <a:lnTo>
                    <a:pt x="45057" y="29359"/>
                  </a:lnTo>
                  <a:lnTo>
                    <a:pt x="46541" y="35613"/>
                  </a:lnTo>
                  <a:cubicBezTo>
                    <a:pt x="46564" y="35705"/>
                    <a:pt x="46655" y="35796"/>
                    <a:pt x="46747" y="35842"/>
                  </a:cubicBezTo>
                  <a:cubicBezTo>
                    <a:pt x="46792" y="35864"/>
                    <a:pt x="46838" y="35864"/>
                    <a:pt x="46884" y="35864"/>
                  </a:cubicBezTo>
                  <a:cubicBezTo>
                    <a:pt x="46929" y="35864"/>
                    <a:pt x="46998" y="35864"/>
                    <a:pt x="47043" y="35819"/>
                  </a:cubicBezTo>
                  <a:lnTo>
                    <a:pt x="58593" y="29085"/>
                  </a:lnTo>
                  <a:cubicBezTo>
                    <a:pt x="58776" y="28994"/>
                    <a:pt x="58821" y="28789"/>
                    <a:pt x="58730" y="28606"/>
                  </a:cubicBezTo>
                  <a:cubicBezTo>
                    <a:pt x="58670" y="28501"/>
                    <a:pt x="58551" y="28445"/>
                    <a:pt x="58431" y="28445"/>
                  </a:cubicBezTo>
                  <a:cubicBezTo>
                    <a:pt x="58368" y="28445"/>
                    <a:pt x="58305" y="28460"/>
                    <a:pt x="58251" y="28492"/>
                  </a:cubicBezTo>
                  <a:lnTo>
                    <a:pt x="47112" y="34997"/>
                  </a:lnTo>
                  <a:lnTo>
                    <a:pt x="45582" y="28629"/>
                  </a:lnTo>
                  <a:cubicBezTo>
                    <a:pt x="45560" y="28515"/>
                    <a:pt x="45468" y="28423"/>
                    <a:pt x="45354" y="28378"/>
                  </a:cubicBezTo>
                  <a:cubicBezTo>
                    <a:pt x="45322" y="28365"/>
                    <a:pt x="45289" y="28359"/>
                    <a:pt x="45255" y="28359"/>
                  </a:cubicBezTo>
                  <a:cubicBezTo>
                    <a:pt x="45167" y="28359"/>
                    <a:pt x="45078" y="28397"/>
                    <a:pt x="45012" y="28446"/>
                  </a:cubicBezTo>
                  <a:lnTo>
                    <a:pt x="41246" y="31916"/>
                  </a:lnTo>
                  <a:lnTo>
                    <a:pt x="34215" y="27898"/>
                  </a:lnTo>
                  <a:cubicBezTo>
                    <a:pt x="34156" y="27873"/>
                    <a:pt x="34096" y="27860"/>
                    <a:pt x="34038" y="27860"/>
                  </a:cubicBezTo>
                  <a:cubicBezTo>
                    <a:pt x="33942" y="27860"/>
                    <a:pt x="33853" y="27895"/>
                    <a:pt x="33782" y="27967"/>
                  </a:cubicBezTo>
                  <a:lnTo>
                    <a:pt x="30563" y="31573"/>
                  </a:lnTo>
                  <a:lnTo>
                    <a:pt x="28144" y="15162"/>
                  </a:lnTo>
                  <a:cubicBezTo>
                    <a:pt x="28121" y="15025"/>
                    <a:pt x="28030" y="14911"/>
                    <a:pt x="27916" y="14888"/>
                  </a:cubicBezTo>
                  <a:cubicBezTo>
                    <a:pt x="27870" y="14873"/>
                    <a:pt x="27824" y="14865"/>
                    <a:pt x="27781" y="14865"/>
                  </a:cubicBezTo>
                  <a:cubicBezTo>
                    <a:pt x="27695" y="14865"/>
                    <a:pt x="27619" y="14896"/>
                    <a:pt x="27573" y="14956"/>
                  </a:cubicBezTo>
                  <a:lnTo>
                    <a:pt x="22141" y="20594"/>
                  </a:lnTo>
                  <a:lnTo>
                    <a:pt x="18671" y="280"/>
                  </a:lnTo>
                  <a:cubicBezTo>
                    <a:pt x="18649" y="143"/>
                    <a:pt x="18534" y="29"/>
                    <a:pt x="18398" y="6"/>
                  </a:cubicBezTo>
                  <a:cubicBezTo>
                    <a:pt x="18375" y="2"/>
                    <a:pt x="18352" y="0"/>
                    <a:pt x="18329" y="0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1534;p41">
              <a:extLst>
                <a:ext uri="{FF2B5EF4-FFF2-40B4-BE49-F238E27FC236}">
                  <a16:creationId xmlns:a16="http://schemas.microsoft.com/office/drawing/2014/main" id="{5C69FEAA-C9AE-4F63-982F-E03B4BDC46D2}"/>
                </a:ext>
              </a:extLst>
            </p:cNvPr>
            <p:cNvSpPr/>
            <p:nvPr/>
          </p:nvSpPr>
          <p:spPr>
            <a:xfrm>
              <a:off x="8112220" y="2536010"/>
              <a:ext cx="16545" cy="28363"/>
            </a:xfrm>
            <a:custGeom>
              <a:avLst/>
              <a:gdLst/>
              <a:ahLst/>
              <a:cxnLst/>
              <a:rect l="l" t="t" r="r" b="b"/>
              <a:pathLst>
                <a:path w="959" h="1644" extrusionOk="0">
                  <a:moveTo>
                    <a:pt x="479" y="0"/>
                  </a:moveTo>
                  <a:cubicBezTo>
                    <a:pt x="206" y="0"/>
                    <a:pt x="0" y="366"/>
                    <a:pt x="0" y="822"/>
                  </a:cubicBezTo>
                  <a:cubicBezTo>
                    <a:pt x="0" y="1279"/>
                    <a:pt x="206" y="1644"/>
                    <a:pt x="479" y="1644"/>
                  </a:cubicBezTo>
                  <a:cubicBezTo>
                    <a:pt x="731" y="1644"/>
                    <a:pt x="959" y="1279"/>
                    <a:pt x="959" y="822"/>
                  </a:cubicBezTo>
                  <a:cubicBezTo>
                    <a:pt x="959" y="366"/>
                    <a:pt x="731" y="0"/>
                    <a:pt x="479" y="0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1535;p41">
              <a:extLst>
                <a:ext uri="{FF2B5EF4-FFF2-40B4-BE49-F238E27FC236}">
                  <a16:creationId xmlns:a16="http://schemas.microsoft.com/office/drawing/2014/main" id="{6C2D9EEF-CAB5-404D-B029-E2C83BEEAE75}"/>
                </a:ext>
              </a:extLst>
            </p:cNvPr>
            <p:cNvSpPr/>
            <p:nvPr/>
          </p:nvSpPr>
          <p:spPr>
            <a:xfrm>
              <a:off x="7109608" y="2188682"/>
              <a:ext cx="16166" cy="28380"/>
            </a:xfrm>
            <a:custGeom>
              <a:avLst/>
              <a:gdLst/>
              <a:ahLst/>
              <a:cxnLst/>
              <a:rect l="l" t="t" r="r" b="b"/>
              <a:pathLst>
                <a:path w="937" h="1645" extrusionOk="0">
                  <a:moveTo>
                    <a:pt x="480" y="1"/>
                  </a:moveTo>
                  <a:cubicBezTo>
                    <a:pt x="206" y="1"/>
                    <a:pt x="1" y="366"/>
                    <a:pt x="1" y="822"/>
                  </a:cubicBezTo>
                  <a:cubicBezTo>
                    <a:pt x="1" y="1279"/>
                    <a:pt x="206" y="1644"/>
                    <a:pt x="480" y="1644"/>
                  </a:cubicBezTo>
                  <a:cubicBezTo>
                    <a:pt x="731" y="1644"/>
                    <a:pt x="937" y="1279"/>
                    <a:pt x="937" y="822"/>
                  </a:cubicBezTo>
                  <a:cubicBezTo>
                    <a:pt x="937" y="366"/>
                    <a:pt x="731" y="1"/>
                    <a:pt x="480" y="1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1536;p41">
              <a:extLst>
                <a:ext uri="{FF2B5EF4-FFF2-40B4-BE49-F238E27FC236}">
                  <a16:creationId xmlns:a16="http://schemas.microsoft.com/office/drawing/2014/main" id="{5D9E0175-C429-42FC-9748-AE797511211E}"/>
                </a:ext>
              </a:extLst>
            </p:cNvPr>
            <p:cNvSpPr/>
            <p:nvPr/>
          </p:nvSpPr>
          <p:spPr>
            <a:xfrm>
              <a:off x="6703605" y="2056011"/>
              <a:ext cx="107138" cy="142954"/>
            </a:xfrm>
            <a:custGeom>
              <a:avLst/>
              <a:gdLst/>
              <a:ahLst/>
              <a:cxnLst/>
              <a:rect l="l" t="t" r="r" b="b"/>
              <a:pathLst>
                <a:path w="6210" h="8286" extrusionOk="0">
                  <a:moveTo>
                    <a:pt x="2413" y="0"/>
                  </a:moveTo>
                  <a:cubicBezTo>
                    <a:pt x="1892" y="0"/>
                    <a:pt x="947" y="1986"/>
                    <a:pt x="800" y="2281"/>
                  </a:cubicBezTo>
                  <a:cubicBezTo>
                    <a:pt x="526" y="2852"/>
                    <a:pt x="229" y="3445"/>
                    <a:pt x="115" y="4084"/>
                  </a:cubicBezTo>
                  <a:cubicBezTo>
                    <a:pt x="1" y="4723"/>
                    <a:pt x="47" y="5385"/>
                    <a:pt x="92" y="6024"/>
                  </a:cubicBezTo>
                  <a:cubicBezTo>
                    <a:pt x="115" y="6390"/>
                    <a:pt x="161" y="6800"/>
                    <a:pt x="343" y="7120"/>
                  </a:cubicBezTo>
                  <a:cubicBezTo>
                    <a:pt x="526" y="7485"/>
                    <a:pt x="868" y="7759"/>
                    <a:pt x="1256" y="7942"/>
                  </a:cubicBezTo>
                  <a:cubicBezTo>
                    <a:pt x="1738" y="8171"/>
                    <a:pt x="2271" y="8285"/>
                    <a:pt x="2804" y="8285"/>
                  </a:cubicBezTo>
                  <a:cubicBezTo>
                    <a:pt x="3281" y="8285"/>
                    <a:pt x="3759" y="8193"/>
                    <a:pt x="4201" y="8010"/>
                  </a:cubicBezTo>
                  <a:cubicBezTo>
                    <a:pt x="4817" y="7782"/>
                    <a:pt x="5365" y="7348"/>
                    <a:pt x="5730" y="6800"/>
                  </a:cubicBezTo>
                  <a:cubicBezTo>
                    <a:pt x="6073" y="6230"/>
                    <a:pt x="6209" y="5522"/>
                    <a:pt x="6027" y="4883"/>
                  </a:cubicBezTo>
                  <a:cubicBezTo>
                    <a:pt x="5730" y="3947"/>
                    <a:pt x="4840" y="3331"/>
                    <a:pt x="4110" y="2692"/>
                  </a:cubicBezTo>
                  <a:cubicBezTo>
                    <a:pt x="3676" y="2327"/>
                    <a:pt x="3288" y="1916"/>
                    <a:pt x="3014" y="1436"/>
                  </a:cubicBezTo>
                  <a:cubicBezTo>
                    <a:pt x="2877" y="1208"/>
                    <a:pt x="2763" y="980"/>
                    <a:pt x="2672" y="729"/>
                  </a:cubicBezTo>
                  <a:cubicBezTo>
                    <a:pt x="2626" y="592"/>
                    <a:pt x="2626" y="135"/>
                    <a:pt x="2535" y="44"/>
                  </a:cubicBezTo>
                  <a:cubicBezTo>
                    <a:pt x="2498" y="14"/>
                    <a:pt x="2457" y="0"/>
                    <a:pt x="2413" y="0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1537;p41">
              <a:extLst>
                <a:ext uri="{FF2B5EF4-FFF2-40B4-BE49-F238E27FC236}">
                  <a16:creationId xmlns:a16="http://schemas.microsoft.com/office/drawing/2014/main" id="{575AAD0D-DA4E-439E-B141-5FEDFB54522E}"/>
                </a:ext>
              </a:extLst>
            </p:cNvPr>
            <p:cNvSpPr/>
            <p:nvPr/>
          </p:nvSpPr>
          <p:spPr>
            <a:xfrm>
              <a:off x="6757174" y="2163597"/>
              <a:ext cx="191399" cy="257839"/>
            </a:xfrm>
            <a:custGeom>
              <a:avLst/>
              <a:gdLst/>
              <a:ahLst/>
              <a:cxnLst/>
              <a:rect l="l" t="t" r="r" b="b"/>
              <a:pathLst>
                <a:path w="11094" h="14945" extrusionOk="0">
                  <a:moveTo>
                    <a:pt x="1510" y="0"/>
                  </a:moveTo>
                  <a:cubicBezTo>
                    <a:pt x="1478" y="0"/>
                    <a:pt x="1447" y="5"/>
                    <a:pt x="1415" y="17"/>
                  </a:cubicBezTo>
                  <a:cubicBezTo>
                    <a:pt x="0" y="519"/>
                    <a:pt x="2557" y="12160"/>
                    <a:pt x="2557" y="12160"/>
                  </a:cubicBezTo>
                  <a:lnTo>
                    <a:pt x="10180" y="14944"/>
                  </a:lnTo>
                  <a:lnTo>
                    <a:pt x="11093" y="13712"/>
                  </a:lnTo>
                  <a:lnTo>
                    <a:pt x="4771" y="10585"/>
                  </a:lnTo>
                  <a:cubicBezTo>
                    <a:pt x="4771" y="10585"/>
                    <a:pt x="2916" y="0"/>
                    <a:pt x="151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1538;p41">
              <a:extLst>
                <a:ext uri="{FF2B5EF4-FFF2-40B4-BE49-F238E27FC236}">
                  <a16:creationId xmlns:a16="http://schemas.microsoft.com/office/drawing/2014/main" id="{F1D86EF8-66BB-444C-A3DA-B2AA32FDD34B}"/>
                </a:ext>
              </a:extLst>
            </p:cNvPr>
            <p:cNvSpPr/>
            <p:nvPr/>
          </p:nvSpPr>
          <p:spPr>
            <a:xfrm>
              <a:off x="6853253" y="2331240"/>
              <a:ext cx="161466" cy="191796"/>
            </a:xfrm>
            <a:custGeom>
              <a:avLst/>
              <a:gdLst/>
              <a:ahLst/>
              <a:cxnLst/>
              <a:rect l="l" t="t" r="r" b="b"/>
              <a:pathLst>
                <a:path w="9359" h="11117" extrusionOk="0">
                  <a:moveTo>
                    <a:pt x="9131" y="0"/>
                  </a:moveTo>
                  <a:lnTo>
                    <a:pt x="6004" y="3242"/>
                  </a:lnTo>
                  <a:lnTo>
                    <a:pt x="1" y="10934"/>
                  </a:lnTo>
                  <a:lnTo>
                    <a:pt x="229" y="11116"/>
                  </a:lnTo>
                  <a:lnTo>
                    <a:pt x="6278" y="3401"/>
                  </a:lnTo>
                  <a:lnTo>
                    <a:pt x="9359" y="20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1539;p41">
              <a:extLst>
                <a:ext uri="{FF2B5EF4-FFF2-40B4-BE49-F238E27FC236}">
                  <a16:creationId xmlns:a16="http://schemas.microsoft.com/office/drawing/2014/main" id="{1CD082F8-896B-46DB-BA58-4C53B63AD5AC}"/>
                </a:ext>
              </a:extLst>
            </p:cNvPr>
            <p:cNvSpPr/>
            <p:nvPr/>
          </p:nvSpPr>
          <p:spPr>
            <a:xfrm>
              <a:off x="6857187" y="2334777"/>
              <a:ext cx="157533" cy="188259"/>
            </a:xfrm>
            <a:custGeom>
              <a:avLst/>
              <a:gdLst/>
              <a:ahLst/>
              <a:cxnLst/>
              <a:rect l="l" t="t" r="r" b="b"/>
              <a:pathLst>
                <a:path w="9131" h="10912" extrusionOk="0">
                  <a:moveTo>
                    <a:pt x="9131" y="1"/>
                  </a:moveTo>
                  <a:lnTo>
                    <a:pt x="6050" y="3196"/>
                  </a:lnTo>
                  <a:lnTo>
                    <a:pt x="1" y="10911"/>
                  </a:lnTo>
                  <a:lnTo>
                    <a:pt x="4863" y="6072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rgbClr val="434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1540;p41">
              <a:extLst>
                <a:ext uri="{FF2B5EF4-FFF2-40B4-BE49-F238E27FC236}">
                  <a16:creationId xmlns:a16="http://schemas.microsoft.com/office/drawing/2014/main" id="{DB39B4E8-BE30-4271-9539-2DCBD91B20C6}"/>
                </a:ext>
              </a:extLst>
            </p:cNvPr>
            <p:cNvSpPr/>
            <p:nvPr/>
          </p:nvSpPr>
          <p:spPr>
            <a:xfrm>
              <a:off x="6950126" y="2394194"/>
              <a:ext cx="28760" cy="24723"/>
            </a:xfrm>
            <a:custGeom>
              <a:avLst/>
              <a:gdLst/>
              <a:ahLst/>
              <a:cxnLst/>
              <a:rect l="l" t="t" r="r" b="b"/>
              <a:pathLst>
                <a:path w="1667" h="1433" extrusionOk="0">
                  <a:moveTo>
                    <a:pt x="927" y="1"/>
                  </a:moveTo>
                  <a:cubicBezTo>
                    <a:pt x="698" y="1"/>
                    <a:pt x="489" y="131"/>
                    <a:pt x="320" y="300"/>
                  </a:cubicBezTo>
                  <a:cubicBezTo>
                    <a:pt x="160" y="483"/>
                    <a:pt x="1" y="711"/>
                    <a:pt x="23" y="962"/>
                  </a:cubicBezTo>
                  <a:cubicBezTo>
                    <a:pt x="46" y="1167"/>
                    <a:pt x="229" y="1350"/>
                    <a:pt x="434" y="1419"/>
                  </a:cubicBezTo>
                  <a:cubicBezTo>
                    <a:pt x="476" y="1428"/>
                    <a:pt x="520" y="1432"/>
                    <a:pt x="564" y="1432"/>
                  </a:cubicBezTo>
                  <a:cubicBezTo>
                    <a:pt x="737" y="1432"/>
                    <a:pt x="919" y="1363"/>
                    <a:pt x="1028" y="1236"/>
                  </a:cubicBezTo>
                  <a:cubicBezTo>
                    <a:pt x="1347" y="894"/>
                    <a:pt x="1667" y="95"/>
                    <a:pt x="982" y="3"/>
                  </a:cubicBezTo>
                  <a:cubicBezTo>
                    <a:pt x="964" y="2"/>
                    <a:pt x="945" y="1"/>
                    <a:pt x="927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1541;p41">
              <a:extLst>
                <a:ext uri="{FF2B5EF4-FFF2-40B4-BE49-F238E27FC236}">
                  <a16:creationId xmlns:a16="http://schemas.microsoft.com/office/drawing/2014/main" id="{945835D4-FADF-4ED4-9A9B-E65A3F549C76}"/>
                </a:ext>
              </a:extLst>
            </p:cNvPr>
            <p:cNvSpPr/>
            <p:nvPr/>
          </p:nvSpPr>
          <p:spPr>
            <a:xfrm>
              <a:off x="6607129" y="2163476"/>
              <a:ext cx="225266" cy="315358"/>
            </a:xfrm>
            <a:custGeom>
              <a:avLst/>
              <a:gdLst/>
              <a:ahLst/>
              <a:cxnLst/>
              <a:rect l="l" t="t" r="r" b="b"/>
              <a:pathLst>
                <a:path w="13057" h="18279" extrusionOk="0">
                  <a:moveTo>
                    <a:pt x="6940" y="1"/>
                  </a:moveTo>
                  <a:lnTo>
                    <a:pt x="3219" y="617"/>
                  </a:lnTo>
                  <a:lnTo>
                    <a:pt x="1" y="2922"/>
                  </a:lnTo>
                  <a:lnTo>
                    <a:pt x="3493" y="12053"/>
                  </a:lnTo>
                  <a:lnTo>
                    <a:pt x="2192" y="17051"/>
                  </a:lnTo>
                  <a:cubicBezTo>
                    <a:pt x="2192" y="17051"/>
                    <a:pt x="4079" y="18279"/>
                    <a:pt x="6940" y="18279"/>
                  </a:cubicBezTo>
                  <a:cubicBezTo>
                    <a:pt x="8370" y="18279"/>
                    <a:pt x="10044" y="17972"/>
                    <a:pt x="11847" y="17051"/>
                  </a:cubicBezTo>
                  <a:lnTo>
                    <a:pt x="11117" y="10386"/>
                  </a:lnTo>
                  <a:lnTo>
                    <a:pt x="12098" y="9382"/>
                  </a:lnTo>
                  <a:cubicBezTo>
                    <a:pt x="13057" y="8172"/>
                    <a:pt x="12851" y="6940"/>
                    <a:pt x="12212" y="5525"/>
                  </a:cubicBezTo>
                  <a:lnTo>
                    <a:pt x="10067" y="138"/>
                  </a:lnTo>
                  <a:lnTo>
                    <a:pt x="6940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1542;p41">
              <a:extLst>
                <a:ext uri="{FF2B5EF4-FFF2-40B4-BE49-F238E27FC236}">
                  <a16:creationId xmlns:a16="http://schemas.microsoft.com/office/drawing/2014/main" id="{E9DE73BD-0FB5-42BF-8334-CB82A9B4EDFA}"/>
                </a:ext>
              </a:extLst>
            </p:cNvPr>
            <p:cNvSpPr/>
            <p:nvPr/>
          </p:nvSpPr>
          <p:spPr>
            <a:xfrm>
              <a:off x="6607129" y="2206797"/>
              <a:ext cx="73271" cy="257166"/>
            </a:xfrm>
            <a:custGeom>
              <a:avLst/>
              <a:gdLst/>
              <a:ahLst/>
              <a:cxnLst/>
              <a:rect l="l" t="t" r="r" b="b"/>
              <a:pathLst>
                <a:path w="4247" h="14906" extrusionOk="0">
                  <a:moveTo>
                    <a:pt x="571" y="1"/>
                  </a:moveTo>
                  <a:lnTo>
                    <a:pt x="1" y="411"/>
                  </a:lnTo>
                  <a:lnTo>
                    <a:pt x="3493" y="9542"/>
                  </a:lnTo>
                  <a:lnTo>
                    <a:pt x="2192" y="14540"/>
                  </a:lnTo>
                  <a:cubicBezTo>
                    <a:pt x="2192" y="14540"/>
                    <a:pt x="2443" y="14700"/>
                    <a:pt x="2877" y="14905"/>
                  </a:cubicBezTo>
                  <a:cubicBezTo>
                    <a:pt x="2877" y="14905"/>
                    <a:pt x="2877" y="14883"/>
                    <a:pt x="2877" y="14883"/>
                  </a:cubicBezTo>
                  <a:lnTo>
                    <a:pt x="4246" y="9656"/>
                  </a:lnTo>
                  <a:lnTo>
                    <a:pt x="571" y="46"/>
                  </a:lnTo>
                  <a:lnTo>
                    <a:pt x="594" y="23"/>
                  </a:lnTo>
                  <a:cubicBezTo>
                    <a:pt x="594" y="23"/>
                    <a:pt x="571" y="23"/>
                    <a:pt x="571" y="1"/>
                  </a:cubicBezTo>
                  <a:close/>
                </a:path>
              </a:pathLst>
            </a:custGeom>
            <a:solidFill>
              <a:srgbClr val="53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1543;p41">
              <a:extLst>
                <a:ext uri="{FF2B5EF4-FFF2-40B4-BE49-F238E27FC236}">
                  <a16:creationId xmlns:a16="http://schemas.microsoft.com/office/drawing/2014/main" id="{56115C0E-9ABC-4679-BBC3-447F281CBEC9}"/>
                </a:ext>
              </a:extLst>
            </p:cNvPr>
            <p:cNvSpPr/>
            <p:nvPr/>
          </p:nvSpPr>
          <p:spPr>
            <a:xfrm>
              <a:off x="6650450" y="2163476"/>
              <a:ext cx="118162" cy="94147"/>
            </a:xfrm>
            <a:custGeom>
              <a:avLst/>
              <a:gdLst/>
              <a:ahLst/>
              <a:cxnLst/>
              <a:rect l="l" t="t" r="r" b="b"/>
              <a:pathLst>
                <a:path w="6849" h="5457" extrusionOk="0">
                  <a:moveTo>
                    <a:pt x="4429" y="1"/>
                  </a:moveTo>
                  <a:lnTo>
                    <a:pt x="526" y="731"/>
                  </a:lnTo>
                  <a:lnTo>
                    <a:pt x="1" y="1142"/>
                  </a:lnTo>
                  <a:cubicBezTo>
                    <a:pt x="1" y="1142"/>
                    <a:pt x="2420" y="5365"/>
                    <a:pt x="5524" y="5456"/>
                  </a:cubicBezTo>
                  <a:cubicBezTo>
                    <a:pt x="6848" y="3835"/>
                    <a:pt x="5867" y="69"/>
                    <a:pt x="5867" y="69"/>
                  </a:cubicBezTo>
                  <a:lnTo>
                    <a:pt x="5342" y="46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1544;p41">
              <a:extLst>
                <a:ext uri="{FF2B5EF4-FFF2-40B4-BE49-F238E27FC236}">
                  <a16:creationId xmlns:a16="http://schemas.microsoft.com/office/drawing/2014/main" id="{F32F570B-CA79-4D5A-9447-A85A05C12A02}"/>
                </a:ext>
              </a:extLst>
            </p:cNvPr>
            <p:cNvSpPr/>
            <p:nvPr/>
          </p:nvSpPr>
          <p:spPr>
            <a:xfrm>
              <a:off x="6659508" y="2090636"/>
              <a:ext cx="67354" cy="119870"/>
            </a:xfrm>
            <a:custGeom>
              <a:avLst/>
              <a:gdLst/>
              <a:ahLst/>
              <a:cxnLst/>
              <a:rect l="l" t="t" r="r" b="b"/>
              <a:pathLst>
                <a:path w="3904" h="6948" extrusionOk="0">
                  <a:moveTo>
                    <a:pt x="1" y="0"/>
                  </a:moveTo>
                  <a:lnTo>
                    <a:pt x="1" y="4953"/>
                  </a:lnTo>
                  <a:cubicBezTo>
                    <a:pt x="530" y="6567"/>
                    <a:pt x="1587" y="6948"/>
                    <a:pt x="2468" y="6948"/>
                  </a:cubicBezTo>
                  <a:cubicBezTo>
                    <a:pt x="3257" y="6948"/>
                    <a:pt x="3904" y="6642"/>
                    <a:pt x="3904" y="6642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1545;p41">
              <a:extLst>
                <a:ext uri="{FF2B5EF4-FFF2-40B4-BE49-F238E27FC236}">
                  <a16:creationId xmlns:a16="http://schemas.microsoft.com/office/drawing/2014/main" id="{EB60C814-633B-4316-B0F6-C256259C6EA7}"/>
                </a:ext>
              </a:extLst>
            </p:cNvPr>
            <p:cNvSpPr/>
            <p:nvPr/>
          </p:nvSpPr>
          <p:spPr>
            <a:xfrm>
              <a:off x="6659508" y="2090636"/>
              <a:ext cx="67354" cy="76808"/>
            </a:xfrm>
            <a:custGeom>
              <a:avLst/>
              <a:gdLst/>
              <a:ahLst/>
              <a:cxnLst/>
              <a:rect l="l" t="t" r="r" b="b"/>
              <a:pathLst>
                <a:path w="3904" h="4452" extrusionOk="0">
                  <a:moveTo>
                    <a:pt x="1" y="0"/>
                  </a:moveTo>
                  <a:lnTo>
                    <a:pt x="1" y="1004"/>
                  </a:lnTo>
                  <a:cubicBezTo>
                    <a:pt x="457" y="2808"/>
                    <a:pt x="2100" y="3949"/>
                    <a:pt x="3904" y="4451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1546;p41">
              <a:extLst>
                <a:ext uri="{FF2B5EF4-FFF2-40B4-BE49-F238E27FC236}">
                  <a16:creationId xmlns:a16="http://schemas.microsoft.com/office/drawing/2014/main" id="{F30F9C31-F6B3-4AA2-9027-B35F22D51839}"/>
                </a:ext>
              </a:extLst>
            </p:cNvPr>
            <p:cNvSpPr/>
            <p:nvPr/>
          </p:nvSpPr>
          <p:spPr>
            <a:xfrm>
              <a:off x="6617377" y="1937451"/>
              <a:ext cx="171714" cy="207151"/>
            </a:xfrm>
            <a:custGeom>
              <a:avLst/>
              <a:gdLst/>
              <a:ahLst/>
              <a:cxnLst/>
              <a:rect l="l" t="t" r="r" b="b"/>
              <a:pathLst>
                <a:path w="9953" h="12007" extrusionOk="0">
                  <a:moveTo>
                    <a:pt x="4520" y="0"/>
                  </a:moveTo>
                  <a:cubicBezTo>
                    <a:pt x="2009" y="0"/>
                    <a:pt x="0" y="2009"/>
                    <a:pt x="0" y="4519"/>
                  </a:cubicBezTo>
                  <a:cubicBezTo>
                    <a:pt x="0" y="5067"/>
                    <a:pt x="114" y="5592"/>
                    <a:pt x="297" y="6094"/>
                  </a:cubicBezTo>
                  <a:cubicBezTo>
                    <a:pt x="388" y="6368"/>
                    <a:pt x="525" y="6619"/>
                    <a:pt x="685" y="6871"/>
                  </a:cubicBezTo>
                  <a:cubicBezTo>
                    <a:pt x="1530" y="8445"/>
                    <a:pt x="3812" y="11824"/>
                    <a:pt x="7806" y="12006"/>
                  </a:cubicBezTo>
                  <a:cubicBezTo>
                    <a:pt x="7806" y="12006"/>
                    <a:pt x="9952" y="7555"/>
                    <a:pt x="8925" y="3606"/>
                  </a:cubicBezTo>
                  <a:cubicBezTo>
                    <a:pt x="8925" y="3538"/>
                    <a:pt x="8902" y="3470"/>
                    <a:pt x="8879" y="3424"/>
                  </a:cubicBezTo>
                  <a:cubicBezTo>
                    <a:pt x="8811" y="3173"/>
                    <a:pt x="8742" y="2922"/>
                    <a:pt x="8628" y="2693"/>
                  </a:cubicBezTo>
                  <a:cubicBezTo>
                    <a:pt x="8628" y="2693"/>
                    <a:pt x="8628" y="2693"/>
                    <a:pt x="8628" y="2671"/>
                  </a:cubicBezTo>
                  <a:cubicBezTo>
                    <a:pt x="7943" y="1096"/>
                    <a:pt x="6346" y="0"/>
                    <a:pt x="452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1547;p41">
              <a:extLst>
                <a:ext uri="{FF2B5EF4-FFF2-40B4-BE49-F238E27FC236}">
                  <a16:creationId xmlns:a16="http://schemas.microsoft.com/office/drawing/2014/main" id="{7D6D88EE-B09A-41A2-8F2D-D9CF0A6FD19F}"/>
                </a:ext>
              </a:extLst>
            </p:cNvPr>
            <p:cNvSpPr/>
            <p:nvPr/>
          </p:nvSpPr>
          <p:spPr>
            <a:xfrm>
              <a:off x="6726447" y="2154022"/>
              <a:ext cx="811" cy="27984"/>
            </a:xfrm>
            <a:custGeom>
              <a:avLst/>
              <a:gdLst/>
              <a:ahLst/>
              <a:cxnLst/>
              <a:rect l="l" t="t" r="r" b="b"/>
              <a:pathLst>
                <a:path w="47" h="1622" extrusionOk="0">
                  <a:moveTo>
                    <a:pt x="24" y="1"/>
                  </a:moveTo>
                  <a:cubicBezTo>
                    <a:pt x="1" y="275"/>
                    <a:pt x="1" y="549"/>
                    <a:pt x="1" y="823"/>
                  </a:cubicBezTo>
                  <a:cubicBezTo>
                    <a:pt x="1" y="1074"/>
                    <a:pt x="1" y="1348"/>
                    <a:pt x="24" y="1622"/>
                  </a:cubicBezTo>
                  <a:cubicBezTo>
                    <a:pt x="46" y="1348"/>
                    <a:pt x="46" y="1074"/>
                    <a:pt x="46" y="823"/>
                  </a:cubicBezTo>
                  <a:cubicBezTo>
                    <a:pt x="46" y="549"/>
                    <a:pt x="46" y="275"/>
                    <a:pt x="24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1548;p41">
              <a:extLst>
                <a:ext uri="{FF2B5EF4-FFF2-40B4-BE49-F238E27FC236}">
                  <a16:creationId xmlns:a16="http://schemas.microsoft.com/office/drawing/2014/main" id="{E5F663B6-49EE-4139-9831-A75904CCE6C9}"/>
                </a:ext>
              </a:extLst>
            </p:cNvPr>
            <p:cNvSpPr/>
            <p:nvPr/>
          </p:nvSpPr>
          <p:spPr>
            <a:xfrm>
              <a:off x="6569726" y="2213474"/>
              <a:ext cx="313875" cy="223920"/>
            </a:xfrm>
            <a:custGeom>
              <a:avLst/>
              <a:gdLst/>
              <a:ahLst/>
              <a:cxnLst/>
              <a:rect l="l" t="t" r="r" b="b"/>
              <a:pathLst>
                <a:path w="18193" h="12979" extrusionOk="0">
                  <a:moveTo>
                    <a:pt x="2388" y="1"/>
                  </a:moveTo>
                  <a:cubicBezTo>
                    <a:pt x="2376" y="1"/>
                    <a:pt x="2364" y="1"/>
                    <a:pt x="2351" y="2"/>
                  </a:cubicBezTo>
                  <a:cubicBezTo>
                    <a:pt x="0" y="116"/>
                    <a:pt x="2922" y="11597"/>
                    <a:pt x="4497" y="12966"/>
                  </a:cubicBezTo>
                  <a:cubicBezTo>
                    <a:pt x="4497" y="12966"/>
                    <a:pt x="4550" y="12978"/>
                    <a:pt x="4665" y="12978"/>
                  </a:cubicBezTo>
                  <a:cubicBezTo>
                    <a:pt x="5295" y="12978"/>
                    <a:pt x="7773" y="12619"/>
                    <a:pt x="13467" y="7968"/>
                  </a:cubicBezTo>
                  <a:lnTo>
                    <a:pt x="13467" y="7990"/>
                  </a:lnTo>
                  <a:cubicBezTo>
                    <a:pt x="13467" y="7990"/>
                    <a:pt x="13962" y="7441"/>
                    <a:pt x="14573" y="7441"/>
                  </a:cubicBezTo>
                  <a:cubicBezTo>
                    <a:pt x="14644" y="7441"/>
                    <a:pt x="14717" y="7449"/>
                    <a:pt x="14791" y="7465"/>
                  </a:cubicBezTo>
                  <a:cubicBezTo>
                    <a:pt x="15069" y="7521"/>
                    <a:pt x="15368" y="7550"/>
                    <a:pt x="15648" y="7550"/>
                  </a:cubicBezTo>
                  <a:cubicBezTo>
                    <a:pt x="16059" y="7550"/>
                    <a:pt x="16427" y="7487"/>
                    <a:pt x="16617" y="7351"/>
                  </a:cubicBezTo>
                  <a:cubicBezTo>
                    <a:pt x="16708" y="7283"/>
                    <a:pt x="16891" y="7123"/>
                    <a:pt x="17097" y="6918"/>
                  </a:cubicBezTo>
                  <a:cubicBezTo>
                    <a:pt x="17188" y="6826"/>
                    <a:pt x="17302" y="6735"/>
                    <a:pt x="17393" y="6621"/>
                  </a:cubicBezTo>
                  <a:cubicBezTo>
                    <a:pt x="17416" y="6598"/>
                    <a:pt x="17416" y="6598"/>
                    <a:pt x="17439" y="6575"/>
                  </a:cubicBezTo>
                  <a:cubicBezTo>
                    <a:pt x="17462" y="6552"/>
                    <a:pt x="17485" y="6530"/>
                    <a:pt x="17507" y="6507"/>
                  </a:cubicBezTo>
                  <a:cubicBezTo>
                    <a:pt x="17530" y="6484"/>
                    <a:pt x="17553" y="6461"/>
                    <a:pt x="17576" y="6438"/>
                  </a:cubicBezTo>
                  <a:cubicBezTo>
                    <a:pt x="17599" y="6416"/>
                    <a:pt x="17622" y="6393"/>
                    <a:pt x="17644" y="6370"/>
                  </a:cubicBezTo>
                  <a:cubicBezTo>
                    <a:pt x="17667" y="6347"/>
                    <a:pt x="17690" y="6301"/>
                    <a:pt x="17736" y="6279"/>
                  </a:cubicBezTo>
                  <a:cubicBezTo>
                    <a:pt x="17736" y="6256"/>
                    <a:pt x="17758" y="6256"/>
                    <a:pt x="17758" y="6233"/>
                  </a:cubicBezTo>
                  <a:cubicBezTo>
                    <a:pt x="17804" y="6187"/>
                    <a:pt x="17850" y="6142"/>
                    <a:pt x="17873" y="6096"/>
                  </a:cubicBezTo>
                  <a:cubicBezTo>
                    <a:pt x="17895" y="6096"/>
                    <a:pt x="17895" y="6073"/>
                    <a:pt x="17918" y="6073"/>
                  </a:cubicBezTo>
                  <a:cubicBezTo>
                    <a:pt x="17941" y="6027"/>
                    <a:pt x="17964" y="6005"/>
                    <a:pt x="17987" y="5982"/>
                  </a:cubicBezTo>
                  <a:cubicBezTo>
                    <a:pt x="17987" y="5959"/>
                    <a:pt x="17987" y="5959"/>
                    <a:pt x="18010" y="5936"/>
                  </a:cubicBezTo>
                  <a:cubicBezTo>
                    <a:pt x="18032" y="5913"/>
                    <a:pt x="18055" y="5891"/>
                    <a:pt x="18078" y="5845"/>
                  </a:cubicBezTo>
                  <a:cubicBezTo>
                    <a:pt x="18078" y="5845"/>
                    <a:pt x="18078" y="5845"/>
                    <a:pt x="18078" y="5822"/>
                  </a:cubicBezTo>
                  <a:cubicBezTo>
                    <a:pt x="18101" y="5799"/>
                    <a:pt x="18124" y="5754"/>
                    <a:pt x="18146" y="5731"/>
                  </a:cubicBezTo>
                  <a:cubicBezTo>
                    <a:pt x="18146" y="5731"/>
                    <a:pt x="18146" y="5731"/>
                    <a:pt x="18146" y="5708"/>
                  </a:cubicBezTo>
                  <a:cubicBezTo>
                    <a:pt x="18169" y="5685"/>
                    <a:pt x="18169" y="5662"/>
                    <a:pt x="18169" y="5662"/>
                  </a:cubicBezTo>
                  <a:cubicBezTo>
                    <a:pt x="18169" y="5639"/>
                    <a:pt x="18169" y="5639"/>
                    <a:pt x="18169" y="5639"/>
                  </a:cubicBezTo>
                  <a:cubicBezTo>
                    <a:pt x="18192" y="5617"/>
                    <a:pt x="18192" y="5594"/>
                    <a:pt x="18169" y="5594"/>
                  </a:cubicBezTo>
                  <a:cubicBezTo>
                    <a:pt x="18169" y="5594"/>
                    <a:pt x="18169" y="5594"/>
                    <a:pt x="18169" y="5571"/>
                  </a:cubicBezTo>
                  <a:cubicBezTo>
                    <a:pt x="18169" y="5571"/>
                    <a:pt x="18146" y="5548"/>
                    <a:pt x="18146" y="5548"/>
                  </a:cubicBezTo>
                  <a:cubicBezTo>
                    <a:pt x="18124" y="5548"/>
                    <a:pt x="18078" y="5548"/>
                    <a:pt x="18032" y="5594"/>
                  </a:cubicBezTo>
                  <a:cubicBezTo>
                    <a:pt x="18032" y="5594"/>
                    <a:pt x="18010" y="5617"/>
                    <a:pt x="17964" y="5639"/>
                  </a:cubicBezTo>
                  <a:cubicBezTo>
                    <a:pt x="17918" y="5662"/>
                    <a:pt x="17873" y="5708"/>
                    <a:pt x="17804" y="5776"/>
                  </a:cubicBezTo>
                  <a:cubicBezTo>
                    <a:pt x="17781" y="5799"/>
                    <a:pt x="17736" y="5822"/>
                    <a:pt x="17713" y="5868"/>
                  </a:cubicBezTo>
                  <a:cubicBezTo>
                    <a:pt x="17576" y="5982"/>
                    <a:pt x="17462" y="6096"/>
                    <a:pt x="17325" y="6210"/>
                  </a:cubicBezTo>
                  <a:cubicBezTo>
                    <a:pt x="17188" y="6324"/>
                    <a:pt x="17051" y="6438"/>
                    <a:pt x="16937" y="6484"/>
                  </a:cubicBezTo>
                  <a:cubicBezTo>
                    <a:pt x="17325" y="5913"/>
                    <a:pt x="17736" y="5229"/>
                    <a:pt x="17507" y="5229"/>
                  </a:cubicBezTo>
                  <a:cubicBezTo>
                    <a:pt x="17506" y="5228"/>
                    <a:pt x="17504" y="5228"/>
                    <a:pt x="17502" y="5228"/>
                  </a:cubicBezTo>
                  <a:cubicBezTo>
                    <a:pt x="17358" y="5228"/>
                    <a:pt x="16886" y="6077"/>
                    <a:pt x="16526" y="6370"/>
                  </a:cubicBezTo>
                  <a:cubicBezTo>
                    <a:pt x="16914" y="5799"/>
                    <a:pt x="17279" y="5160"/>
                    <a:pt x="17074" y="5160"/>
                  </a:cubicBezTo>
                  <a:cubicBezTo>
                    <a:pt x="17072" y="5160"/>
                    <a:pt x="17070" y="5160"/>
                    <a:pt x="17069" y="5160"/>
                  </a:cubicBezTo>
                  <a:cubicBezTo>
                    <a:pt x="16901" y="5160"/>
                    <a:pt x="16294" y="6235"/>
                    <a:pt x="15955" y="6393"/>
                  </a:cubicBezTo>
                  <a:cubicBezTo>
                    <a:pt x="15750" y="6370"/>
                    <a:pt x="15499" y="6347"/>
                    <a:pt x="15248" y="6347"/>
                  </a:cubicBezTo>
                  <a:cubicBezTo>
                    <a:pt x="15704" y="5982"/>
                    <a:pt x="16229" y="5502"/>
                    <a:pt x="16252" y="4955"/>
                  </a:cubicBezTo>
                  <a:lnTo>
                    <a:pt x="16252" y="4955"/>
                  </a:lnTo>
                  <a:cubicBezTo>
                    <a:pt x="16115" y="5000"/>
                    <a:pt x="16047" y="5137"/>
                    <a:pt x="15932" y="5229"/>
                  </a:cubicBezTo>
                  <a:cubicBezTo>
                    <a:pt x="15567" y="5662"/>
                    <a:pt x="14974" y="5822"/>
                    <a:pt x="14426" y="5982"/>
                  </a:cubicBezTo>
                  <a:cubicBezTo>
                    <a:pt x="13901" y="6164"/>
                    <a:pt x="13239" y="6507"/>
                    <a:pt x="12942" y="6963"/>
                  </a:cubicBezTo>
                  <a:lnTo>
                    <a:pt x="5730" y="10889"/>
                  </a:lnTo>
                  <a:cubicBezTo>
                    <a:pt x="5730" y="10889"/>
                    <a:pt x="4713" y="1"/>
                    <a:pt x="2388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1549;p41">
              <a:extLst>
                <a:ext uri="{FF2B5EF4-FFF2-40B4-BE49-F238E27FC236}">
                  <a16:creationId xmlns:a16="http://schemas.microsoft.com/office/drawing/2014/main" id="{E7E1F3E2-7C49-483A-82BF-7F0F91DACDD7}"/>
                </a:ext>
              </a:extLst>
            </p:cNvPr>
            <p:cNvSpPr/>
            <p:nvPr/>
          </p:nvSpPr>
          <p:spPr>
            <a:xfrm>
              <a:off x="6781190" y="2298546"/>
              <a:ext cx="102790" cy="68941"/>
            </a:xfrm>
            <a:custGeom>
              <a:avLst/>
              <a:gdLst/>
              <a:ahLst/>
              <a:cxnLst/>
              <a:rect l="l" t="t" r="r" b="b"/>
              <a:pathLst>
                <a:path w="5958" h="3996" extrusionOk="0">
                  <a:moveTo>
                    <a:pt x="1416" y="1393"/>
                  </a:moveTo>
                  <a:cubicBezTo>
                    <a:pt x="1119" y="1553"/>
                    <a:pt x="868" y="1758"/>
                    <a:pt x="685" y="2032"/>
                  </a:cubicBezTo>
                  <a:cubicBezTo>
                    <a:pt x="868" y="1758"/>
                    <a:pt x="1142" y="1553"/>
                    <a:pt x="1416" y="1393"/>
                  </a:cubicBezTo>
                  <a:close/>
                  <a:moveTo>
                    <a:pt x="3995" y="1"/>
                  </a:moveTo>
                  <a:cubicBezTo>
                    <a:pt x="3835" y="69"/>
                    <a:pt x="3744" y="229"/>
                    <a:pt x="3630" y="343"/>
                  </a:cubicBezTo>
                  <a:cubicBezTo>
                    <a:pt x="3516" y="457"/>
                    <a:pt x="3379" y="549"/>
                    <a:pt x="3242" y="640"/>
                  </a:cubicBezTo>
                  <a:cubicBezTo>
                    <a:pt x="2945" y="800"/>
                    <a:pt x="2625" y="891"/>
                    <a:pt x="2329" y="1005"/>
                  </a:cubicBezTo>
                  <a:cubicBezTo>
                    <a:pt x="2009" y="1096"/>
                    <a:pt x="1690" y="1211"/>
                    <a:pt x="1416" y="1393"/>
                  </a:cubicBezTo>
                  <a:cubicBezTo>
                    <a:pt x="1712" y="1233"/>
                    <a:pt x="2009" y="1119"/>
                    <a:pt x="2329" y="1028"/>
                  </a:cubicBezTo>
                  <a:cubicBezTo>
                    <a:pt x="2648" y="937"/>
                    <a:pt x="2968" y="845"/>
                    <a:pt x="3242" y="663"/>
                  </a:cubicBezTo>
                  <a:cubicBezTo>
                    <a:pt x="3402" y="594"/>
                    <a:pt x="3538" y="503"/>
                    <a:pt x="3653" y="366"/>
                  </a:cubicBezTo>
                  <a:cubicBezTo>
                    <a:pt x="3754" y="265"/>
                    <a:pt x="3838" y="145"/>
                    <a:pt x="3967" y="72"/>
                  </a:cubicBezTo>
                  <a:lnTo>
                    <a:pt x="3967" y="72"/>
                  </a:lnTo>
                  <a:cubicBezTo>
                    <a:pt x="3932" y="348"/>
                    <a:pt x="3780" y="584"/>
                    <a:pt x="3607" y="800"/>
                  </a:cubicBezTo>
                  <a:cubicBezTo>
                    <a:pt x="3424" y="1028"/>
                    <a:pt x="3196" y="1211"/>
                    <a:pt x="2968" y="1393"/>
                  </a:cubicBezTo>
                  <a:cubicBezTo>
                    <a:pt x="2968" y="1393"/>
                    <a:pt x="2945" y="1416"/>
                    <a:pt x="2945" y="1416"/>
                  </a:cubicBezTo>
                  <a:cubicBezTo>
                    <a:pt x="2945" y="1439"/>
                    <a:pt x="2968" y="1439"/>
                    <a:pt x="2991" y="1439"/>
                  </a:cubicBezTo>
                  <a:cubicBezTo>
                    <a:pt x="3219" y="1439"/>
                    <a:pt x="3447" y="1462"/>
                    <a:pt x="3698" y="1485"/>
                  </a:cubicBezTo>
                  <a:cubicBezTo>
                    <a:pt x="3949" y="1348"/>
                    <a:pt x="4086" y="1142"/>
                    <a:pt x="4246" y="937"/>
                  </a:cubicBezTo>
                  <a:cubicBezTo>
                    <a:pt x="4406" y="731"/>
                    <a:pt x="4543" y="503"/>
                    <a:pt x="4725" y="320"/>
                  </a:cubicBezTo>
                  <a:cubicBezTo>
                    <a:pt x="4758" y="288"/>
                    <a:pt x="4790" y="256"/>
                    <a:pt x="4814" y="256"/>
                  </a:cubicBezTo>
                  <a:cubicBezTo>
                    <a:pt x="4824" y="256"/>
                    <a:pt x="4833" y="261"/>
                    <a:pt x="4840" y="275"/>
                  </a:cubicBezTo>
                  <a:cubicBezTo>
                    <a:pt x="4840" y="298"/>
                    <a:pt x="4840" y="366"/>
                    <a:pt x="4817" y="435"/>
                  </a:cubicBezTo>
                  <a:cubicBezTo>
                    <a:pt x="4771" y="549"/>
                    <a:pt x="4703" y="663"/>
                    <a:pt x="4657" y="777"/>
                  </a:cubicBezTo>
                  <a:cubicBezTo>
                    <a:pt x="4520" y="982"/>
                    <a:pt x="4383" y="1211"/>
                    <a:pt x="4246" y="1416"/>
                  </a:cubicBezTo>
                  <a:cubicBezTo>
                    <a:pt x="4246" y="1439"/>
                    <a:pt x="4246" y="1462"/>
                    <a:pt x="4246" y="1462"/>
                  </a:cubicBezTo>
                  <a:cubicBezTo>
                    <a:pt x="4257" y="1473"/>
                    <a:pt x="4269" y="1479"/>
                    <a:pt x="4277" y="1479"/>
                  </a:cubicBezTo>
                  <a:cubicBezTo>
                    <a:pt x="4286" y="1479"/>
                    <a:pt x="4292" y="1473"/>
                    <a:pt x="4292" y="1462"/>
                  </a:cubicBezTo>
                  <a:cubicBezTo>
                    <a:pt x="4295" y="1459"/>
                    <a:pt x="4299" y="1456"/>
                    <a:pt x="4302" y="1453"/>
                  </a:cubicBezTo>
                  <a:lnTo>
                    <a:pt x="4302" y="1453"/>
                  </a:lnTo>
                  <a:lnTo>
                    <a:pt x="4315" y="1462"/>
                  </a:lnTo>
                  <a:cubicBezTo>
                    <a:pt x="4322" y="1449"/>
                    <a:pt x="4329" y="1437"/>
                    <a:pt x="4337" y="1425"/>
                  </a:cubicBezTo>
                  <a:lnTo>
                    <a:pt x="4337" y="1425"/>
                  </a:lnTo>
                  <a:cubicBezTo>
                    <a:pt x="4518" y="1271"/>
                    <a:pt x="4646" y="1081"/>
                    <a:pt x="4794" y="891"/>
                  </a:cubicBezTo>
                  <a:cubicBezTo>
                    <a:pt x="4931" y="708"/>
                    <a:pt x="5068" y="457"/>
                    <a:pt x="5250" y="343"/>
                  </a:cubicBezTo>
                  <a:cubicBezTo>
                    <a:pt x="5256" y="338"/>
                    <a:pt x="5262" y="335"/>
                    <a:pt x="5267" y="335"/>
                  </a:cubicBezTo>
                  <a:cubicBezTo>
                    <a:pt x="5282" y="335"/>
                    <a:pt x="5290" y="360"/>
                    <a:pt x="5273" y="412"/>
                  </a:cubicBezTo>
                  <a:cubicBezTo>
                    <a:pt x="5273" y="480"/>
                    <a:pt x="5250" y="526"/>
                    <a:pt x="5228" y="594"/>
                  </a:cubicBezTo>
                  <a:cubicBezTo>
                    <a:pt x="5159" y="686"/>
                    <a:pt x="5113" y="800"/>
                    <a:pt x="5045" y="914"/>
                  </a:cubicBezTo>
                  <a:cubicBezTo>
                    <a:pt x="4931" y="1119"/>
                    <a:pt x="4794" y="1348"/>
                    <a:pt x="4657" y="1553"/>
                  </a:cubicBezTo>
                  <a:cubicBezTo>
                    <a:pt x="4657" y="1553"/>
                    <a:pt x="4657" y="1576"/>
                    <a:pt x="4657" y="1576"/>
                  </a:cubicBezTo>
                  <a:cubicBezTo>
                    <a:pt x="4657" y="1599"/>
                    <a:pt x="4680" y="1599"/>
                    <a:pt x="4703" y="1599"/>
                  </a:cubicBezTo>
                  <a:cubicBezTo>
                    <a:pt x="4976" y="1439"/>
                    <a:pt x="5182" y="1211"/>
                    <a:pt x="5410" y="1005"/>
                  </a:cubicBezTo>
                  <a:cubicBezTo>
                    <a:pt x="5524" y="891"/>
                    <a:pt x="5638" y="800"/>
                    <a:pt x="5753" y="708"/>
                  </a:cubicBezTo>
                  <a:cubicBezTo>
                    <a:pt x="5801" y="676"/>
                    <a:pt x="5849" y="644"/>
                    <a:pt x="5874" y="644"/>
                  </a:cubicBezTo>
                  <a:cubicBezTo>
                    <a:pt x="5884" y="644"/>
                    <a:pt x="5889" y="649"/>
                    <a:pt x="5889" y="663"/>
                  </a:cubicBezTo>
                  <a:cubicBezTo>
                    <a:pt x="5889" y="731"/>
                    <a:pt x="5844" y="800"/>
                    <a:pt x="5821" y="868"/>
                  </a:cubicBezTo>
                  <a:cubicBezTo>
                    <a:pt x="5479" y="1348"/>
                    <a:pt x="5022" y="1781"/>
                    <a:pt x="4588" y="2192"/>
                  </a:cubicBezTo>
                  <a:cubicBezTo>
                    <a:pt x="4474" y="2306"/>
                    <a:pt x="4360" y="2398"/>
                    <a:pt x="4223" y="2466"/>
                  </a:cubicBezTo>
                  <a:cubicBezTo>
                    <a:pt x="4086" y="2534"/>
                    <a:pt x="3927" y="2557"/>
                    <a:pt x="3790" y="2580"/>
                  </a:cubicBezTo>
                  <a:cubicBezTo>
                    <a:pt x="3667" y="2590"/>
                    <a:pt x="3540" y="2595"/>
                    <a:pt x="3412" y="2595"/>
                  </a:cubicBezTo>
                  <a:cubicBezTo>
                    <a:pt x="3232" y="2595"/>
                    <a:pt x="3050" y="2584"/>
                    <a:pt x="2877" y="2557"/>
                  </a:cubicBezTo>
                  <a:cubicBezTo>
                    <a:pt x="2717" y="2557"/>
                    <a:pt x="2580" y="2512"/>
                    <a:pt x="2420" y="2489"/>
                  </a:cubicBezTo>
                  <a:cubicBezTo>
                    <a:pt x="2383" y="2483"/>
                    <a:pt x="2345" y="2480"/>
                    <a:pt x="2305" y="2480"/>
                  </a:cubicBezTo>
                  <a:cubicBezTo>
                    <a:pt x="2197" y="2480"/>
                    <a:pt x="2081" y="2501"/>
                    <a:pt x="1964" y="2534"/>
                  </a:cubicBezTo>
                  <a:cubicBezTo>
                    <a:pt x="1667" y="2649"/>
                    <a:pt x="1416" y="2831"/>
                    <a:pt x="1210" y="3037"/>
                  </a:cubicBezTo>
                  <a:cubicBezTo>
                    <a:pt x="1005" y="3196"/>
                    <a:pt x="799" y="3356"/>
                    <a:pt x="594" y="3516"/>
                  </a:cubicBezTo>
                  <a:lnTo>
                    <a:pt x="1" y="3995"/>
                  </a:lnTo>
                  <a:lnTo>
                    <a:pt x="617" y="3539"/>
                  </a:lnTo>
                  <a:cubicBezTo>
                    <a:pt x="799" y="3379"/>
                    <a:pt x="1028" y="3219"/>
                    <a:pt x="1210" y="3059"/>
                  </a:cubicBezTo>
                  <a:cubicBezTo>
                    <a:pt x="1439" y="2854"/>
                    <a:pt x="1690" y="2671"/>
                    <a:pt x="1986" y="2580"/>
                  </a:cubicBezTo>
                  <a:cubicBezTo>
                    <a:pt x="2087" y="2547"/>
                    <a:pt x="2199" y="2526"/>
                    <a:pt x="2306" y="2526"/>
                  </a:cubicBezTo>
                  <a:cubicBezTo>
                    <a:pt x="2345" y="2526"/>
                    <a:pt x="2383" y="2528"/>
                    <a:pt x="2420" y="2534"/>
                  </a:cubicBezTo>
                  <a:cubicBezTo>
                    <a:pt x="2580" y="2557"/>
                    <a:pt x="2717" y="2580"/>
                    <a:pt x="2877" y="2603"/>
                  </a:cubicBezTo>
                  <a:cubicBezTo>
                    <a:pt x="3050" y="2630"/>
                    <a:pt x="3232" y="2641"/>
                    <a:pt x="3412" y="2641"/>
                  </a:cubicBezTo>
                  <a:cubicBezTo>
                    <a:pt x="3540" y="2641"/>
                    <a:pt x="3667" y="2635"/>
                    <a:pt x="3790" y="2626"/>
                  </a:cubicBezTo>
                  <a:cubicBezTo>
                    <a:pt x="3949" y="2603"/>
                    <a:pt x="4109" y="2580"/>
                    <a:pt x="4246" y="2512"/>
                  </a:cubicBezTo>
                  <a:cubicBezTo>
                    <a:pt x="4383" y="2443"/>
                    <a:pt x="4497" y="2329"/>
                    <a:pt x="4611" y="2238"/>
                  </a:cubicBezTo>
                  <a:cubicBezTo>
                    <a:pt x="5068" y="1804"/>
                    <a:pt x="5501" y="1393"/>
                    <a:pt x="5867" y="891"/>
                  </a:cubicBezTo>
                  <a:cubicBezTo>
                    <a:pt x="5912" y="823"/>
                    <a:pt x="5958" y="777"/>
                    <a:pt x="5958" y="663"/>
                  </a:cubicBezTo>
                  <a:cubicBezTo>
                    <a:pt x="5958" y="611"/>
                    <a:pt x="5907" y="586"/>
                    <a:pt x="5862" y="586"/>
                  </a:cubicBezTo>
                  <a:cubicBezTo>
                    <a:pt x="5847" y="586"/>
                    <a:pt x="5832" y="589"/>
                    <a:pt x="5821" y="594"/>
                  </a:cubicBezTo>
                  <a:cubicBezTo>
                    <a:pt x="5775" y="617"/>
                    <a:pt x="5753" y="640"/>
                    <a:pt x="5730" y="663"/>
                  </a:cubicBezTo>
                  <a:cubicBezTo>
                    <a:pt x="5593" y="754"/>
                    <a:pt x="5479" y="845"/>
                    <a:pt x="5365" y="960"/>
                  </a:cubicBezTo>
                  <a:cubicBezTo>
                    <a:pt x="5177" y="1129"/>
                    <a:pt x="5004" y="1313"/>
                    <a:pt x="4809" y="1449"/>
                  </a:cubicBezTo>
                  <a:lnTo>
                    <a:pt x="4809" y="1449"/>
                  </a:lnTo>
                  <a:cubicBezTo>
                    <a:pt x="4918" y="1285"/>
                    <a:pt x="5023" y="1118"/>
                    <a:pt x="5113" y="937"/>
                  </a:cubicBezTo>
                  <a:cubicBezTo>
                    <a:pt x="5182" y="845"/>
                    <a:pt x="5228" y="731"/>
                    <a:pt x="5296" y="617"/>
                  </a:cubicBezTo>
                  <a:cubicBezTo>
                    <a:pt x="5319" y="549"/>
                    <a:pt x="5342" y="503"/>
                    <a:pt x="5342" y="435"/>
                  </a:cubicBezTo>
                  <a:cubicBezTo>
                    <a:pt x="5342" y="389"/>
                    <a:pt x="5365" y="366"/>
                    <a:pt x="5342" y="320"/>
                  </a:cubicBezTo>
                  <a:cubicBezTo>
                    <a:pt x="5325" y="287"/>
                    <a:pt x="5296" y="266"/>
                    <a:pt x="5264" y="266"/>
                  </a:cubicBezTo>
                  <a:cubicBezTo>
                    <a:pt x="5252" y="266"/>
                    <a:pt x="5240" y="269"/>
                    <a:pt x="5228" y="275"/>
                  </a:cubicBezTo>
                  <a:cubicBezTo>
                    <a:pt x="5091" y="343"/>
                    <a:pt x="5022" y="457"/>
                    <a:pt x="4954" y="549"/>
                  </a:cubicBezTo>
                  <a:lnTo>
                    <a:pt x="4725" y="845"/>
                  </a:lnTo>
                  <a:cubicBezTo>
                    <a:pt x="4661" y="942"/>
                    <a:pt x="4592" y="1038"/>
                    <a:pt x="4518" y="1129"/>
                  </a:cubicBezTo>
                  <a:lnTo>
                    <a:pt x="4518" y="1129"/>
                  </a:lnTo>
                  <a:cubicBezTo>
                    <a:pt x="4583" y="1021"/>
                    <a:pt x="4646" y="913"/>
                    <a:pt x="4703" y="800"/>
                  </a:cubicBezTo>
                  <a:cubicBezTo>
                    <a:pt x="4771" y="686"/>
                    <a:pt x="4840" y="571"/>
                    <a:pt x="4862" y="435"/>
                  </a:cubicBezTo>
                  <a:cubicBezTo>
                    <a:pt x="4885" y="389"/>
                    <a:pt x="4931" y="320"/>
                    <a:pt x="4885" y="229"/>
                  </a:cubicBezTo>
                  <a:cubicBezTo>
                    <a:pt x="4872" y="202"/>
                    <a:pt x="4835" y="191"/>
                    <a:pt x="4802" y="191"/>
                  </a:cubicBezTo>
                  <a:cubicBezTo>
                    <a:pt x="4779" y="191"/>
                    <a:pt x="4758" y="197"/>
                    <a:pt x="4748" y="206"/>
                  </a:cubicBezTo>
                  <a:cubicBezTo>
                    <a:pt x="4725" y="229"/>
                    <a:pt x="4703" y="252"/>
                    <a:pt x="4680" y="275"/>
                  </a:cubicBezTo>
                  <a:cubicBezTo>
                    <a:pt x="4497" y="480"/>
                    <a:pt x="4360" y="686"/>
                    <a:pt x="4200" y="891"/>
                  </a:cubicBezTo>
                  <a:cubicBezTo>
                    <a:pt x="4042" y="1095"/>
                    <a:pt x="3906" y="1320"/>
                    <a:pt x="3682" y="1436"/>
                  </a:cubicBezTo>
                  <a:lnTo>
                    <a:pt x="3682" y="1436"/>
                  </a:lnTo>
                  <a:cubicBezTo>
                    <a:pt x="3477" y="1397"/>
                    <a:pt x="3254" y="1394"/>
                    <a:pt x="3047" y="1393"/>
                  </a:cubicBezTo>
                  <a:lnTo>
                    <a:pt x="3047" y="1393"/>
                  </a:lnTo>
                  <a:cubicBezTo>
                    <a:pt x="3256" y="1222"/>
                    <a:pt x="3464" y="1032"/>
                    <a:pt x="3653" y="823"/>
                  </a:cubicBezTo>
                  <a:cubicBezTo>
                    <a:pt x="3831" y="622"/>
                    <a:pt x="3987" y="357"/>
                    <a:pt x="4016" y="47"/>
                  </a:cubicBezTo>
                  <a:lnTo>
                    <a:pt x="4016" y="47"/>
                  </a:lnTo>
                  <a:cubicBezTo>
                    <a:pt x="4017" y="47"/>
                    <a:pt x="4017" y="47"/>
                    <a:pt x="4018" y="47"/>
                  </a:cubicBezTo>
                  <a:lnTo>
                    <a:pt x="4016" y="46"/>
                  </a:lnTo>
                  <a:lnTo>
                    <a:pt x="4016" y="46"/>
                  </a:lnTo>
                  <a:cubicBezTo>
                    <a:pt x="4017" y="38"/>
                    <a:pt x="4017" y="31"/>
                    <a:pt x="4018" y="24"/>
                  </a:cubicBezTo>
                  <a:cubicBezTo>
                    <a:pt x="4018" y="24"/>
                    <a:pt x="3995" y="1"/>
                    <a:pt x="3995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1550;p41">
              <a:extLst>
                <a:ext uri="{FF2B5EF4-FFF2-40B4-BE49-F238E27FC236}">
                  <a16:creationId xmlns:a16="http://schemas.microsoft.com/office/drawing/2014/main" id="{5C514EF7-9AE7-4558-A648-C39E0B89B884}"/>
                </a:ext>
              </a:extLst>
            </p:cNvPr>
            <p:cNvSpPr/>
            <p:nvPr/>
          </p:nvSpPr>
          <p:spPr>
            <a:xfrm>
              <a:off x="6651640" y="2172534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40"/>
                    <a:pt x="297" y="640"/>
                  </a:cubicBezTo>
                  <a:cubicBezTo>
                    <a:pt x="479" y="640"/>
                    <a:pt x="616" y="480"/>
                    <a:pt x="616" y="320"/>
                  </a:cubicBezTo>
                  <a:cubicBezTo>
                    <a:pt x="616" y="138"/>
                    <a:pt x="479" y="1"/>
                    <a:pt x="297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1551;p41">
              <a:extLst>
                <a:ext uri="{FF2B5EF4-FFF2-40B4-BE49-F238E27FC236}">
                  <a16:creationId xmlns:a16="http://schemas.microsoft.com/office/drawing/2014/main" id="{AEFF0B9B-B97B-4D08-9D87-097441295AF2}"/>
                </a:ext>
              </a:extLst>
            </p:cNvPr>
            <p:cNvSpPr/>
            <p:nvPr/>
          </p:nvSpPr>
          <p:spPr>
            <a:xfrm>
              <a:off x="6659508" y="2181988"/>
              <a:ext cx="11042" cy="11042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37" y="1"/>
                    <a:pt x="1" y="138"/>
                    <a:pt x="1" y="320"/>
                  </a:cubicBezTo>
                  <a:cubicBezTo>
                    <a:pt x="1" y="503"/>
                    <a:pt x="137" y="640"/>
                    <a:pt x="320" y="640"/>
                  </a:cubicBezTo>
                  <a:cubicBezTo>
                    <a:pt x="480" y="640"/>
                    <a:pt x="640" y="503"/>
                    <a:pt x="640" y="320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1552;p41">
              <a:extLst>
                <a:ext uri="{FF2B5EF4-FFF2-40B4-BE49-F238E27FC236}">
                  <a16:creationId xmlns:a16="http://schemas.microsoft.com/office/drawing/2014/main" id="{E9E49F95-AA98-4AF0-BB29-0840D5061129}"/>
                </a:ext>
              </a:extLst>
            </p:cNvPr>
            <p:cNvSpPr/>
            <p:nvPr/>
          </p:nvSpPr>
          <p:spPr>
            <a:xfrm>
              <a:off x="6668565" y="2191046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37" y="1"/>
                    <a:pt x="1" y="138"/>
                    <a:pt x="1" y="297"/>
                  </a:cubicBezTo>
                  <a:cubicBezTo>
                    <a:pt x="1" y="480"/>
                    <a:pt x="137" y="617"/>
                    <a:pt x="320" y="617"/>
                  </a:cubicBezTo>
                  <a:cubicBezTo>
                    <a:pt x="480" y="617"/>
                    <a:pt x="640" y="480"/>
                    <a:pt x="640" y="297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1553;p41">
              <a:extLst>
                <a:ext uri="{FF2B5EF4-FFF2-40B4-BE49-F238E27FC236}">
                  <a16:creationId xmlns:a16="http://schemas.microsoft.com/office/drawing/2014/main" id="{A3CAAB27-1052-4D0C-95F3-B4CCACF9A06F}"/>
                </a:ext>
              </a:extLst>
            </p:cNvPr>
            <p:cNvSpPr/>
            <p:nvPr/>
          </p:nvSpPr>
          <p:spPr>
            <a:xfrm>
              <a:off x="6679193" y="2197740"/>
              <a:ext cx="10662" cy="1064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480"/>
                    <a:pt x="138" y="617"/>
                    <a:pt x="320" y="617"/>
                  </a:cubicBezTo>
                  <a:cubicBezTo>
                    <a:pt x="480" y="617"/>
                    <a:pt x="617" y="480"/>
                    <a:pt x="617" y="320"/>
                  </a:cubicBezTo>
                  <a:cubicBezTo>
                    <a:pt x="617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1554;p41">
              <a:extLst>
                <a:ext uri="{FF2B5EF4-FFF2-40B4-BE49-F238E27FC236}">
                  <a16:creationId xmlns:a16="http://schemas.microsoft.com/office/drawing/2014/main" id="{80CE4720-9ECC-4754-9346-5653879FC28F}"/>
                </a:ext>
              </a:extLst>
            </p:cNvPr>
            <p:cNvSpPr/>
            <p:nvPr/>
          </p:nvSpPr>
          <p:spPr>
            <a:xfrm>
              <a:off x="6690217" y="2203261"/>
              <a:ext cx="11059" cy="10645"/>
            </a:xfrm>
            <a:custGeom>
              <a:avLst/>
              <a:gdLst/>
              <a:ahLst/>
              <a:cxnLst/>
              <a:rect l="l" t="t" r="r" b="b"/>
              <a:pathLst>
                <a:path w="641" h="617" extrusionOk="0">
                  <a:moveTo>
                    <a:pt x="320" y="0"/>
                  </a:moveTo>
                  <a:cubicBezTo>
                    <a:pt x="138" y="0"/>
                    <a:pt x="1" y="137"/>
                    <a:pt x="1" y="297"/>
                  </a:cubicBezTo>
                  <a:cubicBezTo>
                    <a:pt x="1" y="479"/>
                    <a:pt x="138" y="616"/>
                    <a:pt x="320" y="616"/>
                  </a:cubicBezTo>
                  <a:cubicBezTo>
                    <a:pt x="503" y="616"/>
                    <a:pt x="640" y="479"/>
                    <a:pt x="640" y="297"/>
                  </a:cubicBezTo>
                  <a:cubicBezTo>
                    <a:pt x="640" y="137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1555;p41">
              <a:extLst>
                <a:ext uri="{FF2B5EF4-FFF2-40B4-BE49-F238E27FC236}">
                  <a16:creationId xmlns:a16="http://schemas.microsoft.com/office/drawing/2014/main" id="{48973E7B-1326-4699-AF0A-3E0E4B7830AA}"/>
                </a:ext>
              </a:extLst>
            </p:cNvPr>
            <p:cNvSpPr/>
            <p:nvPr/>
          </p:nvSpPr>
          <p:spPr>
            <a:xfrm>
              <a:off x="6702829" y="2206401"/>
              <a:ext cx="11042" cy="10662"/>
            </a:xfrm>
            <a:custGeom>
              <a:avLst/>
              <a:gdLst/>
              <a:ahLst/>
              <a:cxnLst/>
              <a:rect l="l" t="t" r="r" b="b"/>
              <a:pathLst>
                <a:path w="640" h="618" extrusionOk="0">
                  <a:moveTo>
                    <a:pt x="320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17"/>
                    <a:pt x="320" y="617"/>
                  </a:cubicBezTo>
                  <a:cubicBezTo>
                    <a:pt x="480" y="617"/>
                    <a:pt x="639" y="480"/>
                    <a:pt x="639" y="320"/>
                  </a:cubicBezTo>
                  <a:cubicBezTo>
                    <a:pt x="639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1556;p41">
              <a:extLst>
                <a:ext uri="{FF2B5EF4-FFF2-40B4-BE49-F238E27FC236}">
                  <a16:creationId xmlns:a16="http://schemas.microsoft.com/office/drawing/2014/main" id="{02F1320C-C2F5-4479-90D4-B34CC4846D54}"/>
                </a:ext>
              </a:extLst>
            </p:cNvPr>
            <p:cNvSpPr/>
            <p:nvPr/>
          </p:nvSpPr>
          <p:spPr>
            <a:xfrm>
              <a:off x="6715026" y="2202070"/>
              <a:ext cx="11059" cy="11042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503"/>
                    <a:pt x="138" y="640"/>
                    <a:pt x="320" y="640"/>
                  </a:cubicBezTo>
                  <a:cubicBezTo>
                    <a:pt x="503" y="640"/>
                    <a:pt x="640" y="503"/>
                    <a:pt x="640" y="320"/>
                  </a:cubicBezTo>
                  <a:cubicBezTo>
                    <a:pt x="640" y="138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1557;p41">
              <a:extLst>
                <a:ext uri="{FF2B5EF4-FFF2-40B4-BE49-F238E27FC236}">
                  <a16:creationId xmlns:a16="http://schemas.microsoft.com/office/drawing/2014/main" id="{9F9E40EC-52FB-4869-AB5C-20AC4588A2A8}"/>
                </a:ext>
              </a:extLst>
            </p:cNvPr>
            <p:cNvSpPr/>
            <p:nvPr/>
          </p:nvSpPr>
          <p:spPr>
            <a:xfrm>
              <a:off x="6724481" y="2192236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320" y="0"/>
                  </a:moveTo>
                  <a:cubicBezTo>
                    <a:pt x="138" y="0"/>
                    <a:pt x="1" y="137"/>
                    <a:pt x="1" y="320"/>
                  </a:cubicBezTo>
                  <a:cubicBezTo>
                    <a:pt x="1" y="479"/>
                    <a:pt x="138" y="639"/>
                    <a:pt x="320" y="639"/>
                  </a:cubicBezTo>
                  <a:cubicBezTo>
                    <a:pt x="480" y="639"/>
                    <a:pt x="617" y="479"/>
                    <a:pt x="617" y="320"/>
                  </a:cubicBezTo>
                  <a:cubicBezTo>
                    <a:pt x="617" y="137"/>
                    <a:pt x="480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1558;p41">
              <a:extLst>
                <a:ext uri="{FF2B5EF4-FFF2-40B4-BE49-F238E27FC236}">
                  <a16:creationId xmlns:a16="http://schemas.microsoft.com/office/drawing/2014/main" id="{1BEF8E56-5738-41CA-B268-0EB1FC1BEF1A}"/>
                </a:ext>
              </a:extLst>
            </p:cNvPr>
            <p:cNvSpPr/>
            <p:nvPr/>
          </p:nvSpPr>
          <p:spPr>
            <a:xfrm>
              <a:off x="6730001" y="2180815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0"/>
                  </a:moveTo>
                  <a:cubicBezTo>
                    <a:pt x="137" y="0"/>
                    <a:pt x="0" y="137"/>
                    <a:pt x="0" y="320"/>
                  </a:cubicBezTo>
                  <a:cubicBezTo>
                    <a:pt x="0" y="502"/>
                    <a:pt x="137" y="639"/>
                    <a:pt x="297" y="639"/>
                  </a:cubicBezTo>
                  <a:cubicBezTo>
                    <a:pt x="480" y="639"/>
                    <a:pt x="617" y="502"/>
                    <a:pt x="617" y="320"/>
                  </a:cubicBezTo>
                  <a:cubicBezTo>
                    <a:pt x="617" y="137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1559;p41">
              <a:extLst>
                <a:ext uri="{FF2B5EF4-FFF2-40B4-BE49-F238E27FC236}">
                  <a16:creationId xmlns:a16="http://schemas.microsoft.com/office/drawing/2014/main" id="{7A202DBA-2B48-45F0-A243-44825424B913}"/>
                </a:ext>
              </a:extLst>
            </p:cNvPr>
            <p:cNvSpPr/>
            <p:nvPr/>
          </p:nvSpPr>
          <p:spPr>
            <a:xfrm>
              <a:off x="6731571" y="2168600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60" y="1"/>
                    <a:pt x="1" y="137"/>
                    <a:pt x="1" y="320"/>
                  </a:cubicBezTo>
                  <a:cubicBezTo>
                    <a:pt x="1" y="480"/>
                    <a:pt x="160" y="617"/>
                    <a:pt x="320" y="617"/>
                  </a:cubicBezTo>
                  <a:cubicBezTo>
                    <a:pt x="503" y="617"/>
                    <a:pt x="640" y="480"/>
                    <a:pt x="640" y="320"/>
                  </a:cubicBezTo>
                  <a:cubicBezTo>
                    <a:pt x="640" y="137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1560;p41">
              <a:extLst>
                <a:ext uri="{FF2B5EF4-FFF2-40B4-BE49-F238E27FC236}">
                  <a16:creationId xmlns:a16="http://schemas.microsoft.com/office/drawing/2014/main" id="{26C996B2-C93A-4DB5-B1C9-EFE9D18936DD}"/>
                </a:ext>
              </a:extLst>
            </p:cNvPr>
            <p:cNvSpPr/>
            <p:nvPr/>
          </p:nvSpPr>
          <p:spPr>
            <a:xfrm>
              <a:off x="6732762" y="2157973"/>
              <a:ext cx="8678" cy="8678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4" y="0"/>
                    <a:pt x="0" y="114"/>
                    <a:pt x="0" y="251"/>
                  </a:cubicBezTo>
                  <a:cubicBezTo>
                    <a:pt x="0" y="388"/>
                    <a:pt x="114" y="502"/>
                    <a:pt x="251" y="502"/>
                  </a:cubicBezTo>
                  <a:cubicBezTo>
                    <a:pt x="388" y="502"/>
                    <a:pt x="502" y="388"/>
                    <a:pt x="502" y="251"/>
                  </a:cubicBez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1561;p41">
              <a:extLst>
                <a:ext uri="{FF2B5EF4-FFF2-40B4-BE49-F238E27FC236}">
                  <a16:creationId xmlns:a16="http://schemas.microsoft.com/office/drawing/2014/main" id="{B9663FB3-35BE-43EC-AE35-BD626AD2C99D}"/>
                </a:ext>
              </a:extLst>
            </p:cNvPr>
            <p:cNvSpPr/>
            <p:nvPr/>
          </p:nvSpPr>
          <p:spPr>
            <a:xfrm>
              <a:off x="6587047" y="1932621"/>
              <a:ext cx="173681" cy="300314"/>
            </a:xfrm>
            <a:custGeom>
              <a:avLst/>
              <a:gdLst/>
              <a:ahLst/>
              <a:cxnLst/>
              <a:rect l="l" t="t" r="r" b="b"/>
              <a:pathLst>
                <a:path w="10067" h="17407" extrusionOk="0">
                  <a:moveTo>
                    <a:pt x="6187" y="1"/>
                  </a:moveTo>
                  <a:cubicBezTo>
                    <a:pt x="5295" y="1"/>
                    <a:pt x="4280" y="331"/>
                    <a:pt x="3173" y="1239"/>
                  </a:cubicBezTo>
                  <a:cubicBezTo>
                    <a:pt x="845" y="3179"/>
                    <a:pt x="1553" y="5667"/>
                    <a:pt x="2489" y="7333"/>
                  </a:cubicBezTo>
                  <a:cubicBezTo>
                    <a:pt x="2489" y="7584"/>
                    <a:pt x="2466" y="7835"/>
                    <a:pt x="2443" y="8086"/>
                  </a:cubicBezTo>
                  <a:cubicBezTo>
                    <a:pt x="2238" y="9387"/>
                    <a:pt x="1370" y="10437"/>
                    <a:pt x="754" y="11601"/>
                  </a:cubicBezTo>
                  <a:cubicBezTo>
                    <a:pt x="297" y="12492"/>
                    <a:pt x="1" y="13473"/>
                    <a:pt x="46" y="14477"/>
                  </a:cubicBezTo>
                  <a:cubicBezTo>
                    <a:pt x="115" y="15459"/>
                    <a:pt x="571" y="16463"/>
                    <a:pt x="1416" y="17011"/>
                  </a:cubicBezTo>
                  <a:cubicBezTo>
                    <a:pt x="1804" y="17270"/>
                    <a:pt x="2278" y="17406"/>
                    <a:pt x="2748" y="17406"/>
                  </a:cubicBezTo>
                  <a:cubicBezTo>
                    <a:pt x="3273" y="17406"/>
                    <a:pt x="3792" y="17236"/>
                    <a:pt x="4178" y="16874"/>
                  </a:cubicBezTo>
                  <a:cubicBezTo>
                    <a:pt x="4862" y="16235"/>
                    <a:pt x="4999" y="15208"/>
                    <a:pt x="5091" y="14249"/>
                  </a:cubicBezTo>
                  <a:cubicBezTo>
                    <a:pt x="5273" y="12377"/>
                    <a:pt x="5433" y="10460"/>
                    <a:pt x="5296" y="8588"/>
                  </a:cubicBezTo>
                  <a:cubicBezTo>
                    <a:pt x="5296" y="8566"/>
                    <a:pt x="5296" y="8543"/>
                    <a:pt x="5296" y="8543"/>
                  </a:cubicBezTo>
                  <a:cubicBezTo>
                    <a:pt x="8743" y="6648"/>
                    <a:pt x="10067" y="2357"/>
                    <a:pt x="10067" y="2357"/>
                  </a:cubicBezTo>
                  <a:cubicBezTo>
                    <a:pt x="10067" y="2357"/>
                    <a:pt x="8568" y="1"/>
                    <a:pt x="6187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1562;p41">
              <a:extLst>
                <a:ext uri="{FF2B5EF4-FFF2-40B4-BE49-F238E27FC236}">
                  <a16:creationId xmlns:a16="http://schemas.microsoft.com/office/drawing/2014/main" id="{E61A73ED-BC57-4139-9E93-9B71DDC6E44F}"/>
                </a:ext>
              </a:extLst>
            </p:cNvPr>
            <p:cNvSpPr/>
            <p:nvPr/>
          </p:nvSpPr>
          <p:spPr>
            <a:xfrm>
              <a:off x="6550817" y="2457649"/>
              <a:ext cx="104378" cy="518645"/>
            </a:xfrm>
            <a:custGeom>
              <a:avLst/>
              <a:gdLst/>
              <a:ahLst/>
              <a:cxnLst/>
              <a:rect l="l" t="t" r="r" b="b"/>
              <a:pathLst>
                <a:path w="6050" h="30062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292" y="29993"/>
                    <a:pt x="4520" y="30015"/>
                    <a:pt x="4771" y="30061"/>
                  </a:cubicBezTo>
                  <a:cubicBezTo>
                    <a:pt x="4406" y="28623"/>
                    <a:pt x="982" y="14380"/>
                    <a:pt x="6049" y="114"/>
                  </a:cubicBezTo>
                  <a:cubicBezTo>
                    <a:pt x="5684" y="46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C9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1563;p41">
              <a:extLst>
                <a:ext uri="{FF2B5EF4-FFF2-40B4-BE49-F238E27FC236}">
                  <a16:creationId xmlns:a16="http://schemas.microsoft.com/office/drawing/2014/main" id="{FE45AFDA-EEA3-4313-9268-408FF11D0429}"/>
                </a:ext>
              </a:extLst>
            </p:cNvPr>
            <p:cNvSpPr/>
            <p:nvPr/>
          </p:nvSpPr>
          <p:spPr>
            <a:xfrm>
              <a:off x="6693771" y="2518688"/>
              <a:ext cx="153996" cy="1039618"/>
            </a:xfrm>
            <a:custGeom>
              <a:avLst/>
              <a:gdLst/>
              <a:ahLst/>
              <a:cxnLst/>
              <a:rect l="l" t="t" r="r" b="b"/>
              <a:pathLst>
                <a:path w="8926" h="60259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465" y="31933"/>
                  </a:lnTo>
                  <a:cubicBezTo>
                    <a:pt x="2100" y="42524"/>
                    <a:pt x="2831" y="50855"/>
                    <a:pt x="2831" y="50855"/>
                  </a:cubicBezTo>
                  <a:lnTo>
                    <a:pt x="2831" y="52544"/>
                  </a:lnTo>
                  <a:cubicBezTo>
                    <a:pt x="2831" y="52544"/>
                    <a:pt x="2785" y="53548"/>
                    <a:pt x="3242" y="55671"/>
                  </a:cubicBezTo>
                  <a:cubicBezTo>
                    <a:pt x="3310" y="56059"/>
                    <a:pt x="3378" y="56493"/>
                    <a:pt x="3424" y="56949"/>
                  </a:cubicBezTo>
                  <a:cubicBezTo>
                    <a:pt x="3721" y="58273"/>
                    <a:pt x="4474" y="60145"/>
                    <a:pt x="6277" y="60259"/>
                  </a:cubicBezTo>
                  <a:lnTo>
                    <a:pt x="7966" y="60259"/>
                  </a:lnTo>
                  <a:cubicBezTo>
                    <a:pt x="7966" y="60259"/>
                    <a:pt x="8332" y="59209"/>
                    <a:pt x="6962" y="58090"/>
                  </a:cubicBezTo>
                  <a:cubicBezTo>
                    <a:pt x="6962" y="58090"/>
                    <a:pt x="4885" y="55466"/>
                    <a:pt x="5022" y="50786"/>
                  </a:cubicBezTo>
                  <a:cubicBezTo>
                    <a:pt x="5205" y="49052"/>
                    <a:pt x="8240" y="20474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1564;p41">
              <a:extLst>
                <a:ext uri="{FF2B5EF4-FFF2-40B4-BE49-F238E27FC236}">
                  <a16:creationId xmlns:a16="http://schemas.microsoft.com/office/drawing/2014/main" id="{D3C23BCB-C937-4B84-AB1F-50F0E62B9185}"/>
                </a:ext>
              </a:extLst>
            </p:cNvPr>
            <p:cNvSpPr/>
            <p:nvPr/>
          </p:nvSpPr>
          <p:spPr>
            <a:xfrm>
              <a:off x="6693771" y="2518688"/>
              <a:ext cx="153996" cy="485951"/>
            </a:xfrm>
            <a:custGeom>
              <a:avLst/>
              <a:gdLst/>
              <a:ahLst/>
              <a:cxnLst/>
              <a:rect l="l" t="t" r="r" b="b"/>
              <a:pathLst>
                <a:path w="8926" h="28167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055" y="28167"/>
                  </a:lnTo>
                  <a:cubicBezTo>
                    <a:pt x="3926" y="27322"/>
                    <a:pt x="5752" y="26363"/>
                    <a:pt x="7578" y="25405"/>
                  </a:cubicBezTo>
                  <a:cubicBezTo>
                    <a:pt x="8081" y="20155"/>
                    <a:pt x="8469" y="15499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1565;p41">
              <a:extLst>
                <a:ext uri="{FF2B5EF4-FFF2-40B4-BE49-F238E27FC236}">
                  <a16:creationId xmlns:a16="http://schemas.microsoft.com/office/drawing/2014/main" id="{95F0FF7E-32F7-4F00-A7A9-44CF4DC0E079}"/>
                </a:ext>
              </a:extLst>
            </p:cNvPr>
            <p:cNvSpPr/>
            <p:nvPr/>
          </p:nvSpPr>
          <p:spPr>
            <a:xfrm>
              <a:off x="6735505" y="3359075"/>
              <a:ext cx="102014" cy="199232"/>
            </a:xfrm>
            <a:custGeom>
              <a:avLst/>
              <a:gdLst/>
              <a:ahLst/>
              <a:cxnLst/>
              <a:rect l="l" t="t" r="r" b="b"/>
              <a:pathLst>
                <a:path w="5913" h="11548" extrusionOk="0">
                  <a:moveTo>
                    <a:pt x="872" y="1"/>
                  </a:moveTo>
                  <a:cubicBezTo>
                    <a:pt x="564" y="1"/>
                    <a:pt x="267" y="6"/>
                    <a:pt x="1" y="21"/>
                  </a:cubicBezTo>
                  <a:lnTo>
                    <a:pt x="206" y="9904"/>
                  </a:lnTo>
                  <a:lnTo>
                    <a:pt x="823" y="9904"/>
                  </a:lnTo>
                  <a:lnTo>
                    <a:pt x="708" y="6618"/>
                  </a:lnTo>
                  <a:lnTo>
                    <a:pt x="708" y="6618"/>
                  </a:lnTo>
                  <a:cubicBezTo>
                    <a:pt x="754" y="7690"/>
                    <a:pt x="1142" y="11183"/>
                    <a:pt x="3539" y="11502"/>
                  </a:cubicBezTo>
                  <a:lnTo>
                    <a:pt x="3562" y="11502"/>
                  </a:lnTo>
                  <a:cubicBezTo>
                    <a:pt x="3653" y="11525"/>
                    <a:pt x="3767" y="11548"/>
                    <a:pt x="3858" y="11548"/>
                  </a:cubicBezTo>
                  <a:lnTo>
                    <a:pt x="5547" y="11548"/>
                  </a:lnTo>
                  <a:cubicBezTo>
                    <a:pt x="5547" y="11548"/>
                    <a:pt x="5913" y="10498"/>
                    <a:pt x="4543" y="9379"/>
                  </a:cubicBezTo>
                  <a:cubicBezTo>
                    <a:pt x="4543" y="9379"/>
                    <a:pt x="3470" y="8033"/>
                    <a:pt x="2922" y="5545"/>
                  </a:cubicBezTo>
                  <a:lnTo>
                    <a:pt x="3333" y="21"/>
                  </a:lnTo>
                  <a:lnTo>
                    <a:pt x="2717" y="21"/>
                  </a:lnTo>
                  <a:cubicBezTo>
                    <a:pt x="2154" y="21"/>
                    <a:pt x="1490" y="1"/>
                    <a:pt x="872" y="1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1566;p41">
              <a:extLst>
                <a:ext uri="{FF2B5EF4-FFF2-40B4-BE49-F238E27FC236}">
                  <a16:creationId xmlns:a16="http://schemas.microsoft.com/office/drawing/2014/main" id="{FE3AFF88-9920-468E-982D-0CB4234F9133}"/>
                </a:ext>
              </a:extLst>
            </p:cNvPr>
            <p:cNvSpPr/>
            <p:nvPr/>
          </p:nvSpPr>
          <p:spPr>
            <a:xfrm>
              <a:off x="6592568" y="2522622"/>
              <a:ext cx="170127" cy="1122344"/>
            </a:xfrm>
            <a:custGeom>
              <a:avLst/>
              <a:gdLst/>
              <a:ahLst/>
              <a:cxnLst/>
              <a:rect l="l" t="t" r="r" b="b"/>
              <a:pathLst>
                <a:path w="9861" h="65054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530" y="26638"/>
                    <a:pt x="2990" y="31454"/>
                    <a:pt x="2990" y="31454"/>
                  </a:cubicBezTo>
                  <a:cubicBezTo>
                    <a:pt x="2990" y="31454"/>
                    <a:pt x="1233" y="40675"/>
                    <a:pt x="2762" y="53663"/>
                  </a:cubicBezTo>
                  <a:lnTo>
                    <a:pt x="2374" y="57657"/>
                  </a:lnTo>
                  <a:cubicBezTo>
                    <a:pt x="2325" y="64144"/>
                    <a:pt x="4721" y="65054"/>
                    <a:pt x="6070" y="65054"/>
                  </a:cubicBezTo>
                  <a:cubicBezTo>
                    <a:pt x="6596" y="65054"/>
                    <a:pt x="6962" y="64915"/>
                    <a:pt x="6962" y="64915"/>
                  </a:cubicBezTo>
                  <a:cubicBezTo>
                    <a:pt x="6962" y="64915"/>
                    <a:pt x="7464" y="63843"/>
                    <a:pt x="5866" y="61560"/>
                  </a:cubicBezTo>
                  <a:cubicBezTo>
                    <a:pt x="4565" y="59711"/>
                    <a:pt x="4725" y="55352"/>
                    <a:pt x="4839" y="53754"/>
                  </a:cubicBezTo>
                  <a:lnTo>
                    <a:pt x="8697" y="30290"/>
                  </a:ln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1567;p41">
              <a:extLst>
                <a:ext uri="{FF2B5EF4-FFF2-40B4-BE49-F238E27FC236}">
                  <a16:creationId xmlns:a16="http://schemas.microsoft.com/office/drawing/2014/main" id="{53FD4463-56D9-4C29-A080-049132AD6158}"/>
                </a:ext>
              </a:extLst>
            </p:cNvPr>
            <p:cNvSpPr/>
            <p:nvPr/>
          </p:nvSpPr>
          <p:spPr>
            <a:xfrm>
              <a:off x="6592568" y="2522622"/>
              <a:ext cx="170127" cy="539520"/>
            </a:xfrm>
            <a:custGeom>
              <a:avLst/>
              <a:gdLst/>
              <a:ahLst/>
              <a:cxnLst/>
              <a:rect l="l" t="t" r="r" b="b"/>
              <a:pathLst>
                <a:path w="9861" h="31272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461" y="25473"/>
                    <a:pt x="2671" y="30335"/>
                    <a:pt x="2945" y="31271"/>
                  </a:cubicBezTo>
                  <a:cubicBezTo>
                    <a:pt x="4839" y="30335"/>
                    <a:pt x="6757" y="29399"/>
                    <a:pt x="8674" y="28486"/>
                  </a:cubicBez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1568;p41">
              <a:extLst>
                <a:ext uri="{FF2B5EF4-FFF2-40B4-BE49-F238E27FC236}">
                  <a16:creationId xmlns:a16="http://schemas.microsoft.com/office/drawing/2014/main" id="{6F728382-EF1E-4823-92C0-8B80C756FE56}"/>
                </a:ext>
              </a:extLst>
            </p:cNvPr>
            <p:cNvSpPr/>
            <p:nvPr/>
          </p:nvSpPr>
          <p:spPr>
            <a:xfrm>
              <a:off x="6683144" y="2932955"/>
              <a:ext cx="60660" cy="475324"/>
            </a:xfrm>
            <a:custGeom>
              <a:avLst/>
              <a:gdLst/>
              <a:ahLst/>
              <a:cxnLst/>
              <a:rect l="l" t="t" r="r" b="b"/>
              <a:pathLst>
                <a:path w="3516" h="27551" extrusionOk="0">
                  <a:moveTo>
                    <a:pt x="3424" y="0"/>
                  </a:moveTo>
                  <a:cubicBezTo>
                    <a:pt x="3401" y="2169"/>
                    <a:pt x="3378" y="4337"/>
                    <a:pt x="3378" y="6506"/>
                  </a:cubicBezTo>
                  <a:lnTo>
                    <a:pt x="3378" y="6483"/>
                  </a:lnTo>
                  <a:lnTo>
                    <a:pt x="2488" y="11733"/>
                  </a:lnTo>
                  <a:lnTo>
                    <a:pt x="1621" y="17005"/>
                  </a:lnTo>
                  <a:cubicBezTo>
                    <a:pt x="1050" y="20520"/>
                    <a:pt x="525" y="24035"/>
                    <a:pt x="0" y="27550"/>
                  </a:cubicBezTo>
                  <a:cubicBezTo>
                    <a:pt x="616" y="24035"/>
                    <a:pt x="1233" y="20543"/>
                    <a:pt x="1803" y="17028"/>
                  </a:cubicBezTo>
                  <a:lnTo>
                    <a:pt x="2671" y="11778"/>
                  </a:lnTo>
                  <a:lnTo>
                    <a:pt x="3515" y="6506"/>
                  </a:lnTo>
                  <a:cubicBezTo>
                    <a:pt x="3492" y="4337"/>
                    <a:pt x="3470" y="2169"/>
                    <a:pt x="3424" y="0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1569;p41">
              <a:extLst>
                <a:ext uri="{FF2B5EF4-FFF2-40B4-BE49-F238E27FC236}">
                  <a16:creationId xmlns:a16="http://schemas.microsoft.com/office/drawing/2014/main" id="{40459065-9FAD-4279-948C-BEA281A12A9D}"/>
                </a:ext>
              </a:extLst>
            </p:cNvPr>
            <p:cNvSpPr/>
            <p:nvPr/>
          </p:nvSpPr>
          <p:spPr>
            <a:xfrm>
              <a:off x="6629971" y="3406692"/>
              <a:ext cx="91386" cy="238240"/>
            </a:xfrm>
            <a:custGeom>
              <a:avLst/>
              <a:gdLst/>
              <a:ahLst/>
              <a:cxnLst/>
              <a:rect l="l" t="t" r="r" b="b"/>
              <a:pathLst>
                <a:path w="5297" h="13809" extrusionOk="0">
                  <a:moveTo>
                    <a:pt x="92" y="0"/>
                  </a:moveTo>
                  <a:lnTo>
                    <a:pt x="1" y="9381"/>
                  </a:lnTo>
                  <a:lnTo>
                    <a:pt x="389" y="9381"/>
                  </a:lnTo>
                  <a:cubicBezTo>
                    <a:pt x="978" y="13197"/>
                    <a:pt x="2801" y="13808"/>
                    <a:pt x="3908" y="13808"/>
                  </a:cubicBezTo>
                  <a:cubicBezTo>
                    <a:pt x="4431" y="13808"/>
                    <a:pt x="4794" y="13672"/>
                    <a:pt x="4794" y="13672"/>
                  </a:cubicBezTo>
                  <a:cubicBezTo>
                    <a:pt x="4794" y="13672"/>
                    <a:pt x="5296" y="12600"/>
                    <a:pt x="3698" y="10317"/>
                  </a:cubicBezTo>
                  <a:cubicBezTo>
                    <a:pt x="3082" y="9427"/>
                    <a:pt x="2785" y="8012"/>
                    <a:pt x="2671" y="6574"/>
                  </a:cubicBezTo>
                  <a:lnTo>
                    <a:pt x="3402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1570;p41">
              <a:extLst>
                <a:ext uri="{FF2B5EF4-FFF2-40B4-BE49-F238E27FC236}">
                  <a16:creationId xmlns:a16="http://schemas.microsoft.com/office/drawing/2014/main" id="{B938DC8E-C9A0-424F-B432-1A7E92E04F21}"/>
                </a:ext>
              </a:extLst>
            </p:cNvPr>
            <p:cNvSpPr/>
            <p:nvPr/>
          </p:nvSpPr>
          <p:spPr>
            <a:xfrm>
              <a:off x="6550817" y="2457649"/>
              <a:ext cx="313875" cy="524148"/>
            </a:xfrm>
            <a:custGeom>
              <a:avLst/>
              <a:gdLst/>
              <a:ahLst/>
              <a:cxnLst/>
              <a:rect l="l" t="t" r="r" b="b"/>
              <a:pathLst>
                <a:path w="18193" h="30381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566" y="30061"/>
                    <a:pt x="5228" y="30107"/>
                    <a:pt x="5661" y="30175"/>
                  </a:cubicBezTo>
                  <a:cubicBezTo>
                    <a:pt x="5570" y="28783"/>
                    <a:pt x="5616" y="26706"/>
                    <a:pt x="5776" y="24127"/>
                  </a:cubicBezTo>
                  <a:cubicBezTo>
                    <a:pt x="5776" y="24127"/>
                    <a:pt x="6209" y="28943"/>
                    <a:pt x="6620" y="30289"/>
                  </a:cubicBezTo>
                  <a:cubicBezTo>
                    <a:pt x="7238" y="30352"/>
                    <a:pt x="7833" y="30380"/>
                    <a:pt x="8403" y="30380"/>
                  </a:cubicBezTo>
                  <a:cubicBezTo>
                    <a:pt x="13231" y="30380"/>
                    <a:pt x="16298" y="28372"/>
                    <a:pt x="16298" y="28372"/>
                  </a:cubicBezTo>
                  <a:cubicBezTo>
                    <a:pt x="18193" y="9587"/>
                    <a:pt x="15111" y="0"/>
                    <a:pt x="15111" y="0"/>
                  </a:cubicBezTo>
                  <a:cubicBezTo>
                    <a:pt x="13567" y="434"/>
                    <a:pt x="11979" y="579"/>
                    <a:pt x="10549" y="579"/>
                  </a:cubicBezTo>
                  <a:cubicBezTo>
                    <a:pt x="7688" y="579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1571;p41">
              <a:extLst>
                <a:ext uri="{FF2B5EF4-FFF2-40B4-BE49-F238E27FC236}">
                  <a16:creationId xmlns:a16="http://schemas.microsoft.com/office/drawing/2014/main" id="{9071B2BB-BA52-47F0-98C6-02CA28CD5F1E}"/>
                </a:ext>
              </a:extLst>
            </p:cNvPr>
            <p:cNvSpPr/>
            <p:nvPr/>
          </p:nvSpPr>
          <p:spPr>
            <a:xfrm>
              <a:off x="5936110" y="2697459"/>
              <a:ext cx="373724" cy="421772"/>
            </a:xfrm>
            <a:custGeom>
              <a:avLst/>
              <a:gdLst/>
              <a:ahLst/>
              <a:cxnLst/>
              <a:rect l="l" t="t" r="r" b="b"/>
              <a:pathLst>
                <a:path w="21662" h="24447" extrusionOk="0">
                  <a:moveTo>
                    <a:pt x="16321" y="1"/>
                  </a:moveTo>
                  <a:lnTo>
                    <a:pt x="0" y="7647"/>
                  </a:lnTo>
                  <a:lnTo>
                    <a:pt x="4360" y="24447"/>
                  </a:lnTo>
                  <a:lnTo>
                    <a:pt x="21662" y="14449"/>
                  </a:lnTo>
                  <a:lnTo>
                    <a:pt x="16321" y="1"/>
                  </a:lnTo>
                  <a:close/>
                </a:path>
              </a:pathLst>
            </a:custGeom>
            <a:solidFill>
              <a:srgbClr val="F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1572;p41">
              <a:extLst>
                <a:ext uri="{FF2B5EF4-FFF2-40B4-BE49-F238E27FC236}">
                  <a16:creationId xmlns:a16="http://schemas.microsoft.com/office/drawing/2014/main" id="{D209E8C1-0E3C-4BC5-B71F-10315BD47B87}"/>
                </a:ext>
              </a:extLst>
            </p:cNvPr>
            <p:cNvSpPr/>
            <p:nvPr/>
          </p:nvSpPr>
          <p:spPr>
            <a:xfrm>
              <a:off x="6338180" y="3096440"/>
              <a:ext cx="57106" cy="111744"/>
            </a:xfrm>
            <a:custGeom>
              <a:avLst/>
              <a:gdLst/>
              <a:ahLst/>
              <a:cxnLst/>
              <a:rect l="l" t="t" r="r" b="b"/>
              <a:pathLst>
                <a:path w="3310" h="6477" extrusionOk="0">
                  <a:moveTo>
                    <a:pt x="1379" y="0"/>
                  </a:moveTo>
                  <a:cubicBezTo>
                    <a:pt x="1279" y="0"/>
                    <a:pt x="1163" y="14"/>
                    <a:pt x="1027" y="42"/>
                  </a:cubicBezTo>
                  <a:cubicBezTo>
                    <a:pt x="639" y="157"/>
                    <a:pt x="206" y="408"/>
                    <a:pt x="114" y="773"/>
                  </a:cubicBezTo>
                  <a:cubicBezTo>
                    <a:pt x="0" y="1184"/>
                    <a:pt x="525" y="1891"/>
                    <a:pt x="662" y="2279"/>
                  </a:cubicBezTo>
                  <a:cubicBezTo>
                    <a:pt x="890" y="2896"/>
                    <a:pt x="1050" y="3535"/>
                    <a:pt x="1164" y="4197"/>
                  </a:cubicBezTo>
                  <a:cubicBezTo>
                    <a:pt x="1210" y="4608"/>
                    <a:pt x="1255" y="5018"/>
                    <a:pt x="1096" y="5406"/>
                  </a:cubicBezTo>
                  <a:cubicBezTo>
                    <a:pt x="959" y="5749"/>
                    <a:pt x="662" y="6114"/>
                    <a:pt x="845" y="6434"/>
                  </a:cubicBezTo>
                  <a:cubicBezTo>
                    <a:pt x="926" y="6463"/>
                    <a:pt x="1008" y="6477"/>
                    <a:pt x="1090" y="6477"/>
                  </a:cubicBezTo>
                  <a:cubicBezTo>
                    <a:pt x="1512" y="6477"/>
                    <a:pt x="1924" y="6120"/>
                    <a:pt x="2191" y="5794"/>
                  </a:cubicBezTo>
                  <a:cubicBezTo>
                    <a:pt x="2808" y="5041"/>
                    <a:pt x="3310" y="4174"/>
                    <a:pt x="3287" y="3284"/>
                  </a:cubicBezTo>
                  <a:cubicBezTo>
                    <a:pt x="3264" y="2416"/>
                    <a:pt x="2785" y="1640"/>
                    <a:pt x="2328" y="910"/>
                  </a:cubicBezTo>
                  <a:cubicBezTo>
                    <a:pt x="2001" y="390"/>
                    <a:pt x="1917" y="0"/>
                    <a:pt x="1379" y="0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1573;p41">
              <a:extLst>
                <a:ext uri="{FF2B5EF4-FFF2-40B4-BE49-F238E27FC236}">
                  <a16:creationId xmlns:a16="http://schemas.microsoft.com/office/drawing/2014/main" id="{9047CF65-58A5-4955-883E-271D6D1C8EB4}"/>
                </a:ext>
              </a:extLst>
            </p:cNvPr>
            <p:cNvSpPr/>
            <p:nvPr/>
          </p:nvSpPr>
          <p:spPr>
            <a:xfrm>
              <a:off x="6216101" y="2764674"/>
              <a:ext cx="162536" cy="358783"/>
            </a:xfrm>
            <a:custGeom>
              <a:avLst/>
              <a:gdLst/>
              <a:ahLst/>
              <a:cxnLst/>
              <a:rect l="l" t="t" r="r" b="b"/>
              <a:pathLst>
                <a:path w="9421" h="20796" extrusionOk="0">
                  <a:moveTo>
                    <a:pt x="2454" y="1"/>
                  </a:moveTo>
                  <a:cubicBezTo>
                    <a:pt x="2427" y="1"/>
                    <a:pt x="2401" y="3"/>
                    <a:pt x="2374" y="8"/>
                  </a:cubicBezTo>
                  <a:cubicBezTo>
                    <a:pt x="0" y="396"/>
                    <a:pt x="3424" y="12311"/>
                    <a:pt x="3424" y="12311"/>
                  </a:cubicBezTo>
                  <a:lnTo>
                    <a:pt x="7327" y="20619"/>
                  </a:lnTo>
                  <a:cubicBezTo>
                    <a:pt x="7784" y="20746"/>
                    <a:pt x="8138" y="20795"/>
                    <a:pt x="8411" y="20795"/>
                  </a:cubicBezTo>
                  <a:cubicBezTo>
                    <a:pt x="9421" y="20795"/>
                    <a:pt x="9336" y="20117"/>
                    <a:pt x="9336" y="20117"/>
                  </a:cubicBezTo>
                  <a:lnTo>
                    <a:pt x="6391" y="11809"/>
                  </a:lnTo>
                  <a:cubicBezTo>
                    <a:pt x="6391" y="11809"/>
                    <a:pt x="4349" y="1"/>
                    <a:pt x="2454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1574;p41">
              <a:extLst>
                <a:ext uri="{FF2B5EF4-FFF2-40B4-BE49-F238E27FC236}">
                  <a16:creationId xmlns:a16="http://schemas.microsoft.com/office/drawing/2014/main" id="{AF8093A8-3A0C-4B4D-8858-1D2503487704}"/>
                </a:ext>
              </a:extLst>
            </p:cNvPr>
            <p:cNvSpPr/>
            <p:nvPr/>
          </p:nvSpPr>
          <p:spPr>
            <a:xfrm>
              <a:off x="6230662" y="2764674"/>
              <a:ext cx="83899" cy="150977"/>
            </a:xfrm>
            <a:custGeom>
              <a:avLst/>
              <a:gdLst/>
              <a:ahLst/>
              <a:cxnLst/>
              <a:rect l="l" t="t" r="r" b="b"/>
              <a:pathLst>
                <a:path w="4863" h="8751" extrusionOk="0">
                  <a:moveTo>
                    <a:pt x="1612" y="1"/>
                  </a:moveTo>
                  <a:cubicBezTo>
                    <a:pt x="1584" y="1"/>
                    <a:pt x="1557" y="3"/>
                    <a:pt x="1530" y="8"/>
                  </a:cubicBezTo>
                  <a:cubicBezTo>
                    <a:pt x="1" y="259"/>
                    <a:pt x="868" y="5212"/>
                    <a:pt x="1667" y="8750"/>
                  </a:cubicBezTo>
                  <a:cubicBezTo>
                    <a:pt x="1872" y="8704"/>
                    <a:pt x="2101" y="8636"/>
                    <a:pt x="2306" y="8567"/>
                  </a:cubicBezTo>
                  <a:cubicBezTo>
                    <a:pt x="3174" y="8294"/>
                    <a:pt x="4109" y="7860"/>
                    <a:pt x="4863" y="7426"/>
                  </a:cubicBezTo>
                  <a:cubicBezTo>
                    <a:pt x="4083" y="4061"/>
                    <a:pt x="2737" y="1"/>
                    <a:pt x="1612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1575;p41">
              <a:extLst>
                <a:ext uri="{FF2B5EF4-FFF2-40B4-BE49-F238E27FC236}">
                  <a16:creationId xmlns:a16="http://schemas.microsoft.com/office/drawing/2014/main" id="{D6C90F81-1129-4746-830F-03659465A34C}"/>
                </a:ext>
              </a:extLst>
            </p:cNvPr>
            <p:cNvSpPr/>
            <p:nvPr/>
          </p:nvSpPr>
          <p:spPr>
            <a:xfrm>
              <a:off x="6014471" y="2738813"/>
              <a:ext cx="278041" cy="394754"/>
            </a:xfrm>
            <a:custGeom>
              <a:avLst/>
              <a:gdLst/>
              <a:ahLst/>
              <a:cxnLst/>
              <a:rect l="l" t="t" r="r" b="b"/>
              <a:pathLst>
                <a:path w="16116" h="22881" extrusionOk="0">
                  <a:moveTo>
                    <a:pt x="10637" y="1"/>
                  </a:moveTo>
                  <a:lnTo>
                    <a:pt x="5228" y="389"/>
                  </a:lnTo>
                  <a:lnTo>
                    <a:pt x="1758" y="2899"/>
                  </a:lnTo>
                  <a:cubicBezTo>
                    <a:pt x="1758" y="2899"/>
                    <a:pt x="1" y="7693"/>
                    <a:pt x="1393" y="10272"/>
                  </a:cubicBezTo>
                  <a:cubicBezTo>
                    <a:pt x="2785" y="12851"/>
                    <a:pt x="2785" y="17393"/>
                    <a:pt x="2694" y="21274"/>
                  </a:cubicBezTo>
                  <a:cubicBezTo>
                    <a:pt x="2694" y="21274"/>
                    <a:pt x="6185" y="22881"/>
                    <a:pt x="9873" y="22881"/>
                  </a:cubicBezTo>
                  <a:cubicBezTo>
                    <a:pt x="11797" y="22881"/>
                    <a:pt x="13775" y="22444"/>
                    <a:pt x="15339" y="21114"/>
                  </a:cubicBezTo>
                  <a:cubicBezTo>
                    <a:pt x="15339" y="21114"/>
                    <a:pt x="16115" y="3904"/>
                    <a:pt x="14723" y="2009"/>
                  </a:cubicBezTo>
                  <a:cubicBezTo>
                    <a:pt x="13331" y="115"/>
                    <a:pt x="10637" y="1"/>
                    <a:pt x="10637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1576;p41">
              <a:extLst>
                <a:ext uri="{FF2B5EF4-FFF2-40B4-BE49-F238E27FC236}">
                  <a16:creationId xmlns:a16="http://schemas.microsoft.com/office/drawing/2014/main" id="{23DA53CA-40C8-411A-A8EB-A3AE493BE91E}"/>
                </a:ext>
              </a:extLst>
            </p:cNvPr>
            <p:cNvSpPr/>
            <p:nvPr/>
          </p:nvSpPr>
          <p:spPr>
            <a:xfrm>
              <a:off x="6268480" y="2773473"/>
              <a:ext cx="15372" cy="296139"/>
            </a:xfrm>
            <a:custGeom>
              <a:avLst/>
              <a:gdLst/>
              <a:ahLst/>
              <a:cxnLst/>
              <a:rect l="l" t="t" r="r" b="b"/>
              <a:pathLst>
                <a:path w="891" h="17165" extrusionOk="0">
                  <a:moveTo>
                    <a:pt x="0" y="0"/>
                  </a:moveTo>
                  <a:cubicBezTo>
                    <a:pt x="205" y="320"/>
                    <a:pt x="274" y="662"/>
                    <a:pt x="342" y="1004"/>
                  </a:cubicBezTo>
                  <a:cubicBezTo>
                    <a:pt x="411" y="1370"/>
                    <a:pt x="479" y="1712"/>
                    <a:pt x="502" y="2077"/>
                  </a:cubicBezTo>
                  <a:cubicBezTo>
                    <a:pt x="593" y="2785"/>
                    <a:pt x="639" y="3515"/>
                    <a:pt x="685" y="4223"/>
                  </a:cubicBezTo>
                  <a:cubicBezTo>
                    <a:pt x="753" y="5661"/>
                    <a:pt x="776" y="7099"/>
                    <a:pt x="799" y="8537"/>
                  </a:cubicBezTo>
                  <a:cubicBezTo>
                    <a:pt x="822" y="11413"/>
                    <a:pt x="753" y="14289"/>
                    <a:pt x="708" y="17165"/>
                  </a:cubicBezTo>
                  <a:cubicBezTo>
                    <a:pt x="822" y="14289"/>
                    <a:pt x="890" y="11413"/>
                    <a:pt x="867" y="8537"/>
                  </a:cubicBezTo>
                  <a:cubicBezTo>
                    <a:pt x="867" y="7099"/>
                    <a:pt x="822" y="5661"/>
                    <a:pt x="753" y="4223"/>
                  </a:cubicBezTo>
                  <a:cubicBezTo>
                    <a:pt x="708" y="3515"/>
                    <a:pt x="639" y="2785"/>
                    <a:pt x="548" y="2077"/>
                  </a:cubicBezTo>
                  <a:cubicBezTo>
                    <a:pt x="502" y="1712"/>
                    <a:pt x="457" y="1370"/>
                    <a:pt x="365" y="1004"/>
                  </a:cubicBezTo>
                  <a:cubicBezTo>
                    <a:pt x="297" y="662"/>
                    <a:pt x="205" y="297"/>
                    <a:pt x="0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1577;p41">
              <a:extLst>
                <a:ext uri="{FF2B5EF4-FFF2-40B4-BE49-F238E27FC236}">
                  <a16:creationId xmlns:a16="http://schemas.microsoft.com/office/drawing/2014/main" id="{249151B7-DF80-4B97-99CF-D43637E384C2}"/>
                </a:ext>
              </a:extLst>
            </p:cNvPr>
            <p:cNvSpPr/>
            <p:nvPr/>
          </p:nvSpPr>
          <p:spPr>
            <a:xfrm>
              <a:off x="6085362" y="2552400"/>
              <a:ext cx="35454" cy="92422"/>
            </a:xfrm>
            <a:custGeom>
              <a:avLst/>
              <a:gdLst/>
              <a:ahLst/>
              <a:cxnLst/>
              <a:rect l="l" t="t" r="r" b="b"/>
              <a:pathLst>
                <a:path w="2055" h="5357" extrusionOk="0">
                  <a:moveTo>
                    <a:pt x="1184" y="1"/>
                  </a:moveTo>
                  <a:cubicBezTo>
                    <a:pt x="835" y="1"/>
                    <a:pt x="537" y="336"/>
                    <a:pt x="411" y="671"/>
                  </a:cubicBezTo>
                  <a:cubicBezTo>
                    <a:pt x="0" y="1630"/>
                    <a:pt x="160" y="2908"/>
                    <a:pt x="320" y="3889"/>
                  </a:cubicBezTo>
                  <a:cubicBezTo>
                    <a:pt x="390" y="4260"/>
                    <a:pt x="967" y="5356"/>
                    <a:pt x="1425" y="5356"/>
                  </a:cubicBezTo>
                  <a:cubicBezTo>
                    <a:pt x="1559" y="5356"/>
                    <a:pt x="1683" y="5263"/>
                    <a:pt x="1781" y="5031"/>
                  </a:cubicBezTo>
                  <a:cubicBezTo>
                    <a:pt x="1849" y="4848"/>
                    <a:pt x="1849" y="4643"/>
                    <a:pt x="1849" y="4437"/>
                  </a:cubicBezTo>
                  <a:cubicBezTo>
                    <a:pt x="1849" y="3296"/>
                    <a:pt x="2055" y="2155"/>
                    <a:pt x="1918" y="1013"/>
                  </a:cubicBezTo>
                  <a:cubicBezTo>
                    <a:pt x="1872" y="580"/>
                    <a:pt x="1689" y="78"/>
                    <a:pt x="1278" y="9"/>
                  </a:cubicBezTo>
                  <a:cubicBezTo>
                    <a:pt x="1247" y="4"/>
                    <a:pt x="1215" y="1"/>
                    <a:pt x="1184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1578;p41">
              <a:extLst>
                <a:ext uri="{FF2B5EF4-FFF2-40B4-BE49-F238E27FC236}">
                  <a16:creationId xmlns:a16="http://schemas.microsoft.com/office/drawing/2014/main" id="{38BD9F83-94B3-458D-B1EA-76B3D5F0727D}"/>
                </a:ext>
              </a:extLst>
            </p:cNvPr>
            <p:cNvSpPr/>
            <p:nvPr/>
          </p:nvSpPr>
          <p:spPr>
            <a:xfrm>
              <a:off x="6104650" y="2661625"/>
              <a:ext cx="87832" cy="113608"/>
            </a:xfrm>
            <a:custGeom>
              <a:avLst/>
              <a:gdLst/>
              <a:ahLst/>
              <a:cxnLst/>
              <a:rect l="l" t="t" r="r" b="b"/>
              <a:pathLst>
                <a:path w="5091" h="6585" extrusionOk="0">
                  <a:moveTo>
                    <a:pt x="1" y="1"/>
                  </a:moveTo>
                  <a:lnTo>
                    <a:pt x="1" y="4863"/>
                  </a:lnTo>
                  <a:cubicBezTo>
                    <a:pt x="1" y="4863"/>
                    <a:pt x="652" y="6584"/>
                    <a:pt x="2557" y="6584"/>
                  </a:cubicBezTo>
                  <a:cubicBezTo>
                    <a:pt x="2639" y="6584"/>
                    <a:pt x="2722" y="6581"/>
                    <a:pt x="2808" y="6574"/>
                  </a:cubicBezTo>
                  <a:cubicBezTo>
                    <a:pt x="4908" y="6392"/>
                    <a:pt x="5091" y="5228"/>
                    <a:pt x="5091" y="5228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1579;p41">
              <a:extLst>
                <a:ext uri="{FF2B5EF4-FFF2-40B4-BE49-F238E27FC236}">
                  <a16:creationId xmlns:a16="http://schemas.microsoft.com/office/drawing/2014/main" id="{5B678983-4188-48A9-9A0F-3C4F3278859A}"/>
                </a:ext>
              </a:extLst>
            </p:cNvPr>
            <p:cNvSpPr/>
            <p:nvPr/>
          </p:nvSpPr>
          <p:spPr>
            <a:xfrm>
              <a:off x="6104650" y="2661625"/>
              <a:ext cx="87832" cy="82726"/>
            </a:xfrm>
            <a:custGeom>
              <a:avLst/>
              <a:gdLst/>
              <a:ahLst/>
              <a:cxnLst/>
              <a:rect l="l" t="t" r="r" b="b"/>
              <a:pathLst>
                <a:path w="5091" h="4795" extrusionOk="0">
                  <a:moveTo>
                    <a:pt x="1" y="1"/>
                  </a:moveTo>
                  <a:lnTo>
                    <a:pt x="1" y="3082"/>
                  </a:lnTo>
                  <a:cubicBezTo>
                    <a:pt x="1644" y="3904"/>
                    <a:pt x="3333" y="4338"/>
                    <a:pt x="5091" y="4794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1580;p41">
              <a:extLst>
                <a:ext uri="{FF2B5EF4-FFF2-40B4-BE49-F238E27FC236}">
                  <a16:creationId xmlns:a16="http://schemas.microsoft.com/office/drawing/2014/main" id="{6480F1C5-D06F-464D-802B-6DF11D439685}"/>
                </a:ext>
              </a:extLst>
            </p:cNvPr>
            <p:cNvSpPr/>
            <p:nvPr/>
          </p:nvSpPr>
          <p:spPr>
            <a:xfrm>
              <a:off x="6069610" y="2569480"/>
              <a:ext cx="158706" cy="155652"/>
            </a:xfrm>
            <a:custGeom>
              <a:avLst/>
              <a:gdLst/>
              <a:ahLst/>
              <a:cxnLst/>
              <a:rect l="l" t="t" r="r" b="b"/>
              <a:pathLst>
                <a:path w="9199" h="9022" extrusionOk="0">
                  <a:moveTo>
                    <a:pt x="2534" y="1"/>
                  </a:moveTo>
                  <a:lnTo>
                    <a:pt x="2397" y="3904"/>
                  </a:lnTo>
                  <a:cubicBezTo>
                    <a:pt x="2397" y="3904"/>
                    <a:pt x="1620" y="2987"/>
                    <a:pt x="1130" y="2987"/>
                  </a:cubicBezTo>
                  <a:cubicBezTo>
                    <a:pt x="1026" y="2987"/>
                    <a:pt x="935" y="3028"/>
                    <a:pt x="868" y="3128"/>
                  </a:cubicBezTo>
                  <a:cubicBezTo>
                    <a:pt x="0" y="4360"/>
                    <a:pt x="2032" y="5342"/>
                    <a:pt x="2032" y="5342"/>
                  </a:cubicBezTo>
                  <a:cubicBezTo>
                    <a:pt x="2032" y="5342"/>
                    <a:pt x="3241" y="8263"/>
                    <a:pt x="4953" y="8880"/>
                  </a:cubicBezTo>
                  <a:cubicBezTo>
                    <a:pt x="5238" y="8980"/>
                    <a:pt x="5524" y="9022"/>
                    <a:pt x="5802" y="9022"/>
                  </a:cubicBezTo>
                  <a:cubicBezTo>
                    <a:pt x="7172" y="9022"/>
                    <a:pt x="8354" y="8012"/>
                    <a:pt x="8354" y="8012"/>
                  </a:cubicBezTo>
                  <a:cubicBezTo>
                    <a:pt x="9199" y="6574"/>
                    <a:pt x="8948" y="1"/>
                    <a:pt x="894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1581;p41">
              <a:extLst>
                <a:ext uri="{FF2B5EF4-FFF2-40B4-BE49-F238E27FC236}">
                  <a16:creationId xmlns:a16="http://schemas.microsoft.com/office/drawing/2014/main" id="{E9D42906-BD82-4563-97AC-D0287F746AE5}"/>
                </a:ext>
              </a:extLst>
            </p:cNvPr>
            <p:cNvSpPr/>
            <p:nvPr/>
          </p:nvSpPr>
          <p:spPr>
            <a:xfrm>
              <a:off x="6094419" y="2530730"/>
              <a:ext cx="129963" cy="64783"/>
            </a:xfrm>
            <a:custGeom>
              <a:avLst/>
              <a:gdLst/>
              <a:ahLst/>
              <a:cxnLst/>
              <a:rect l="l" t="t" r="r" b="b"/>
              <a:pathLst>
                <a:path w="7533" h="3755" extrusionOk="0">
                  <a:moveTo>
                    <a:pt x="3928" y="1"/>
                  </a:moveTo>
                  <a:cubicBezTo>
                    <a:pt x="2861" y="1"/>
                    <a:pt x="1553" y="370"/>
                    <a:pt x="0" y="1402"/>
                  </a:cubicBezTo>
                  <a:cubicBezTo>
                    <a:pt x="0" y="1402"/>
                    <a:pt x="1532" y="3755"/>
                    <a:pt x="4069" y="3755"/>
                  </a:cubicBezTo>
                  <a:cubicBezTo>
                    <a:pt x="4105" y="3755"/>
                    <a:pt x="4141" y="3754"/>
                    <a:pt x="4177" y="3753"/>
                  </a:cubicBezTo>
                  <a:cubicBezTo>
                    <a:pt x="6757" y="3662"/>
                    <a:pt x="7533" y="2817"/>
                    <a:pt x="7510" y="2247"/>
                  </a:cubicBezTo>
                  <a:cubicBezTo>
                    <a:pt x="7510" y="1867"/>
                    <a:pt x="6328" y="1"/>
                    <a:pt x="3928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1582;p41">
              <a:extLst>
                <a:ext uri="{FF2B5EF4-FFF2-40B4-BE49-F238E27FC236}">
                  <a16:creationId xmlns:a16="http://schemas.microsoft.com/office/drawing/2014/main" id="{D02F547E-11DB-4DCF-9976-DBE7A3142597}"/>
                </a:ext>
              </a:extLst>
            </p:cNvPr>
            <p:cNvSpPr/>
            <p:nvPr/>
          </p:nvSpPr>
          <p:spPr>
            <a:xfrm>
              <a:off x="6297999" y="3901683"/>
              <a:ext cx="48065" cy="447754"/>
            </a:xfrm>
            <a:custGeom>
              <a:avLst/>
              <a:gdLst/>
              <a:ahLst/>
              <a:cxnLst/>
              <a:rect l="l" t="t" r="r" b="b"/>
              <a:pathLst>
                <a:path w="2786" h="25953" extrusionOk="0">
                  <a:moveTo>
                    <a:pt x="1" y="1"/>
                  </a:moveTo>
                  <a:lnTo>
                    <a:pt x="1" y="25268"/>
                  </a:lnTo>
                  <a:lnTo>
                    <a:pt x="1462" y="25953"/>
                  </a:lnTo>
                  <a:lnTo>
                    <a:pt x="2786" y="25085"/>
                  </a:lnTo>
                  <a:lnTo>
                    <a:pt x="2740" y="92"/>
                  </a:lnTo>
                  <a:lnTo>
                    <a:pt x="1462" y="8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1583;p41">
              <a:extLst>
                <a:ext uri="{FF2B5EF4-FFF2-40B4-BE49-F238E27FC236}">
                  <a16:creationId xmlns:a16="http://schemas.microsoft.com/office/drawing/2014/main" id="{CB158F5E-81E3-49E2-A7CA-A21595EFF2F4}"/>
                </a:ext>
              </a:extLst>
            </p:cNvPr>
            <p:cNvSpPr/>
            <p:nvPr/>
          </p:nvSpPr>
          <p:spPr>
            <a:xfrm>
              <a:off x="6321238" y="3961929"/>
              <a:ext cx="1587" cy="371360"/>
            </a:xfrm>
            <a:custGeom>
              <a:avLst/>
              <a:gdLst/>
              <a:ahLst/>
              <a:cxnLst/>
              <a:rect l="l" t="t" r="r" b="b"/>
              <a:pathLst>
                <a:path w="92" h="21525" extrusionOk="0">
                  <a:moveTo>
                    <a:pt x="46" y="1"/>
                  </a:moveTo>
                  <a:cubicBezTo>
                    <a:pt x="1" y="3584"/>
                    <a:pt x="23" y="7168"/>
                    <a:pt x="1" y="10751"/>
                  </a:cubicBezTo>
                  <a:cubicBezTo>
                    <a:pt x="23" y="14358"/>
                    <a:pt x="1" y="17941"/>
                    <a:pt x="46" y="21525"/>
                  </a:cubicBezTo>
                  <a:cubicBezTo>
                    <a:pt x="92" y="17941"/>
                    <a:pt x="69" y="14358"/>
                    <a:pt x="92" y="10751"/>
                  </a:cubicBezTo>
                  <a:cubicBezTo>
                    <a:pt x="69" y="7168"/>
                    <a:pt x="92" y="3584"/>
                    <a:pt x="46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1584;p41">
              <a:extLst>
                <a:ext uri="{FF2B5EF4-FFF2-40B4-BE49-F238E27FC236}">
                  <a16:creationId xmlns:a16="http://schemas.microsoft.com/office/drawing/2014/main" id="{7AED8B6E-FBDC-4C19-8ED6-E01928DF9730}"/>
                </a:ext>
              </a:extLst>
            </p:cNvPr>
            <p:cNvSpPr/>
            <p:nvPr/>
          </p:nvSpPr>
          <p:spPr>
            <a:xfrm>
              <a:off x="5478919" y="3427170"/>
              <a:ext cx="28760" cy="452878"/>
            </a:xfrm>
            <a:custGeom>
              <a:avLst/>
              <a:gdLst/>
              <a:ahLst/>
              <a:cxnLst/>
              <a:rect l="l" t="t" r="r" b="b"/>
              <a:pathLst>
                <a:path w="1667" h="26250" extrusionOk="0">
                  <a:moveTo>
                    <a:pt x="0" y="0"/>
                  </a:moveTo>
                  <a:lnTo>
                    <a:pt x="0" y="25199"/>
                  </a:lnTo>
                  <a:lnTo>
                    <a:pt x="1667" y="26249"/>
                  </a:lnTo>
                  <a:lnTo>
                    <a:pt x="1667" y="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1585;p41">
              <a:extLst>
                <a:ext uri="{FF2B5EF4-FFF2-40B4-BE49-F238E27FC236}">
                  <a16:creationId xmlns:a16="http://schemas.microsoft.com/office/drawing/2014/main" id="{9CEBBAC2-B98D-42CE-8396-95BF019633A1}"/>
                </a:ext>
              </a:extLst>
            </p:cNvPr>
            <p:cNvSpPr/>
            <p:nvPr/>
          </p:nvSpPr>
          <p:spPr>
            <a:xfrm>
              <a:off x="7793635" y="3047546"/>
              <a:ext cx="29554" cy="451705"/>
            </a:xfrm>
            <a:custGeom>
              <a:avLst/>
              <a:gdLst/>
              <a:ahLst/>
              <a:cxnLst/>
              <a:rect l="l" t="t" r="r" b="b"/>
              <a:pathLst>
                <a:path w="1713" h="26182" extrusionOk="0">
                  <a:moveTo>
                    <a:pt x="1712" y="1"/>
                  </a:moveTo>
                  <a:lnTo>
                    <a:pt x="0" y="982"/>
                  </a:lnTo>
                  <a:lnTo>
                    <a:pt x="0" y="26181"/>
                  </a:lnTo>
                  <a:lnTo>
                    <a:pt x="1712" y="25177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1586;p41">
              <a:extLst>
                <a:ext uri="{FF2B5EF4-FFF2-40B4-BE49-F238E27FC236}">
                  <a16:creationId xmlns:a16="http://schemas.microsoft.com/office/drawing/2014/main" id="{B56ABE61-E33E-4490-BD4D-1DE6D8156A48}"/>
                </a:ext>
              </a:extLst>
            </p:cNvPr>
            <p:cNvSpPr/>
            <p:nvPr/>
          </p:nvSpPr>
          <p:spPr>
            <a:xfrm>
              <a:off x="5478919" y="2559646"/>
              <a:ext cx="2344270" cy="1356236"/>
            </a:xfrm>
            <a:custGeom>
              <a:avLst/>
              <a:gdLst/>
              <a:ahLst/>
              <a:cxnLst/>
              <a:rect l="l" t="t" r="r" b="b"/>
              <a:pathLst>
                <a:path w="135880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135879" y="28281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1587;p41">
              <a:extLst>
                <a:ext uri="{FF2B5EF4-FFF2-40B4-BE49-F238E27FC236}">
                  <a16:creationId xmlns:a16="http://schemas.microsoft.com/office/drawing/2014/main" id="{F4C58280-96CD-432C-A181-BFB1B3E3D868}"/>
                </a:ext>
              </a:extLst>
            </p:cNvPr>
            <p:cNvSpPr/>
            <p:nvPr/>
          </p:nvSpPr>
          <p:spPr>
            <a:xfrm>
              <a:off x="5478919" y="3427170"/>
              <a:ext cx="844303" cy="523751"/>
            </a:xfrm>
            <a:custGeom>
              <a:avLst/>
              <a:gdLst/>
              <a:ahLst/>
              <a:cxnLst/>
              <a:rect l="l" t="t" r="r" b="b"/>
              <a:pathLst>
                <a:path w="48938" h="30358" extrusionOk="0">
                  <a:moveTo>
                    <a:pt x="0" y="0"/>
                  </a:moveTo>
                  <a:lnTo>
                    <a:pt x="0" y="2077"/>
                  </a:lnTo>
                  <a:lnTo>
                    <a:pt x="48938" y="30358"/>
                  </a:lnTo>
                  <a:lnTo>
                    <a:pt x="48938" y="28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1588;p41">
              <a:extLst>
                <a:ext uri="{FF2B5EF4-FFF2-40B4-BE49-F238E27FC236}">
                  <a16:creationId xmlns:a16="http://schemas.microsoft.com/office/drawing/2014/main" id="{611FC7BC-1609-4990-B55B-612C5ECCB052}"/>
                </a:ext>
              </a:extLst>
            </p:cNvPr>
            <p:cNvSpPr/>
            <p:nvPr/>
          </p:nvSpPr>
          <p:spPr>
            <a:xfrm>
              <a:off x="6323205" y="3047546"/>
              <a:ext cx="1499984" cy="903375"/>
            </a:xfrm>
            <a:custGeom>
              <a:avLst/>
              <a:gdLst/>
              <a:ahLst/>
              <a:cxnLst/>
              <a:rect l="l" t="t" r="r" b="b"/>
              <a:pathLst>
                <a:path w="86943" h="52362" extrusionOk="0">
                  <a:moveTo>
                    <a:pt x="86942" y="1"/>
                  </a:moveTo>
                  <a:lnTo>
                    <a:pt x="1" y="50330"/>
                  </a:lnTo>
                  <a:lnTo>
                    <a:pt x="1" y="52362"/>
                  </a:lnTo>
                  <a:lnTo>
                    <a:pt x="86942" y="1804"/>
                  </a:lnTo>
                  <a:lnTo>
                    <a:pt x="86942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1589;p41">
              <a:extLst>
                <a:ext uri="{FF2B5EF4-FFF2-40B4-BE49-F238E27FC236}">
                  <a16:creationId xmlns:a16="http://schemas.microsoft.com/office/drawing/2014/main" id="{2B97DAA0-0B5F-43FA-BCC7-3F5E78F5BE2E}"/>
                </a:ext>
              </a:extLst>
            </p:cNvPr>
            <p:cNvSpPr/>
            <p:nvPr/>
          </p:nvSpPr>
          <p:spPr>
            <a:xfrm>
              <a:off x="5478919" y="2559646"/>
              <a:ext cx="1499967" cy="1356236"/>
            </a:xfrm>
            <a:custGeom>
              <a:avLst/>
              <a:gdLst/>
              <a:ahLst/>
              <a:cxnLst/>
              <a:rect l="l" t="t" r="r" b="b"/>
              <a:pathLst>
                <a:path w="86942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1590;p41">
              <a:extLst>
                <a:ext uri="{FF2B5EF4-FFF2-40B4-BE49-F238E27FC236}">
                  <a16:creationId xmlns:a16="http://schemas.microsoft.com/office/drawing/2014/main" id="{5B89939F-F658-4457-A238-F132BBBBBE17}"/>
                </a:ext>
              </a:extLst>
            </p:cNvPr>
            <p:cNvSpPr/>
            <p:nvPr/>
          </p:nvSpPr>
          <p:spPr>
            <a:xfrm>
              <a:off x="6792214" y="2994391"/>
              <a:ext cx="282372" cy="209514"/>
            </a:xfrm>
            <a:custGeom>
              <a:avLst/>
              <a:gdLst/>
              <a:ahLst/>
              <a:cxnLst/>
              <a:rect l="l" t="t" r="r" b="b"/>
              <a:pathLst>
                <a:path w="16367" h="12144" extrusionOk="0">
                  <a:moveTo>
                    <a:pt x="1" y="0"/>
                  </a:moveTo>
                  <a:lnTo>
                    <a:pt x="1" y="2876"/>
                  </a:lnTo>
                  <a:lnTo>
                    <a:pt x="16366" y="12143"/>
                  </a:lnTo>
                  <a:lnTo>
                    <a:pt x="16366" y="12143"/>
                  </a:lnTo>
                  <a:lnTo>
                    <a:pt x="16344" y="9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1591;p41">
              <a:extLst>
                <a:ext uri="{FF2B5EF4-FFF2-40B4-BE49-F238E27FC236}">
                  <a16:creationId xmlns:a16="http://schemas.microsoft.com/office/drawing/2014/main" id="{AE6F2C1A-99EC-42AB-B0B6-4E69B4C18551}"/>
                </a:ext>
              </a:extLst>
            </p:cNvPr>
            <p:cNvSpPr/>
            <p:nvPr/>
          </p:nvSpPr>
          <p:spPr>
            <a:xfrm>
              <a:off x="7074171" y="3047546"/>
              <a:ext cx="183135" cy="156359"/>
            </a:xfrm>
            <a:custGeom>
              <a:avLst/>
              <a:gdLst/>
              <a:ahLst/>
              <a:cxnLst/>
              <a:rect l="l" t="t" r="r" b="b"/>
              <a:pathLst>
                <a:path w="10615" h="9063" extrusionOk="0">
                  <a:moveTo>
                    <a:pt x="10614" y="1"/>
                  </a:moveTo>
                  <a:lnTo>
                    <a:pt x="1" y="6232"/>
                  </a:lnTo>
                  <a:lnTo>
                    <a:pt x="23" y="9062"/>
                  </a:lnTo>
                  <a:lnTo>
                    <a:pt x="10614" y="2397"/>
                  </a:lnTo>
                  <a:lnTo>
                    <a:pt x="10614" y="1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1592;p41">
              <a:extLst>
                <a:ext uri="{FF2B5EF4-FFF2-40B4-BE49-F238E27FC236}">
                  <a16:creationId xmlns:a16="http://schemas.microsoft.com/office/drawing/2014/main" id="{F568F836-EDBF-448E-AD48-4100D64BA328}"/>
                </a:ext>
              </a:extLst>
            </p:cNvPr>
            <p:cNvSpPr/>
            <p:nvPr/>
          </p:nvSpPr>
          <p:spPr>
            <a:xfrm>
              <a:off x="7157259" y="2981003"/>
              <a:ext cx="29157" cy="29933"/>
            </a:xfrm>
            <a:custGeom>
              <a:avLst/>
              <a:gdLst/>
              <a:ahLst/>
              <a:cxnLst/>
              <a:rect l="l" t="t" r="r" b="b"/>
              <a:pathLst>
                <a:path w="1690" h="1735" extrusionOk="0">
                  <a:moveTo>
                    <a:pt x="1690" y="0"/>
                  </a:moveTo>
                  <a:lnTo>
                    <a:pt x="1" y="867"/>
                  </a:lnTo>
                  <a:lnTo>
                    <a:pt x="1690" y="1735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1593;p41">
              <a:extLst>
                <a:ext uri="{FF2B5EF4-FFF2-40B4-BE49-F238E27FC236}">
                  <a16:creationId xmlns:a16="http://schemas.microsoft.com/office/drawing/2014/main" id="{9E6054BD-16B0-4294-969E-C9A16A234A77}"/>
                </a:ext>
              </a:extLst>
            </p:cNvPr>
            <p:cNvSpPr/>
            <p:nvPr/>
          </p:nvSpPr>
          <p:spPr>
            <a:xfrm>
              <a:off x="6792214" y="2884131"/>
              <a:ext cx="465093" cy="270933"/>
            </a:xfrm>
            <a:custGeom>
              <a:avLst/>
              <a:gdLst/>
              <a:ahLst/>
              <a:cxnLst/>
              <a:rect l="l" t="t" r="r" b="b"/>
              <a:pathLst>
                <a:path w="26958" h="15704" extrusionOk="0">
                  <a:moveTo>
                    <a:pt x="10706" y="0"/>
                  </a:moveTo>
                  <a:lnTo>
                    <a:pt x="1" y="6391"/>
                  </a:lnTo>
                  <a:lnTo>
                    <a:pt x="16344" y="15704"/>
                  </a:lnTo>
                  <a:lnTo>
                    <a:pt x="26957" y="9473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1594;p41">
              <a:extLst>
                <a:ext uri="{FF2B5EF4-FFF2-40B4-BE49-F238E27FC236}">
                  <a16:creationId xmlns:a16="http://schemas.microsoft.com/office/drawing/2014/main" id="{5FCF62D3-7232-444C-8ABB-5DD19D4650FD}"/>
                </a:ext>
              </a:extLst>
            </p:cNvPr>
            <p:cNvSpPr/>
            <p:nvPr/>
          </p:nvSpPr>
          <p:spPr>
            <a:xfrm>
              <a:off x="7071014" y="2927434"/>
              <a:ext cx="115402" cy="66577"/>
            </a:xfrm>
            <a:custGeom>
              <a:avLst/>
              <a:gdLst/>
              <a:ahLst/>
              <a:cxnLst/>
              <a:rect l="l" t="t" r="r" b="b"/>
              <a:pathLst>
                <a:path w="6689" h="3859" extrusionOk="0">
                  <a:moveTo>
                    <a:pt x="1211" y="1"/>
                  </a:moveTo>
                  <a:lnTo>
                    <a:pt x="1" y="686"/>
                  </a:lnTo>
                  <a:lnTo>
                    <a:pt x="5456" y="3858"/>
                  </a:lnTo>
                  <a:lnTo>
                    <a:pt x="6689" y="3105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1595;p41">
              <a:extLst>
                <a:ext uri="{FF2B5EF4-FFF2-40B4-BE49-F238E27FC236}">
                  <a16:creationId xmlns:a16="http://schemas.microsoft.com/office/drawing/2014/main" id="{B5D66F6E-FF72-4EAC-9619-6D158A4A2602}"/>
                </a:ext>
              </a:extLst>
            </p:cNvPr>
            <p:cNvSpPr/>
            <p:nvPr/>
          </p:nvSpPr>
          <p:spPr>
            <a:xfrm>
              <a:off x="7106071" y="2312728"/>
              <a:ext cx="813197" cy="656078"/>
            </a:xfrm>
            <a:custGeom>
              <a:avLst/>
              <a:gdLst/>
              <a:ahLst/>
              <a:cxnLst/>
              <a:rect l="l" t="t" r="r" b="b"/>
              <a:pathLst>
                <a:path w="47135" h="38028" extrusionOk="0">
                  <a:moveTo>
                    <a:pt x="0" y="34969"/>
                  </a:moveTo>
                  <a:cubicBezTo>
                    <a:pt x="0" y="34969"/>
                    <a:pt x="0" y="34969"/>
                    <a:pt x="0" y="34969"/>
                  </a:cubicBezTo>
                  <a:lnTo>
                    <a:pt x="0" y="34969"/>
                  </a:lnTo>
                  <a:lnTo>
                    <a:pt x="5615" y="38027"/>
                  </a:lnTo>
                  <a:lnTo>
                    <a:pt x="47135" y="2707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F6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1596;p41">
              <a:extLst>
                <a:ext uri="{FF2B5EF4-FFF2-40B4-BE49-F238E27FC236}">
                  <a16:creationId xmlns:a16="http://schemas.microsoft.com/office/drawing/2014/main" id="{17E3E408-EFE8-42A4-A425-95CD351ABE6D}"/>
                </a:ext>
              </a:extLst>
            </p:cNvPr>
            <p:cNvSpPr/>
            <p:nvPr/>
          </p:nvSpPr>
          <p:spPr>
            <a:xfrm>
              <a:off x="5875071" y="3453549"/>
              <a:ext cx="391839" cy="227629"/>
            </a:xfrm>
            <a:custGeom>
              <a:avLst/>
              <a:gdLst/>
              <a:ahLst/>
              <a:cxnLst/>
              <a:rect l="l" t="t" r="r" b="b"/>
              <a:pathLst>
                <a:path w="22712" h="13194" extrusionOk="0">
                  <a:moveTo>
                    <a:pt x="8537" y="0"/>
                  </a:moveTo>
                  <a:lnTo>
                    <a:pt x="1" y="4839"/>
                  </a:lnTo>
                  <a:lnTo>
                    <a:pt x="14107" y="13193"/>
                  </a:lnTo>
                  <a:lnTo>
                    <a:pt x="22712" y="8103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1597;p41">
              <a:extLst>
                <a:ext uri="{FF2B5EF4-FFF2-40B4-BE49-F238E27FC236}">
                  <a16:creationId xmlns:a16="http://schemas.microsoft.com/office/drawing/2014/main" id="{F7CEDC61-E63C-4B8E-98D4-B6CF67F0088F}"/>
                </a:ext>
              </a:extLst>
            </p:cNvPr>
            <p:cNvSpPr/>
            <p:nvPr/>
          </p:nvSpPr>
          <p:spPr>
            <a:xfrm>
              <a:off x="6022356" y="3278695"/>
              <a:ext cx="244554" cy="314668"/>
            </a:xfrm>
            <a:custGeom>
              <a:avLst/>
              <a:gdLst/>
              <a:ahLst/>
              <a:cxnLst/>
              <a:rect l="l" t="t" r="r" b="b"/>
              <a:pathLst>
                <a:path w="14175" h="18239" extrusionOk="0">
                  <a:moveTo>
                    <a:pt x="114" y="1"/>
                  </a:moveTo>
                  <a:lnTo>
                    <a:pt x="0" y="10135"/>
                  </a:lnTo>
                  <a:lnTo>
                    <a:pt x="14175" y="18238"/>
                  </a:lnTo>
                  <a:lnTo>
                    <a:pt x="14175" y="828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1598;p41">
              <a:extLst>
                <a:ext uri="{FF2B5EF4-FFF2-40B4-BE49-F238E27FC236}">
                  <a16:creationId xmlns:a16="http://schemas.microsoft.com/office/drawing/2014/main" id="{48F98F0B-0EDA-4D11-82BE-1DE5D114B2AA}"/>
                </a:ext>
              </a:extLst>
            </p:cNvPr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12440" y="721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1599;p41">
              <a:extLst>
                <a:ext uri="{FF2B5EF4-FFF2-40B4-BE49-F238E27FC236}">
                  <a16:creationId xmlns:a16="http://schemas.microsoft.com/office/drawing/2014/main" id="{0562CD08-061B-4E50-BE6D-A8812AA32E73}"/>
                </a:ext>
              </a:extLst>
            </p:cNvPr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1600;p41">
              <a:extLst>
                <a:ext uri="{FF2B5EF4-FFF2-40B4-BE49-F238E27FC236}">
                  <a16:creationId xmlns:a16="http://schemas.microsoft.com/office/drawing/2014/main" id="{ABBEA0BE-EFF6-457A-A5EF-E4C9E029AE0D}"/>
                </a:ext>
              </a:extLst>
            </p:cNvPr>
            <p:cNvSpPr/>
            <p:nvPr/>
          </p:nvSpPr>
          <p:spPr>
            <a:xfrm>
              <a:off x="5875071" y="3537034"/>
              <a:ext cx="243381" cy="151235"/>
            </a:xfrm>
            <a:custGeom>
              <a:avLst/>
              <a:gdLst/>
              <a:ahLst/>
              <a:cxnLst/>
              <a:rect l="l" t="t" r="r" b="b"/>
              <a:pathLst>
                <a:path w="14107" h="8766" extrusionOk="0">
                  <a:moveTo>
                    <a:pt x="1" y="0"/>
                  </a:moveTo>
                  <a:lnTo>
                    <a:pt x="1" y="411"/>
                  </a:lnTo>
                  <a:lnTo>
                    <a:pt x="14107" y="8765"/>
                  </a:lnTo>
                  <a:lnTo>
                    <a:pt x="14107" y="8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1601;p41">
              <a:extLst>
                <a:ext uri="{FF2B5EF4-FFF2-40B4-BE49-F238E27FC236}">
                  <a16:creationId xmlns:a16="http://schemas.microsoft.com/office/drawing/2014/main" id="{03A2D1A6-D436-4BFA-8089-B5E4C994236F}"/>
                </a:ext>
              </a:extLst>
            </p:cNvPr>
            <p:cNvSpPr/>
            <p:nvPr/>
          </p:nvSpPr>
          <p:spPr>
            <a:xfrm>
              <a:off x="6118435" y="3593346"/>
              <a:ext cx="148475" cy="94923"/>
            </a:xfrm>
            <a:custGeom>
              <a:avLst/>
              <a:gdLst/>
              <a:ahLst/>
              <a:cxnLst/>
              <a:rect l="l" t="t" r="r" b="b"/>
              <a:pathLst>
                <a:path w="8606" h="5502" extrusionOk="0">
                  <a:moveTo>
                    <a:pt x="8606" y="0"/>
                  </a:moveTo>
                  <a:lnTo>
                    <a:pt x="1" y="5090"/>
                  </a:lnTo>
                  <a:lnTo>
                    <a:pt x="1" y="5501"/>
                  </a:lnTo>
                  <a:lnTo>
                    <a:pt x="8606" y="411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1602;p41">
              <a:extLst>
                <a:ext uri="{FF2B5EF4-FFF2-40B4-BE49-F238E27FC236}">
                  <a16:creationId xmlns:a16="http://schemas.microsoft.com/office/drawing/2014/main" id="{983EC1F5-0DD4-4EDB-90CC-724E917AC9AC}"/>
                </a:ext>
              </a:extLst>
            </p:cNvPr>
            <p:cNvSpPr/>
            <p:nvPr/>
          </p:nvSpPr>
          <p:spPr>
            <a:xfrm>
              <a:off x="6024322" y="3275555"/>
              <a:ext cx="246521" cy="146111"/>
            </a:xfrm>
            <a:custGeom>
              <a:avLst/>
              <a:gdLst/>
              <a:ahLst/>
              <a:cxnLst/>
              <a:rect l="l" t="t" r="r" b="b"/>
              <a:pathLst>
                <a:path w="14289" h="8469" extrusionOk="0">
                  <a:moveTo>
                    <a:pt x="229" y="0"/>
                  </a:moveTo>
                  <a:lnTo>
                    <a:pt x="0" y="183"/>
                  </a:lnTo>
                  <a:lnTo>
                    <a:pt x="14061" y="8469"/>
                  </a:lnTo>
                  <a:lnTo>
                    <a:pt x="14289" y="828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1603;p41">
              <a:extLst>
                <a:ext uri="{FF2B5EF4-FFF2-40B4-BE49-F238E27FC236}">
                  <a16:creationId xmlns:a16="http://schemas.microsoft.com/office/drawing/2014/main" id="{AA339646-AACC-4D7B-9E72-B9D28FF25B86}"/>
                </a:ext>
              </a:extLst>
            </p:cNvPr>
            <p:cNvSpPr/>
            <p:nvPr/>
          </p:nvSpPr>
          <p:spPr>
            <a:xfrm>
              <a:off x="6266892" y="3418492"/>
              <a:ext cx="4348" cy="181962"/>
            </a:xfrm>
            <a:custGeom>
              <a:avLst/>
              <a:gdLst/>
              <a:ahLst/>
              <a:cxnLst/>
              <a:rect l="l" t="t" r="r" b="b"/>
              <a:pathLst>
                <a:path w="252" h="10547" extrusionOk="0">
                  <a:moveTo>
                    <a:pt x="229" y="1"/>
                  </a:moveTo>
                  <a:lnTo>
                    <a:pt x="1" y="184"/>
                  </a:lnTo>
                  <a:lnTo>
                    <a:pt x="1" y="10546"/>
                  </a:lnTo>
                  <a:lnTo>
                    <a:pt x="252" y="1031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1604;p41">
              <a:extLst>
                <a:ext uri="{FF2B5EF4-FFF2-40B4-BE49-F238E27FC236}">
                  <a16:creationId xmlns:a16="http://schemas.microsoft.com/office/drawing/2014/main" id="{89306ACB-378F-4595-9190-0F927B93787E}"/>
                </a:ext>
              </a:extLst>
            </p:cNvPr>
            <p:cNvSpPr/>
            <p:nvPr/>
          </p:nvSpPr>
          <p:spPr>
            <a:xfrm>
              <a:off x="6028653" y="345708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0" y="1"/>
                  </a:moveTo>
                  <a:lnTo>
                    <a:pt x="0" y="1"/>
                  </a:lnTo>
                  <a:cubicBezTo>
                    <a:pt x="1096" y="663"/>
                    <a:pt x="2192" y="1325"/>
                    <a:pt x="3287" y="1964"/>
                  </a:cubicBezTo>
                  <a:lnTo>
                    <a:pt x="6620" y="3881"/>
                  </a:lnTo>
                  <a:lnTo>
                    <a:pt x="9952" y="5776"/>
                  </a:lnTo>
                  <a:cubicBezTo>
                    <a:pt x="11071" y="6392"/>
                    <a:pt x="12189" y="7008"/>
                    <a:pt x="13330" y="7624"/>
                  </a:cubicBezTo>
                  <a:cubicBezTo>
                    <a:pt x="12235" y="6962"/>
                    <a:pt x="11139" y="6301"/>
                    <a:pt x="10021" y="5661"/>
                  </a:cubicBezTo>
                  <a:lnTo>
                    <a:pt x="6711" y="3744"/>
                  </a:lnTo>
                  <a:lnTo>
                    <a:pt x="3356" y="1850"/>
                  </a:lnTo>
                  <a:cubicBezTo>
                    <a:pt x="2237" y="1233"/>
                    <a:pt x="1119" y="617"/>
                    <a:pt x="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1605;p41">
              <a:extLst>
                <a:ext uri="{FF2B5EF4-FFF2-40B4-BE49-F238E27FC236}">
                  <a16:creationId xmlns:a16="http://schemas.microsoft.com/office/drawing/2014/main" id="{A57D19A3-BFF5-4DE7-BBE4-58347CD2C42D}"/>
                </a:ext>
              </a:extLst>
            </p:cNvPr>
            <p:cNvSpPr/>
            <p:nvPr/>
          </p:nvSpPr>
          <p:spPr>
            <a:xfrm>
              <a:off x="6139310" y="335155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1"/>
                  </a:moveTo>
                  <a:cubicBezTo>
                    <a:pt x="92" y="1"/>
                    <a:pt x="0" y="115"/>
                    <a:pt x="0" y="229"/>
                  </a:cubicBezTo>
                  <a:cubicBezTo>
                    <a:pt x="0" y="366"/>
                    <a:pt x="92" y="480"/>
                    <a:pt x="183" y="480"/>
                  </a:cubicBezTo>
                  <a:cubicBezTo>
                    <a:pt x="297" y="480"/>
                    <a:pt x="366" y="366"/>
                    <a:pt x="366" y="229"/>
                  </a:cubicBezTo>
                  <a:cubicBezTo>
                    <a:pt x="366" y="115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1606;p41">
              <a:extLst>
                <a:ext uri="{FF2B5EF4-FFF2-40B4-BE49-F238E27FC236}">
                  <a16:creationId xmlns:a16="http://schemas.microsoft.com/office/drawing/2014/main" id="{54CDEBA7-426D-426C-B5E7-CE38C6CB1146}"/>
                </a:ext>
              </a:extLst>
            </p:cNvPr>
            <p:cNvSpPr/>
            <p:nvPr/>
          </p:nvSpPr>
          <p:spPr>
            <a:xfrm>
              <a:off x="5905780" y="3471664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7191" y="0"/>
                  </a:moveTo>
                  <a:lnTo>
                    <a:pt x="1" y="4063"/>
                  </a:lnTo>
                  <a:lnTo>
                    <a:pt x="11893" y="11093"/>
                  </a:lnTo>
                  <a:lnTo>
                    <a:pt x="19151" y="6825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1607;p41">
              <a:extLst>
                <a:ext uri="{FF2B5EF4-FFF2-40B4-BE49-F238E27FC236}">
                  <a16:creationId xmlns:a16="http://schemas.microsoft.com/office/drawing/2014/main" id="{258CD074-D759-4CD3-8C72-0118667A0624}"/>
                </a:ext>
              </a:extLst>
            </p:cNvPr>
            <p:cNvSpPr/>
            <p:nvPr/>
          </p:nvSpPr>
          <p:spPr>
            <a:xfrm>
              <a:off x="5912095" y="3477185"/>
              <a:ext cx="315824" cy="177994"/>
            </a:xfrm>
            <a:custGeom>
              <a:avLst/>
              <a:gdLst/>
              <a:ahLst/>
              <a:cxnLst/>
              <a:rect l="l" t="t" r="r" b="b"/>
              <a:pathLst>
                <a:path w="18306" h="10317" extrusionOk="0">
                  <a:moveTo>
                    <a:pt x="6756" y="434"/>
                  </a:moveTo>
                  <a:cubicBezTo>
                    <a:pt x="6939" y="548"/>
                    <a:pt x="7122" y="662"/>
                    <a:pt x="7327" y="776"/>
                  </a:cubicBezTo>
                  <a:cubicBezTo>
                    <a:pt x="7076" y="890"/>
                    <a:pt x="6848" y="1027"/>
                    <a:pt x="6597" y="1141"/>
                  </a:cubicBezTo>
                  <a:cubicBezTo>
                    <a:pt x="6414" y="1050"/>
                    <a:pt x="6231" y="936"/>
                    <a:pt x="6049" y="844"/>
                  </a:cubicBezTo>
                  <a:cubicBezTo>
                    <a:pt x="6277" y="707"/>
                    <a:pt x="6528" y="571"/>
                    <a:pt x="6756" y="434"/>
                  </a:cubicBezTo>
                  <a:close/>
                  <a:moveTo>
                    <a:pt x="7350" y="776"/>
                  </a:moveTo>
                  <a:cubicBezTo>
                    <a:pt x="7532" y="890"/>
                    <a:pt x="7738" y="1004"/>
                    <a:pt x="7920" y="1118"/>
                  </a:cubicBezTo>
                  <a:cubicBezTo>
                    <a:pt x="7692" y="1232"/>
                    <a:pt x="7441" y="1369"/>
                    <a:pt x="7213" y="1484"/>
                  </a:cubicBezTo>
                  <a:cubicBezTo>
                    <a:pt x="7030" y="1392"/>
                    <a:pt x="6848" y="1278"/>
                    <a:pt x="6665" y="1187"/>
                  </a:cubicBezTo>
                  <a:cubicBezTo>
                    <a:pt x="6893" y="1050"/>
                    <a:pt x="7122" y="913"/>
                    <a:pt x="7350" y="776"/>
                  </a:cubicBezTo>
                  <a:close/>
                  <a:moveTo>
                    <a:pt x="6026" y="844"/>
                  </a:moveTo>
                  <a:cubicBezTo>
                    <a:pt x="6209" y="959"/>
                    <a:pt x="6391" y="1073"/>
                    <a:pt x="6574" y="1164"/>
                  </a:cubicBezTo>
                  <a:cubicBezTo>
                    <a:pt x="6414" y="1255"/>
                    <a:pt x="6254" y="1347"/>
                    <a:pt x="6094" y="1415"/>
                  </a:cubicBezTo>
                  <a:lnTo>
                    <a:pt x="5935" y="1506"/>
                  </a:lnTo>
                  <a:cubicBezTo>
                    <a:pt x="5752" y="1415"/>
                    <a:pt x="5569" y="1324"/>
                    <a:pt x="5410" y="1232"/>
                  </a:cubicBezTo>
                  <a:lnTo>
                    <a:pt x="5706" y="1050"/>
                  </a:lnTo>
                  <a:cubicBezTo>
                    <a:pt x="5821" y="981"/>
                    <a:pt x="5912" y="913"/>
                    <a:pt x="6026" y="844"/>
                  </a:cubicBezTo>
                  <a:close/>
                  <a:moveTo>
                    <a:pt x="4109" y="1255"/>
                  </a:moveTo>
                  <a:lnTo>
                    <a:pt x="4109" y="1255"/>
                  </a:lnTo>
                  <a:cubicBezTo>
                    <a:pt x="4268" y="1347"/>
                    <a:pt x="4451" y="1461"/>
                    <a:pt x="4634" y="1552"/>
                  </a:cubicBezTo>
                  <a:cubicBezTo>
                    <a:pt x="4451" y="1438"/>
                    <a:pt x="4291" y="1347"/>
                    <a:pt x="4109" y="1255"/>
                  </a:cubicBezTo>
                  <a:close/>
                  <a:moveTo>
                    <a:pt x="7943" y="1141"/>
                  </a:moveTo>
                  <a:cubicBezTo>
                    <a:pt x="8149" y="1255"/>
                    <a:pt x="8331" y="1347"/>
                    <a:pt x="8514" y="1461"/>
                  </a:cubicBezTo>
                  <a:cubicBezTo>
                    <a:pt x="8286" y="1598"/>
                    <a:pt x="8057" y="1712"/>
                    <a:pt x="7829" y="1826"/>
                  </a:cubicBezTo>
                  <a:cubicBezTo>
                    <a:pt x="7647" y="1735"/>
                    <a:pt x="7464" y="1620"/>
                    <a:pt x="7281" y="1529"/>
                  </a:cubicBezTo>
                  <a:cubicBezTo>
                    <a:pt x="7510" y="1392"/>
                    <a:pt x="7738" y="1255"/>
                    <a:pt x="7943" y="1141"/>
                  </a:cubicBezTo>
                  <a:close/>
                  <a:moveTo>
                    <a:pt x="6642" y="1210"/>
                  </a:moveTo>
                  <a:cubicBezTo>
                    <a:pt x="6802" y="1301"/>
                    <a:pt x="6985" y="1415"/>
                    <a:pt x="7167" y="1529"/>
                  </a:cubicBezTo>
                  <a:cubicBezTo>
                    <a:pt x="7030" y="1598"/>
                    <a:pt x="6871" y="1666"/>
                    <a:pt x="6734" y="1757"/>
                  </a:cubicBezTo>
                  <a:lnTo>
                    <a:pt x="6551" y="1849"/>
                  </a:lnTo>
                  <a:cubicBezTo>
                    <a:pt x="6368" y="1757"/>
                    <a:pt x="6186" y="1666"/>
                    <a:pt x="6026" y="1575"/>
                  </a:cubicBezTo>
                  <a:lnTo>
                    <a:pt x="6140" y="1506"/>
                  </a:lnTo>
                  <a:cubicBezTo>
                    <a:pt x="6300" y="1392"/>
                    <a:pt x="6460" y="1301"/>
                    <a:pt x="6642" y="1210"/>
                  </a:cubicBezTo>
                  <a:close/>
                  <a:moveTo>
                    <a:pt x="5387" y="1232"/>
                  </a:moveTo>
                  <a:cubicBezTo>
                    <a:pt x="5547" y="1347"/>
                    <a:pt x="5729" y="1438"/>
                    <a:pt x="5889" y="1529"/>
                  </a:cubicBezTo>
                  <a:lnTo>
                    <a:pt x="5250" y="1894"/>
                  </a:lnTo>
                  <a:cubicBezTo>
                    <a:pt x="5090" y="1803"/>
                    <a:pt x="4908" y="1689"/>
                    <a:pt x="4748" y="1598"/>
                  </a:cubicBezTo>
                  <a:lnTo>
                    <a:pt x="5387" y="1232"/>
                  </a:lnTo>
                  <a:close/>
                  <a:moveTo>
                    <a:pt x="8560" y="1484"/>
                  </a:moveTo>
                  <a:cubicBezTo>
                    <a:pt x="8742" y="1598"/>
                    <a:pt x="8925" y="1712"/>
                    <a:pt x="9107" y="1803"/>
                  </a:cubicBezTo>
                  <a:lnTo>
                    <a:pt x="9107" y="1826"/>
                  </a:lnTo>
                  <a:cubicBezTo>
                    <a:pt x="8902" y="1940"/>
                    <a:pt x="8674" y="2054"/>
                    <a:pt x="8445" y="2168"/>
                  </a:cubicBezTo>
                  <a:cubicBezTo>
                    <a:pt x="8263" y="2077"/>
                    <a:pt x="8080" y="1963"/>
                    <a:pt x="7898" y="1872"/>
                  </a:cubicBezTo>
                  <a:cubicBezTo>
                    <a:pt x="8126" y="1735"/>
                    <a:pt x="8331" y="1620"/>
                    <a:pt x="8560" y="1484"/>
                  </a:cubicBezTo>
                  <a:close/>
                  <a:moveTo>
                    <a:pt x="7236" y="1552"/>
                  </a:moveTo>
                  <a:cubicBezTo>
                    <a:pt x="7418" y="1666"/>
                    <a:pt x="7601" y="1757"/>
                    <a:pt x="7761" y="1872"/>
                  </a:cubicBezTo>
                  <a:cubicBezTo>
                    <a:pt x="7647" y="1940"/>
                    <a:pt x="7510" y="2008"/>
                    <a:pt x="7373" y="2077"/>
                  </a:cubicBezTo>
                  <a:lnTo>
                    <a:pt x="7167" y="2191"/>
                  </a:lnTo>
                  <a:cubicBezTo>
                    <a:pt x="6985" y="2100"/>
                    <a:pt x="6802" y="2008"/>
                    <a:pt x="6642" y="1917"/>
                  </a:cubicBezTo>
                  <a:lnTo>
                    <a:pt x="6779" y="1826"/>
                  </a:lnTo>
                  <a:cubicBezTo>
                    <a:pt x="6939" y="1735"/>
                    <a:pt x="7076" y="1643"/>
                    <a:pt x="7236" y="1552"/>
                  </a:cubicBezTo>
                  <a:close/>
                  <a:moveTo>
                    <a:pt x="5980" y="1575"/>
                  </a:moveTo>
                  <a:cubicBezTo>
                    <a:pt x="6163" y="1689"/>
                    <a:pt x="6323" y="1780"/>
                    <a:pt x="6482" y="1894"/>
                  </a:cubicBezTo>
                  <a:lnTo>
                    <a:pt x="5866" y="2237"/>
                  </a:lnTo>
                  <a:cubicBezTo>
                    <a:pt x="5706" y="2123"/>
                    <a:pt x="5524" y="2031"/>
                    <a:pt x="5364" y="1940"/>
                  </a:cubicBezTo>
                  <a:lnTo>
                    <a:pt x="5980" y="1575"/>
                  </a:lnTo>
                  <a:close/>
                  <a:moveTo>
                    <a:pt x="4725" y="1620"/>
                  </a:moveTo>
                  <a:cubicBezTo>
                    <a:pt x="4885" y="1712"/>
                    <a:pt x="5067" y="1803"/>
                    <a:pt x="5227" y="1894"/>
                  </a:cubicBezTo>
                  <a:lnTo>
                    <a:pt x="4588" y="2260"/>
                  </a:lnTo>
                  <a:cubicBezTo>
                    <a:pt x="4428" y="2168"/>
                    <a:pt x="4246" y="2077"/>
                    <a:pt x="4086" y="1986"/>
                  </a:cubicBezTo>
                  <a:lnTo>
                    <a:pt x="4725" y="1620"/>
                  </a:lnTo>
                  <a:close/>
                  <a:moveTo>
                    <a:pt x="9153" y="1826"/>
                  </a:moveTo>
                  <a:lnTo>
                    <a:pt x="9724" y="2168"/>
                  </a:lnTo>
                  <a:cubicBezTo>
                    <a:pt x="9495" y="2282"/>
                    <a:pt x="9290" y="2397"/>
                    <a:pt x="9062" y="2511"/>
                  </a:cubicBezTo>
                  <a:lnTo>
                    <a:pt x="8537" y="2214"/>
                  </a:lnTo>
                  <a:lnTo>
                    <a:pt x="8514" y="2214"/>
                  </a:lnTo>
                  <a:cubicBezTo>
                    <a:pt x="8719" y="2077"/>
                    <a:pt x="8948" y="1963"/>
                    <a:pt x="9153" y="1826"/>
                  </a:cubicBezTo>
                  <a:close/>
                  <a:moveTo>
                    <a:pt x="7829" y="1917"/>
                  </a:moveTo>
                  <a:cubicBezTo>
                    <a:pt x="8012" y="2008"/>
                    <a:pt x="8194" y="2123"/>
                    <a:pt x="8377" y="2214"/>
                  </a:cubicBezTo>
                  <a:cubicBezTo>
                    <a:pt x="8263" y="2282"/>
                    <a:pt x="8126" y="2351"/>
                    <a:pt x="8012" y="2397"/>
                  </a:cubicBezTo>
                  <a:lnTo>
                    <a:pt x="7784" y="2533"/>
                  </a:lnTo>
                  <a:cubicBezTo>
                    <a:pt x="7601" y="2442"/>
                    <a:pt x="7418" y="2351"/>
                    <a:pt x="7259" y="2260"/>
                  </a:cubicBezTo>
                  <a:lnTo>
                    <a:pt x="7418" y="2145"/>
                  </a:lnTo>
                  <a:cubicBezTo>
                    <a:pt x="7555" y="2077"/>
                    <a:pt x="7692" y="1986"/>
                    <a:pt x="7829" y="1917"/>
                  </a:cubicBezTo>
                  <a:close/>
                  <a:moveTo>
                    <a:pt x="6574" y="1940"/>
                  </a:moveTo>
                  <a:cubicBezTo>
                    <a:pt x="6756" y="2031"/>
                    <a:pt x="6916" y="2145"/>
                    <a:pt x="7099" y="2237"/>
                  </a:cubicBezTo>
                  <a:lnTo>
                    <a:pt x="6482" y="2579"/>
                  </a:lnTo>
                  <a:cubicBezTo>
                    <a:pt x="6323" y="2465"/>
                    <a:pt x="6140" y="2374"/>
                    <a:pt x="5980" y="2282"/>
                  </a:cubicBezTo>
                  <a:lnTo>
                    <a:pt x="6574" y="1940"/>
                  </a:lnTo>
                  <a:close/>
                  <a:moveTo>
                    <a:pt x="5318" y="1963"/>
                  </a:moveTo>
                  <a:cubicBezTo>
                    <a:pt x="5478" y="2054"/>
                    <a:pt x="5661" y="2168"/>
                    <a:pt x="5821" y="2260"/>
                  </a:cubicBezTo>
                  <a:lnTo>
                    <a:pt x="5204" y="2602"/>
                  </a:lnTo>
                  <a:cubicBezTo>
                    <a:pt x="5045" y="2511"/>
                    <a:pt x="4862" y="2419"/>
                    <a:pt x="4702" y="2328"/>
                  </a:cubicBezTo>
                  <a:lnTo>
                    <a:pt x="5318" y="1963"/>
                  </a:lnTo>
                  <a:close/>
                  <a:moveTo>
                    <a:pt x="4063" y="1986"/>
                  </a:moveTo>
                  <a:cubicBezTo>
                    <a:pt x="4223" y="2077"/>
                    <a:pt x="4383" y="2191"/>
                    <a:pt x="4565" y="2282"/>
                  </a:cubicBezTo>
                  <a:lnTo>
                    <a:pt x="4291" y="2419"/>
                  </a:lnTo>
                  <a:lnTo>
                    <a:pt x="3926" y="2625"/>
                  </a:lnTo>
                  <a:cubicBezTo>
                    <a:pt x="3766" y="2533"/>
                    <a:pt x="3584" y="2442"/>
                    <a:pt x="3424" y="2351"/>
                  </a:cubicBezTo>
                  <a:lnTo>
                    <a:pt x="3903" y="2077"/>
                  </a:lnTo>
                  <a:lnTo>
                    <a:pt x="4063" y="1986"/>
                  </a:lnTo>
                  <a:close/>
                  <a:moveTo>
                    <a:pt x="9769" y="2191"/>
                  </a:moveTo>
                  <a:lnTo>
                    <a:pt x="10317" y="2511"/>
                  </a:lnTo>
                  <a:cubicBezTo>
                    <a:pt x="10112" y="2625"/>
                    <a:pt x="9883" y="2739"/>
                    <a:pt x="9678" y="2853"/>
                  </a:cubicBezTo>
                  <a:lnTo>
                    <a:pt x="9130" y="2556"/>
                  </a:lnTo>
                  <a:cubicBezTo>
                    <a:pt x="9336" y="2442"/>
                    <a:pt x="9541" y="2305"/>
                    <a:pt x="9769" y="2191"/>
                  </a:cubicBezTo>
                  <a:close/>
                  <a:moveTo>
                    <a:pt x="8445" y="2260"/>
                  </a:moveTo>
                  <a:cubicBezTo>
                    <a:pt x="8468" y="2282"/>
                    <a:pt x="8491" y="2282"/>
                    <a:pt x="8491" y="2305"/>
                  </a:cubicBezTo>
                  <a:lnTo>
                    <a:pt x="8970" y="2579"/>
                  </a:lnTo>
                  <a:cubicBezTo>
                    <a:pt x="8879" y="2625"/>
                    <a:pt x="8765" y="2670"/>
                    <a:pt x="8651" y="2739"/>
                  </a:cubicBezTo>
                  <a:lnTo>
                    <a:pt x="8400" y="2876"/>
                  </a:lnTo>
                  <a:lnTo>
                    <a:pt x="7875" y="2602"/>
                  </a:lnTo>
                  <a:lnTo>
                    <a:pt x="8057" y="2488"/>
                  </a:lnTo>
                  <a:cubicBezTo>
                    <a:pt x="8194" y="2419"/>
                    <a:pt x="8309" y="2328"/>
                    <a:pt x="8445" y="2260"/>
                  </a:cubicBezTo>
                  <a:close/>
                  <a:moveTo>
                    <a:pt x="7190" y="2282"/>
                  </a:moveTo>
                  <a:cubicBezTo>
                    <a:pt x="7350" y="2397"/>
                    <a:pt x="7532" y="2488"/>
                    <a:pt x="7692" y="2579"/>
                  </a:cubicBezTo>
                  <a:lnTo>
                    <a:pt x="7122" y="2922"/>
                  </a:lnTo>
                  <a:cubicBezTo>
                    <a:pt x="6939" y="2807"/>
                    <a:pt x="6756" y="2716"/>
                    <a:pt x="6597" y="2625"/>
                  </a:cubicBezTo>
                  <a:lnTo>
                    <a:pt x="7190" y="2282"/>
                  </a:lnTo>
                  <a:close/>
                  <a:moveTo>
                    <a:pt x="5912" y="2305"/>
                  </a:moveTo>
                  <a:cubicBezTo>
                    <a:pt x="6094" y="2419"/>
                    <a:pt x="6254" y="2511"/>
                    <a:pt x="6414" y="2602"/>
                  </a:cubicBezTo>
                  <a:lnTo>
                    <a:pt x="5821" y="2944"/>
                  </a:lnTo>
                  <a:cubicBezTo>
                    <a:pt x="5661" y="2853"/>
                    <a:pt x="5478" y="2762"/>
                    <a:pt x="5318" y="2670"/>
                  </a:cubicBezTo>
                  <a:lnTo>
                    <a:pt x="5912" y="2305"/>
                  </a:lnTo>
                  <a:close/>
                  <a:moveTo>
                    <a:pt x="4656" y="2351"/>
                  </a:moveTo>
                  <a:cubicBezTo>
                    <a:pt x="4816" y="2442"/>
                    <a:pt x="4999" y="2533"/>
                    <a:pt x="5159" y="2625"/>
                  </a:cubicBezTo>
                  <a:lnTo>
                    <a:pt x="4930" y="2762"/>
                  </a:lnTo>
                  <a:lnTo>
                    <a:pt x="4542" y="2967"/>
                  </a:lnTo>
                  <a:cubicBezTo>
                    <a:pt x="4383" y="2876"/>
                    <a:pt x="4200" y="2785"/>
                    <a:pt x="4040" y="2693"/>
                  </a:cubicBezTo>
                  <a:lnTo>
                    <a:pt x="4337" y="2533"/>
                  </a:lnTo>
                  <a:lnTo>
                    <a:pt x="4656" y="2351"/>
                  </a:lnTo>
                  <a:close/>
                  <a:moveTo>
                    <a:pt x="3401" y="2351"/>
                  </a:moveTo>
                  <a:cubicBezTo>
                    <a:pt x="3561" y="2465"/>
                    <a:pt x="3721" y="2556"/>
                    <a:pt x="3903" y="2648"/>
                  </a:cubicBezTo>
                  <a:lnTo>
                    <a:pt x="3264" y="3013"/>
                  </a:lnTo>
                  <a:cubicBezTo>
                    <a:pt x="3104" y="2922"/>
                    <a:pt x="2922" y="2807"/>
                    <a:pt x="2762" y="2716"/>
                  </a:cubicBezTo>
                  <a:lnTo>
                    <a:pt x="3401" y="2351"/>
                  </a:lnTo>
                  <a:close/>
                  <a:moveTo>
                    <a:pt x="10363" y="2533"/>
                  </a:moveTo>
                  <a:lnTo>
                    <a:pt x="10933" y="2853"/>
                  </a:lnTo>
                  <a:cubicBezTo>
                    <a:pt x="10728" y="2967"/>
                    <a:pt x="10500" y="3081"/>
                    <a:pt x="10294" y="3218"/>
                  </a:cubicBezTo>
                  <a:lnTo>
                    <a:pt x="9747" y="2899"/>
                  </a:lnTo>
                  <a:cubicBezTo>
                    <a:pt x="9952" y="2785"/>
                    <a:pt x="10157" y="2648"/>
                    <a:pt x="10363" y="2533"/>
                  </a:cubicBezTo>
                  <a:close/>
                  <a:moveTo>
                    <a:pt x="9039" y="2602"/>
                  </a:moveTo>
                  <a:lnTo>
                    <a:pt x="9587" y="2922"/>
                  </a:lnTo>
                  <a:cubicBezTo>
                    <a:pt x="9495" y="2967"/>
                    <a:pt x="9404" y="3013"/>
                    <a:pt x="9313" y="3058"/>
                  </a:cubicBezTo>
                  <a:lnTo>
                    <a:pt x="8993" y="3241"/>
                  </a:lnTo>
                  <a:lnTo>
                    <a:pt x="8491" y="2944"/>
                  </a:lnTo>
                  <a:lnTo>
                    <a:pt x="8697" y="2807"/>
                  </a:lnTo>
                  <a:cubicBezTo>
                    <a:pt x="8811" y="2739"/>
                    <a:pt x="8925" y="2670"/>
                    <a:pt x="9039" y="2602"/>
                  </a:cubicBezTo>
                  <a:close/>
                  <a:moveTo>
                    <a:pt x="7784" y="2648"/>
                  </a:moveTo>
                  <a:lnTo>
                    <a:pt x="8309" y="2944"/>
                  </a:lnTo>
                  <a:lnTo>
                    <a:pt x="7715" y="3264"/>
                  </a:lnTo>
                  <a:lnTo>
                    <a:pt x="7213" y="2967"/>
                  </a:lnTo>
                  <a:lnTo>
                    <a:pt x="7784" y="2648"/>
                  </a:lnTo>
                  <a:close/>
                  <a:moveTo>
                    <a:pt x="6528" y="2670"/>
                  </a:moveTo>
                  <a:cubicBezTo>
                    <a:pt x="6688" y="2762"/>
                    <a:pt x="6848" y="2853"/>
                    <a:pt x="7030" y="2967"/>
                  </a:cubicBezTo>
                  <a:lnTo>
                    <a:pt x="6437" y="3287"/>
                  </a:lnTo>
                  <a:lnTo>
                    <a:pt x="6414" y="3264"/>
                  </a:lnTo>
                  <a:cubicBezTo>
                    <a:pt x="6254" y="3173"/>
                    <a:pt x="6094" y="3081"/>
                    <a:pt x="5935" y="3013"/>
                  </a:cubicBezTo>
                  <a:lnTo>
                    <a:pt x="6528" y="2670"/>
                  </a:lnTo>
                  <a:close/>
                  <a:moveTo>
                    <a:pt x="5273" y="2693"/>
                  </a:moveTo>
                  <a:cubicBezTo>
                    <a:pt x="5433" y="2785"/>
                    <a:pt x="5592" y="2876"/>
                    <a:pt x="5752" y="2990"/>
                  </a:cubicBezTo>
                  <a:lnTo>
                    <a:pt x="5569" y="3081"/>
                  </a:lnTo>
                  <a:lnTo>
                    <a:pt x="5159" y="3310"/>
                  </a:lnTo>
                  <a:cubicBezTo>
                    <a:pt x="4999" y="3218"/>
                    <a:pt x="4816" y="3127"/>
                    <a:pt x="4656" y="3036"/>
                  </a:cubicBezTo>
                  <a:lnTo>
                    <a:pt x="4976" y="2853"/>
                  </a:lnTo>
                  <a:lnTo>
                    <a:pt x="5273" y="2693"/>
                  </a:lnTo>
                  <a:close/>
                  <a:moveTo>
                    <a:pt x="3995" y="2716"/>
                  </a:moveTo>
                  <a:cubicBezTo>
                    <a:pt x="4154" y="2807"/>
                    <a:pt x="4337" y="2899"/>
                    <a:pt x="4497" y="3013"/>
                  </a:cubicBezTo>
                  <a:lnTo>
                    <a:pt x="3880" y="3355"/>
                  </a:lnTo>
                  <a:cubicBezTo>
                    <a:pt x="3721" y="3264"/>
                    <a:pt x="3538" y="3150"/>
                    <a:pt x="3378" y="3058"/>
                  </a:cubicBezTo>
                  <a:lnTo>
                    <a:pt x="3995" y="2716"/>
                  </a:lnTo>
                  <a:close/>
                  <a:moveTo>
                    <a:pt x="2739" y="2739"/>
                  </a:moveTo>
                  <a:cubicBezTo>
                    <a:pt x="2899" y="2830"/>
                    <a:pt x="3059" y="2922"/>
                    <a:pt x="3241" y="3036"/>
                  </a:cubicBezTo>
                  <a:lnTo>
                    <a:pt x="2602" y="3378"/>
                  </a:lnTo>
                  <a:cubicBezTo>
                    <a:pt x="2442" y="3287"/>
                    <a:pt x="2260" y="3195"/>
                    <a:pt x="2077" y="3081"/>
                  </a:cubicBezTo>
                  <a:lnTo>
                    <a:pt x="2100" y="3081"/>
                  </a:lnTo>
                  <a:lnTo>
                    <a:pt x="2739" y="2739"/>
                  </a:lnTo>
                  <a:close/>
                  <a:moveTo>
                    <a:pt x="10979" y="2876"/>
                  </a:moveTo>
                  <a:lnTo>
                    <a:pt x="11550" y="3218"/>
                  </a:lnTo>
                  <a:cubicBezTo>
                    <a:pt x="11321" y="3332"/>
                    <a:pt x="11116" y="3446"/>
                    <a:pt x="10911" y="3561"/>
                  </a:cubicBezTo>
                  <a:lnTo>
                    <a:pt x="10363" y="3241"/>
                  </a:lnTo>
                  <a:cubicBezTo>
                    <a:pt x="10568" y="3127"/>
                    <a:pt x="10774" y="3013"/>
                    <a:pt x="10979" y="2876"/>
                  </a:cubicBezTo>
                  <a:close/>
                  <a:moveTo>
                    <a:pt x="9655" y="2967"/>
                  </a:moveTo>
                  <a:lnTo>
                    <a:pt x="10180" y="3264"/>
                  </a:lnTo>
                  <a:cubicBezTo>
                    <a:pt x="10112" y="3310"/>
                    <a:pt x="10020" y="3355"/>
                    <a:pt x="9952" y="3401"/>
                  </a:cubicBezTo>
                  <a:lnTo>
                    <a:pt x="9610" y="3583"/>
                  </a:lnTo>
                  <a:lnTo>
                    <a:pt x="9085" y="3287"/>
                  </a:lnTo>
                  <a:lnTo>
                    <a:pt x="9336" y="3127"/>
                  </a:lnTo>
                  <a:cubicBezTo>
                    <a:pt x="9450" y="3081"/>
                    <a:pt x="9541" y="3013"/>
                    <a:pt x="9655" y="2967"/>
                  </a:cubicBezTo>
                  <a:close/>
                  <a:moveTo>
                    <a:pt x="8400" y="2990"/>
                  </a:moveTo>
                  <a:lnTo>
                    <a:pt x="8902" y="3287"/>
                  </a:lnTo>
                  <a:lnTo>
                    <a:pt x="8331" y="3606"/>
                  </a:lnTo>
                  <a:lnTo>
                    <a:pt x="7829" y="3310"/>
                  </a:lnTo>
                  <a:lnTo>
                    <a:pt x="8400" y="2990"/>
                  </a:lnTo>
                  <a:close/>
                  <a:moveTo>
                    <a:pt x="7122" y="3013"/>
                  </a:moveTo>
                  <a:lnTo>
                    <a:pt x="7624" y="3310"/>
                  </a:lnTo>
                  <a:lnTo>
                    <a:pt x="7053" y="3629"/>
                  </a:lnTo>
                  <a:lnTo>
                    <a:pt x="6551" y="3355"/>
                  </a:lnTo>
                  <a:lnTo>
                    <a:pt x="7122" y="3013"/>
                  </a:lnTo>
                  <a:close/>
                  <a:moveTo>
                    <a:pt x="5866" y="3036"/>
                  </a:moveTo>
                  <a:cubicBezTo>
                    <a:pt x="6026" y="3150"/>
                    <a:pt x="6186" y="3241"/>
                    <a:pt x="6346" y="3332"/>
                  </a:cubicBezTo>
                  <a:lnTo>
                    <a:pt x="6209" y="3401"/>
                  </a:lnTo>
                  <a:lnTo>
                    <a:pt x="5775" y="3652"/>
                  </a:lnTo>
                  <a:lnTo>
                    <a:pt x="5706" y="3606"/>
                  </a:lnTo>
                  <a:cubicBezTo>
                    <a:pt x="5547" y="3538"/>
                    <a:pt x="5410" y="3446"/>
                    <a:pt x="5273" y="3378"/>
                  </a:cubicBezTo>
                  <a:lnTo>
                    <a:pt x="5615" y="3173"/>
                  </a:lnTo>
                  <a:lnTo>
                    <a:pt x="5866" y="3036"/>
                  </a:lnTo>
                  <a:close/>
                  <a:moveTo>
                    <a:pt x="4588" y="3058"/>
                  </a:moveTo>
                  <a:cubicBezTo>
                    <a:pt x="4771" y="3173"/>
                    <a:pt x="4930" y="3264"/>
                    <a:pt x="5090" y="3355"/>
                  </a:cubicBezTo>
                  <a:lnTo>
                    <a:pt x="4497" y="3698"/>
                  </a:lnTo>
                  <a:cubicBezTo>
                    <a:pt x="4337" y="3606"/>
                    <a:pt x="4154" y="3492"/>
                    <a:pt x="3995" y="3401"/>
                  </a:cubicBezTo>
                  <a:lnTo>
                    <a:pt x="4588" y="3058"/>
                  </a:lnTo>
                  <a:close/>
                  <a:moveTo>
                    <a:pt x="3333" y="3081"/>
                  </a:moveTo>
                  <a:cubicBezTo>
                    <a:pt x="3492" y="3195"/>
                    <a:pt x="3675" y="3287"/>
                    <a:pt x="3835" y="3378"/>
                  </a:cubicBezTo>
                  <a:lnTo>
                    <a:pt x="3241" y="3720"/>
                  </a:lnTo>
                  <a:cubicBezTo>
                    <a:pt x="3059" y="3629"/>
                    <a:pt x="2876" y="3538"/>
                    <a:pt x="2693" y="3424"/>
                  </a:cubicBezTo>
                  <a:lnTo>
                    <a:pt x="3333" y="3081"/>
                  </a:lnTo>
                  <a:close/>
                  <a:moveTo>
                    <a:pt x="2054" y="3104"/>
                  </a:moveTo>
                  <a:cubicBezTo>
                    <a:pt x="2237" y="3195"/>
                    <a:pt x="2397" y="3310"/>
                    <a:pt x="2579" y="3401"/>
                  </a:cubicBezTo>
                  <a:lnTo>
                    <a:pt x="2488" y="3446"/>
                  </a:lnTo>
                  <a:cubicBezTo>
                    <a:pt x="2305" y="3561"/>
                    <a:pt x="2146" y="3652"/>
                    <a:pt x="1963" y="3766"/>
                  </a:cubicBezTo>
                  <a:cubicBezTo>
                    <a:pt x="1780" y="3652"/>
                    <a:pt x="1598" y="3561"/>
                    <a:pt x="1415" y="3446"/>
                  </a:cubicBezTo>
                  <a:cubicBezTo>
                    <a:pt x="1621" y="3332"/>
                    <a:pt x="1849" y="3218"/>
                    <a:pt x="2054" y="3104"/>
                  </a:cubicBezTo>
                  <a:close/>
                  <a:moveTo>
                    <a:pt x="11573" y="3218"/>
                  </a:moveTo>
                  <a:lnTo>
                    <a:pt x="12098" y="3538"/>
                  </a:lnTo>
                  <a:lnTo>
                    <a:pt x="12143" y="3561"/>
                  </a:lnTo>
                  <a:cubicBezTo>
                    <a:pt x="11938" y="3675"/>
                    <a:pt x="11732" y="3789"/>
                    <a:pt x="11504" y="3903"/>
                  </a:cubicBezTo>
                  <a:lnTo>
                    <a:pt x="10956" y="3583"/>
                  </a:lnTo>
                  <a:cubicBezTo>
                    <a:pt x="11162" y="3469"/>
                    <a:pt x="11367" y="3355"/>
                    <a:pt x="11573" y="3218"/>
                  </a:cubicBezTo>
                  <a:close/>
                  <a:moveTo>
                    <a:pt x="10249" y="3310"/>
                  </a:moveTo>
                  <a:lnTo>
                    <a:pt x="10796" y="3606"/>
                  </a:lnTo>
                  <a:cubicBezTo>
                    <a:pt x="10682" y="3675"/>
                    <a:pt x="10545" y="3743"/>
                    <a:pt x="10431" y="3812"/>
                  </a:cubicBezTo>
                  <a:lnTo>
                    <a:pt x="10226" y="3926"/>
                  </a:lnTo>
                  <a:lnTo>
                    <a:pt x="9701" y="3629"/>
                  </a:lnTo>
                  <a:lnTo>
                    <a:pt x="9998" y="3469"/>
                  </a:lnTo>
                  <a:cubicBezTo>
                    <a:pt x="10066" y="3424"/>
                    <a:pt x="10157" y="3355"/>
                    <a:pt x="10249" y="3310"/>
                  </a:cubicBezTo>
                  <a:close/>
                  <a:moveTo>
                    <a:pt x="8993" y="3332"/>
                  </a:moveTo>
                  <a:lnTo>
                    <a:pt x="9518" y="3629"/>
                  </a:lnTo>
                  <a:lnTo>
                    <a:pt x="8948" y="3949"/>
                  </a:lnTo>
                  <a:lnTo>
                    <a:pt x="8445" y="3652"/>
                  </a:lnTo>
                  <a:lnTo>
                    <a:pt x="8993" y="3332"/>
                  </a:lnTo>
                  <a:close/>
                  <a:moveTo>
                    <a:pt x="7738" y="3355"/>
                  </a:moveTo>
                  <a:lnTo>
                    <a:pt x="8240" y="3652"/>
                  </a:lnTo>
                  <a:lnTo>
                    <a:pt x="7669" y="3971"/>
                  </a:lnTo>
                  <a:lnTo>
                    <a:pt x="7167" y="3698"/>
                  </a:lnTo>
                  <a:lnTo>
                    <a:pt x="7738" y="3355"/>
                  </a:lnTo>
                  <a:close/>
                  <a:moveTo>
                    <a:pt x="6460" y="3401"/>
                  </a:moveTo>
                  <a:lnTo>
                    <a:pt x="6962" y="3675"/>
                  </a:lnTo>
                  <a:lnTo>
                    <a:pt x="6848" y="3743"/>
                  </a:lnTo>
                  <a:lnTo>
                    <a:pt x="6391" y="3994"/>
                  </a:lnTo>
                  <a:lnTo>
                    <a:pt x="5889" y="3720"/>
                  </a:lnTo>
                  <a:lnTo>
                    <a:pt x="6277" y="3515"/>
                  </a:lnTo>
                  <a:lnTo>
                    <a:pt x="6460" y="3401"/>
                  </a:lnTo>
                  <a:close/>
                  <a:moveTo>
                    <a:pt x="5204" y="3424"/>
                  </a:moveTo>
                  <a:cubicBezTo>
                    <a:pt x="5341" y="3515"/>
                    <a:pt x="5501" y="3606"/>
                    <a:pt x="5661" y="3675"/>
                  </a:cubicBezTo>
                  <a:lnTo>
                    <a:pt x="5684" y="3698"/>
                  </a:lnTo>
                  <a:lnTo>
                    <a:pt x="5113" y="4040"/>
                  </a:lnTo>
                  <a:lnTo>
                    <a:pt x="4999" y="3949"/>
                  </a:lnTo>
                  <a:cubicBezTo>
                    <a:pt x="4862" y="3880"/>
                    <a:pt x="4725" y="3812"/>
                    <a:pt x="4611" y="3743"/>
                  </a:cubicBezTo>
                  <a:lnTo>
                    <a:pt x="5204" y="3424"/>
                  </a:lnTo>
                  <a:close/>
                  <a:moveTo>
                    <a:pt x="3926" y="3446"/>
                  </a:moveTo>
                  <a:cubicBezTo>
                    <a:pt x="4109" y="3538"/>
                    <a:pt x="4268" y="3629"/>
                    <a:pt x="4428" y="3743"/>
                  </a:cubicBezTo>
                  <a:lnTo>
                    <a:pt x="3858" y="4063"/>
                  </a:lnTo>
                  <a:cubicBezTo>
                    <a:pt x="3675" y="3971"/>
                    <a:pt x="3492" y="3880"/>
                    <a:pt x="3310" y="3766"/>
                  </a:cubicBezTo>
                  <a:lnTo>
                    <a:pt x="3926" y="3446"/>
                  </a:lnTo>
                  <a:close/>
                  <a:moveTo>
                    <a:pt x="2671" y="3446"/>
                  </a:moveTo>
                  <a:cubicBezTo>
                    <a:pt x="2830" y="3561"/>
                    <a:pt x="3013" y="3652"/>
                    <a:pt x="3173" y="3766"/>
                  </a:cubicBezTo>
                  <a:lnTo>
                    <a:pt x="3127" y="3789"/>
                  </a:lnTo>
                  <a:cubicBezTo>
                    <a:pt x="2945" y="3880"/>
                    <a:pt x="2762" y="3994"/>
                    <a:pt x="2579" y="4108"/>
                  </a:cubicBezTo>
                  <a:cubicBezTo>
                    <a:pt x="2397" y="3994"/>
                    <a:pt x="2214" y="3903"/>
                    <a:pt x="2032" y="3812"/>
                  </a:cubicBezTo>
                  <a:cubicBezTo>
                    <a:pt x="2191" y="3720"/>
                    <a:pt x="2374" y="3629"/>
                    <a:pt x="2534" y="3538"/>
                  </a:cubicBezTo>
                  <a:lnTo>
                    <a:pt x="2671" y="3446"/>
                  </a:lnTo>
                  <a:close/>
                  <a:moveTo>
                    <a:pt x="1370" y="3469"/>
                  </a:moveTo>
                  <a:cubicBezTo>
                    <a:pt x="1552" y="3583"/>
                    <a:pt x="1735" y="3675"/>
                    <a:pt x="1917" y="3789"/>
                  </a:cubicBezTo>
                  <a:cubicBezTo>
                    <a:pt x="1712" y="3903"/>
                    <a:pt x="1507" y="4040"/>
                    <a:pt x="1324" y="4154"/>
                  </a:cubicBezTo>
                  <a:cubicBezTo>
                    <a:pt x="1119" y="4040"/>
                    <a:pt x="913" y="3926"/>
                    <a:pt x="731" y="3812"/>
                  </a:cubicBezTo>
                  <a:cubicBezTo>
                    <a:pt x="936" y="3698"/>
                    <a:pt x="1164" y="3583"/>
                    <a:pt x="1370" y="3469"/>
                  </a:cubicBezTo>
                  <a:close/>
                  <a:moveTo>
                    <a:pt x="12189" y="3583"/>
                  </a:moveTo>
                  <a:lnTo>
                    <a:pt x="12759" y="3903"/>
                  </a:lnTo>
                  <a:cubicBezTo>
                    <a:pt x="12554" y="4017"/>
                    <a:pt x="12326" y="4131"/>
                    <a:pt x="12120" y="4245"/>
                  </a:cubicBezTo>
                  <a:lnTo>
                    <a:pt x="11573" y="3926"/>
                  </a:lnTo>
                  <a:cubicBezTo>
                    <a:pt x="11778" y="3812"/>
                    <a:pt x="11983" y="3698"/>
                    <a:pt x="12189" y="3583"/>
                  </a:cubicBezTo>
                  <a:close/>
                  <a:moveTo>
                    <a:pt x="10865" y="3652"/>
                  </a:moveTo>
                  <a:lnTo>
                    <a:pt x="11390" y="3971"/>
                  </a:lnTo>
                  <a:cubicBezTo>
                    <a:pt x="11299" y="4017"/>
                    <a:pt x="11185" y="4063"/>
                    <a:pt x="11093" y="4131"/>
                  </a:cubicBezTo>
                  <a:lnTo>
                    <a:pt x="10842" y="4268"/>
                  </a:lnTo>
                  <a:lnTo>
                    <a:pt x="10317" y="3971"/>
                  </a:lnTo>
                  <a:lnTo>
                    <a:pt x="10477" y="3880"/>
                  </a:lnTo>
                  <a:cubicBezTo>
                    <a:pt x="10614" y="3812"/>
                    <a:pt x="10728" y="3720"/>
                    <a:pt x="10865" y="3652"/>
                  </a:cubicBezTo>
                  <a:close/>
                  <a:moveTo>
                    <a:pt x="9610" y="3675"/>
                  </a:moveTo>
                  <a:lnTo>
                    <a:pt x="10112" y="3971"/>
                  </a:lnTo>
                  <a:lnTo>
                    <a:pt x="9564" y="4291"/>
                  </a:lnTo>
                  <a:lnTo>
                    <a:pt x="9039" y="3994"/>
                  </a:lnTo>
                  <a:lnTo>
                    <a:pt x="9610" y="3675"/>
                  </a:lnTo>
                  <a:close/>
                  <a:moveTo>
                    <a:pt x="8331" y="3720"/>
                  </a:moveTo>
                  <a:lnTo>
                    <a:pt x="8834" y="3994"/>
                  </a:lnTo>
                  <a:lnTo>
                    <a:pt x="8286" y="4314"/>
                  </a:lnTo>
                  <a:lnTo>
                    <a:pt x="7784" y="4040"/>
                  </a:lnTo>
                  <a:lnTo>
                    <a:pt x="8331" y="3720"/>
                  </a:lnTo>
                  <a:close/>
                  <a:moveTo>
                    <a:pt x="7076" y="3743"/>
                  </a:moveTo>
                  <a:lnTo>
                    <a:pt x="7555" y="4017"/>
                  </a:lnTo>
                  <a:lnTo>
                    <a:pt x="7487" y="4063"/>
                  </a:lnTo>
                  <a:lnTo>
                    <a:pt x="7007" y="4337"/>
                  </a:lnTo>
                  <a:lnTo>
                    <a:pt x="6505" y="4063"/>
                  </a:lnTo>
                  <a:lnTo>
                    <a:pt x="6916" y="3835"/>
                  </a:lnTo>
                  <a:lnTo>
                    <a:pt x="7076" y="3743"/>
                  </a:lnTo>
                  <a:close/>
                  <a:moveTo>
                    <a:pt x="5798" y="3766"/>
                  </a:moveTo>
                  <a:lnTo>
                    <a:pt x="6300" y="4063"/>
                  </a:lnTo>
                  <a:lnTo>
                    <a:pt x="5729" y="4382"/>
                  </a:lnTo>
                  <a:lnTo>
                    <a:pt x="5227" y="4086"/>
                  </a:lnTo>
                  <a:lnTo>
                    <a:pt x="5798" y="3766"/>
                  </a:lnTo>
                  <a:close/>
                  <a:moveTo>
                    <a:pt x="4520" y="3789"/>
                  </a:moveTo>
                  <a:cubicBezTo>
                    <a:pt x="4679" y="3880"/>
                    <a:pt x="4816" y="3949"/>
                    <a:pt x="4953" y="4040"/>
                  </a:cubicBezTo>
                  <a:lnTo>
                    <a:pt x="5045" y="4086"/>
                  </a:lnTo>
                  <a:lnTo>
                    <a:pt x="4474" y="4405"/>
                  </a:lnTo>
                  <a:lnTo>
                    <a:pt x="4268" y="4314"/>
                  </a:lnTo>
                  <a:cubicBezTo>
                    <a:pt x="4154" y="4245"/>
                    <a:pt x="4040" y="4177"/>
                    <a:pt x="3949" y="4108"/>
                  </a:cubicBezTo>
                  <a:lnTo>
                    <a:pt x="4520" y="3789"/>
                  </a:lnTo>
                  <a:close/>
                  <a:moveTo>
                    <a:pt x="3264" y="3812"/>
                  </a:moveTo>
                  <a:cubicBezTo>
                    <a:pt x="3424" y="3903"/>
                    <a:pt x="3607" y="4017"/>
                    <a:pt x="3766" y="4108"/>
                  </a:cubicBezTo>
                  <a:cubicBezTo>
                    <a:pt x="3584" y="4223"/>
                    <a:pt x="3401" y="4337"/>
                    <a:pt x="3196" y="4451"/>
                  </a:cubicBezTo>
                  <a:cubicBezTo>
                    <a:pt x="3013" y="4337"/>
                    <a:pt x="2830" y="4245"/>
                    <a:pt x="2648" y="4131"/>
                  </a:cubicBezTo>
                  <a:cubicBezTo>
                    <a:pt x="2830" y="4040"/>
                    <a:pt x="2990" y="3949"/>
                    <a:pt x="3173" y="3857"/>
                  </a:cubicBezTo>
                  <a:lnTo>
                    <a:pt x="3264" y="3812"/>
                  </a:lnTo>
                  <a:close/>
                  <a:moveTo>
                    <a:pt x="1986" y="3835"/>
                  </a:moveTo>
                  <a:cubicBezTo>
                    <a:pt x="2169" y="3926"/>
                    <a:pt x="2351" y="4040"/>
                    <a:pt x="2534" y="4131"/>
                  </a:cubicBezTo>
                  <a:cubicBezTo>
                    <a:pt x="2328" y="4268"/>
                    <a:pt x="2123" y="4382"/>
                    <a:pt x="1940" y="4496"/>
                  </a:cubicBezTo>
                  <a:cubicBezTo>
                    <a:pt x="1735" y="4382"/>
                    <a:pt x="1552" y="4268"/>
                    <a:pt x="1347" y="4177"/>
                  </a:cubicBezTo>
                  <a:cubicBezTo>
                    <a:pt x="1552" y="4063"/>
                    <a:pt x="1780" y="3949"/>
                    <a:pt x="1986" y="3835"/>
                  </a:cubicBezTo>
                  <a:close/>
                  <a:moveTo>
                    <a:pt x="12805" y="3926"/>
                  </a:moveTo>
                  <a:lnTo>
                    <a:pt x="13376" y="4245"/>
                  </a:lnTo>
                  <a:cubicBezTo>
                    <a:pt x="13147" y="4359"/>
                    <a:pt x="12942" y="4474"/>
                    <a:pt x="12714" y="4588"/>
                  </a:cubicBezTo>
                  <a:lnTo>
                    <a:pt x="12189" y="4291"/>
                  </a:lnTo>
                  <a:cubicBezTo>
                    <a:pt x="12394" y="4154"/>
                    <a:pt x="12600" y="4040"/>
                    <a:pt x="12805" y="3926"/>
                  </a:cubicBezTo>
                  <a:close/>
                  <a:moveTo>
                    <a:pt x="11458" y="3994"/>
                  </a:moveTo>
                  <a:lnTo>
                    <a:pt x="11504" y="4017"/>
                  </a:lnTo>
                  <a:lnTo>
                    <a:pt x="12006" y="4314"/>
                  </a:lnTo>
                  <a:cubicBezTo>
                    <a:pt x="11915" y="4359"/>
                    <a:pt x="11824" y="4405"/>
                    <a:pt x="11732" y="4451"/>
                  </a:cubicBezTo>
                  <a:lnTo>
                    <a:pt x="11436" y="4611"/>
                  </a:lnTo>
                  <a:lnTo>
                    <a:pt x="10933" y="4314"/>
                  </a:lnTo>
                  <a:lnTo>
                    <a:pt x="11116" y="4200"/>
                  </a:lnTo>
                  <a:cubicBezTo>
                    <a:pt x="11230" y="4131"/>
                    <a:pt x="11344" y="4063"/>
                    <a:pt x="11458" y="3994"/>
                  </a:cubicBezTo>
                  <a:close/>
                  <a:moveTo>
                    <a:pt x="10203" y="4040"/>
                  </a:moveTo>
                  <a:lnTo>
                    <a:pt x="10728" y="4337"/>
                  </a:lnTo>
                  <a:lnTo>
                    <a:pt x="10157" y="4633"/>
                  </a:lnTo>
                  <a:lnTo>
                    <a:pt x="10135" y="4611"/>
                  </a:lnTo>
                  <a:lnTo>
                    <a:pt x="9655" y="4337"/>
                  </a:lnTo>
                  <a:lnTo>
                    <a:pt x="10203" y="4040"/>
                  </a:lnTo>
                  <a:close/>
                  <a:moveTo>
                    <a:pt x="8948" y="4063"/>
                  </a:moveTo>
                  <a:lnTo>
                    <a:pt x="9450" y="4359"/>
                  </a:lnTo>
                  <a:lnTo>
                    <a:pt x="8879" y="4656"/>
                  </a:lnTo>
                  <a:lnTo>
                    <a:pt x="8377" y="4382"/>
                  </a:lnTo>
                  <a:lnTo>
                    <a:pt x="8948" y="4063"/>
                  </a:lnTo>
                  <a:close/>
                  <a:moveTo>
                    <a:pt x="7669" y="4086"/>
                  </a:moveTo>
                  <a:lnTo>
                    <a:pt x="8172" y="4382"/>
                  </a:lnTo>
                  <a:lnTo>
                    <a:pt x="8126" y="4405"/>
                  </a:lnTo>
                  <a:lnTo>
                    <a:pt x="7624" y="4702"/>
                  </a:lnTo>
                  <a:lnTo>
                    <a:pt x="7122" y="4405"/>
                  </a:lnTo>
                  <a:lnTo>
                    <a:pt x="7555" y="4154"/>
                  </a:lnTo>
                  <a:lnTo>
                    <a:pt x="7669" y="4086"/>
                  </a:lnTo>
                  <a:close/>
                  <a:moveTo>
                    <a:pt x="6414" y="4108"/>
                  </a:moveTo>
                  <a:lnTo>
                    <a:pt x="6916" y="4405"/>
                  </a:lnTo>
                  <a:lnTo>
                    <a:pt x="6346" y="4725"/>
                  </a:lnTo>
                  <a:lnTo>
                    <a:pt x="5821" y="4428"/>
                  </a:lnTo>
                  <a:lnTo>
                    <a:pt x="6414" y="4108"/>
                  </a:lnTo>
                  <a:close/>
                  <a:moveTo>
                    <a:pt x="5136" y="4131"/>
                  </a:moveTo>
                  <a:lnTo>
                    <a:pt x="5638" y="4428"/>
                  </a:lnTo>
                  <a:lnTo>
                    <a:pt x="5067" y="4748"/>
                  </a:lnTo>
                  <a:lnTo>
                    <a:pt x="4542" y="4451"/>
                  </a:lnTo>
                  <a:lnTo>
                    <a:pt x="5136" y="4131"/>
                  </a:lnTo>
                  <a:close/>
                  <a:moveTo>
                    <a:pt x="3858" y="4154"/>
                  </a:moveTo>
                  <a:cubicBezTo>
                    <a:pt x="3995" y="4223"/>
                    <a:pt x="4109" y="4314"/>
                    <a:pt x="4246" y="4382"/>
                  </a:cubicBezTo>
                  <a:lnTo>
                    <a:pt x="4383" y="4451"/>
                  </a:lnTo>
                  <a:cubicBezTo>
                    <a:pt x="4200" y="4565"/>
                    <a:pt x="3995" y="4679"/>
                    <a:pt x="3812" y="4793"/>
                  </a:cubicBezTo>
                  <a:lnTo>
                    <a:pt x="3561" y="4656"/>
                  </a:lnTo>
                  <a:cubicBezTo>
                    <a:pt x="3470" y="4588"/>
                    <a:pt x="3355" y="4542"/>
                    <a:pt x="3264" y="4474"/>
                  </a:cubicBezTo>
                  <a:cubicBezTo>
                    <a:pt x="3447" y="4382"/>
                    <a:pt x="3629" y="4291"/>
                    <a:pt x="3812" y="4177"/>
                  </a:cubicBezTo>
                  <a:lnTo>
                    <a:pt x="3858" y="4154"/>
                  </a:lnTo>
                  <a:close/>
                  <a:moveTo>
                    <a:pt x="2579" y="4177"/>
                  </a:moveTo>
                  <a:cubicBezTo>
                    <a:pt x="2762" y="4291"/>
                    <a:pt x="2945" y="4382"/>
                    <a:pt x="3127" y="4496"/>
                  </a:cubicBezTo>
                  <a:cubicBezTo>
                    <a:pt x="2945" y="4611"/>
                    <a:pt x="2739" y="4725"/>
                    <a:pt x="2557" y="4839"/>
                  </a:cubicBezTo>
                  <a:cubicBezTo>
                    <a:pt x="2351" y="4725"/>
                    <a:pt x="2169" y="4611"/>
                    <a:pt x="1963" y="4496"/>
                  </a:cubicBezTo>
                  <a:cubicBezTo>
                    <a:pt x="2169" y="4405"/>
                    <a:pt x="2374" y="4291"/>
                    <a:pt x="2579" y="4177"/>
                  </a:cubicBezTo>
                  <a:close/>
                  <a:moveTo>
                    <a:pt x="12075" y="4337"/>
                  </a:moveTo>
                  <a:lnTo>
                    <a:pt x="12623" y="4656"/>
                  </a:lnTo>
                  <a:cubicBezTo>
                    <a:pt x="12531" y="4702"/>
                    <a:pt x="12440" y="4748"/>
                    <a:pt x="12371" y="4793"/>
                  </a:cubicBezTo>
                  <a:lnTo>
                    <a:pt x="12052" y="4953"/>
                  </a:lnTo>
                  <a:lnTo>
                    <a:pt x="11527" y="4656"/>
                  </a:lnTo>
                  <a:lnTo>
                    <a:pt x="11755" y="4542"/>
                  </a:lnTo>
                  <a:cubicBezTo>
                    <a:pt x="11869" y="4474"/>
                    <a:pt x="11983" y="4405"/>
                    <a:pt x="12075" y="4337"/>
                  </a:cubicBezTo>
                  <a:close/>
                  <a:moveTo>
                    <a:pt x="13399" y="4268"/>
                  </a:moveTo>
                  <a:lnTo>
                    <a:pt x="13992" y="4588"/>
                  </a:lnTo>
                  <a:cubicBezTo>
                    <a:pt x="13764" y="4702"/>
                    <a:pt x="13558" y="4816"/>
                    <a:pt x="13330" y="4953"/>
                  </a:cubicBezTo>
                  <a:lnTo>
                    <a:pt x="12782" y="4633"/>
                  </a:lnTo>
                  <a:cubicBezTo>
                    <a:pt x="12988" y="4519"/>
                    <a:pt x="13193" y="4382"/>
                    <a:pt x="13399" y="4268"/>
                  </a:cubicBezTo>
                  <a:close/>
                  <a:moveTo>
                    <a:pt x="10819" y="4382"/>
                  </a:moveTo>
                  <a:lnTo>
                    <a:pt x="11321" y="4679"/>
                  </a:lnTo>
                  <a:lnTo>
                    <a:pt x="10774" y="4976"/>
                  </a:lnTo>
                  <a:lnTo>
                    <a:pt x="10271" y="4702"/>
                  </a:lnTo>
                  <a:lnTo>
                    <a:pt x="10819" y="4382"/>
                  </a:lnTo>
                  <a:close/>
                  <a:moveTo>
                    <a:pt x="9541" y="4405"/>
                  </a:moveTo>
                  <a:lnTo>
                    <a:pt x="10043" y="4702"/>
                  </a:lnTo>
                  <a:lnTo>
                    <a:pt x="9495" y="4999"/>
                  </a:lnTo>
                  <a:lnTo>
                    <a:pt x="9404" y="4953"/>
                  </a:lnTo>
                  <a:lnTo>
                    <a:pt x="8993" y="4725"/>
                  </a:lnTo>
                  <a:lnTo>
                    <a:pt x="9541" y="4405"/>
                  </a:lnTo>
                  <a:close/>
                  <a:moveTo>
                    <a:pt x="8286" y="4428"/>
                  </a:moveTo>
                  <a:lnTo>
                    <a:pt x="8788" y="4725"/>
                  </a:lnTo>
                  <a:lnTo>
                    <a:pt x="8628" y="4793"/>
                  </a:lnTo>
                  <a:lnTo>
                    <a:pt x="8217" y="5044"/>
                  </a:lnTo>
                  <a:lnTo>
                    <a:pt x="7715" y="4748"/>
                  </a:lnTo>
                  <a:lnTo>
                    <a:pt x="8194" y="4496"/>
                  </a:lnTo>
                  <a:lnTo>
                    <a:pt x="8286" y="4428"/>
                  </a:lnTo>
                  <a:close/>
                  <a:moveTo>
                    <a:pt x="7007" y="4474"/>
                  </a:moveTo>
                  <a:lnTo>
                    <a:pt x="7510" y="4748"/>
                  </a:lnTo>
                  <a:lnTo>
                    <a:pt x="6962" y="5067"/>
                  </a:lnTo>
                  <a:lnTo>
                    <a:pt x="6437" y="4770"/>
                  </a:lnTo>
                  <a:lnTo>
                    <a:pt x="7007" y="4474"/>
                  </a:lnTo>
                  <a:close/>
                  <a:moveTo>
                    <a:pt x="5729" y="4496"/>
                  </a:moveTo>
                  <a:lnTo>
                    <a:pt x="6254" y="4770"/>
                  </a:lnTo>
                  <a:lnTo>
                    <a:pt x="5706" y="5090"/>
                  </a:lnTo>
                  <a:lnTo>
                    <a:pt x="5684" y="5090"/>
                  </a:lnTo>
                  <a:lnTo>
                    <a:pt x="5159" y="4816"/>
                  </a:lnTo>
                  <a:lnTo>
                    <a:pt x="5729" y="4496"/>
                  </a:lnTo>
                  <a:close/>
                  <a:moveTo>
                    <a:pt x="4474" y="4519"/>
                  </a:moveTo>
                  <a:lnTo>
                    <a:pt x="4976" y="4816"/>
                  </a:lnTo>
                  <a:cubicBezTo>
                    <a:pt x="4793" y="4907"/>
                    <a:pt x="4611" y="5021"/>
                    <a:pt x="4428" y="5136"/>
                  </a:cubicBezTo>
                  <a:lnTo>
                    <a:pt x="3880" y="4816"/>
                  </a:lnTo>
                  <a:cubicBezTo>
                    <a:pt x="4063" y="4725"/>
                    <a:pt x="4268" y="4611"/>
                    <a:pt x="4451" y="4519"/>
                  </a:cubicBezTo>
                  <a:close/>
                  <a:moveTo>
                    <a:pt x="3173" y="4519"/>
                  </a:moveTo>
                  <a:cubicBezTo>
                    <a:pt x="3287" y="4588"/>
                    <a:pt x="3401" y="4656"/>
                    <a:pt x="3515" y="4725"/>
                  </a:cubicBezTo>
                  <a:lnTo>
                    <a:pt x="3721" y="4839"/>
                  </a:lnTo>
                  <a:cubicBezTo>
                    <a:pt x="3538" y="4953"/>
                    <a:pt x="3355" y="5067"/>
                    <a:pt x="3173" y="5181"/>
                  </a:cubicBezTo>
                  <a:lnTo>
                    <a:pt x="3013" y="5090"/>
                  </a:lnTo>
                  <a:cubicBezTo>
                    <a:pt x="2876" y="5021"/>
                    <a:pt x="2716" y="4930"/>
                    <a:pt x="2579" y="4839"/>
                  </a:cubicBezTo>
                  <a:cubicBezTo>
                    <a:pt x="2785" y="4748"/>
                    <a:pt x="2990" y="4633"/>
                    <a:pt x="3173" y="4519"/>
                  </a:cubicBezTo>
                  <a:close/>
                  <a:moveTo>
                    <a:pt x="14015" y="4611"/>
                  </a:moveTo>
                  <a:lnTo>
                    <a:pt x="14540" y="4907"/>
                  </a:lnTo>
                  <a:cubicBezTo>
                    <a:pt x="14334" y="5021"/>
                    <a:pt x="14106" y="5136"/>
                    <a:pt x="13878" y="5273"/>
                  </a:cubicBezTo>
                  <a:lnTo>
                    <a:pt x="13399" y="4976"/>
                  </a:lnTo>
                  <a:cubicBezTo>
                    <a:pt x="13604" y="4862"/>
                    <a:pt x="13809" y="4725"/>
                    <a:pt x="14015" y="4611"/>
                  </a:cubicBezTo>
                  <a:close/>
                  <a:moveTo>
                    <a:pt x="12691" y="4702"/>
                  </a:moveTo>
                  <a:lnTo>
                    <a:pt x="13239" y="4999"/>
                  </a:lnTo>
                  <a:cubicBezTo>
                    <a:pt x="13102" y="5067"/>
                    <a:pt x="12965" y="5136"/>
                    <a:pt x="12828" y="5204"/>
                  </a:cubicBezTo>
                  <a:lnTo>
                    <a:pt x="12645" y="5318"/>
                  </a:lnTo>
                  <a:lnTo>
                    <a:pt x="12143" y="5021"/>
                  </a:lnTo>
                  <a:lnTo>
                    <a:pt x="12417" y="4862"/>
                  </a:lnTo>
                  <a:cubicBezTo>
                    <a:pt x="12508" y="4793"/>
                    <a:pt x="12600" y="4748"/>
                    <a:pt x="12691" y="4702"/>
                  </a:cubicBezTo>
                  <a:close/>
                  <a:moveTo>
                    <a:pt x="11436" y="4725"/>
                  </a:moveTo>
                  <a:lnTo>
                    <a:pt x="11938" y="5021"/>
                  </a:lnTo>
                  <a:lnTo>
                    <a:pt x="11390" y="5341"/>
                  </a:lnTo>
                  <a:lnTo>
                    <a:pt x="10865" y="5044"/>
                  </a:lnTo>
                  <a:lnTo>
                    <a:pt x="11436" y="4725"/>
                  </a:lnTo>
                  <a:close/>
                  <a:moveTo>
                    <a:pt x="10157" y="4748"/>
                  </a:moveTo>
                  <a:lnTo>
                    <a:pt x="10660" y="5044"/>
                  </a:lnTo>
                  <a:lnTo>
                    <a:pt x="10112" y="5364"/>
                  </a:lnTo>
                  <a:lnTo>
                    <a:pt x="9610" y="5067"/>
                  </a:lnTo>
                  <a:lnTo>
                    <a:pt x="10157" y="4748"/>
                  </a:lnTo>
                  <a:close/>
                  <a:moveTo>
                    <a:pt x="8879" y="4793"/>
                  </a:moveTo>
                  <a:lnTo>
                    <a:pt x="9358" y="5067"/>
                  </a:lnTo>
                  <a:lnTo>
                    <a:pt x="9381" y="5067"/>
                  </a:lnTo>
                  <a:lnTo>
                    <a:pt x="9267" y="5136"/>
                  </a:lnTo>
                  <a:lnTo>
                    <a:pt x="8834" y="5387"/>
                  </a:lnTo>
                  <a:lnTo>
                    <a:pt x="8697" y="5295"/>
                  </a:lnTo>
                  <a:lnTo>
                    <a:pt x="8331" y="5090"/>
                  </a:lnTo>
                  <a:lnTo>
                    <a:pt x="8697" y="4907"/>
                  </a:lnTo>
                  <a:lnTo>
                    <a:pt x="8879" y="4793"/>
                  </a:lnTo>
                  <a:close/>
                  <a:moveTo>
                    <a:pt x="7624" y="4816"/>
                  </a:moveTo>
                  <a:lnTo>
                    <a:pt x="8126" y="5090"/>
                  </a:lnTo>
                  <a:lnTo>
                    <a:pt x="7578" y="5409"/>
                  </a:lnTo>
                  <a:lnTo>
                    <a:pt x="7053" y="5113"/>
                  </a:lnTo>
                  <a:lnTo>
                    <a:pt x="7624" y="4816"/>
                  </a:lnTo>
                  <a:close/>
                  <a:moveTo>
                    <a:pt x="6346" y="4839"/>
                  </a:moveTo>
                  <a:lnTo>
                    <a:pt x="6848" y="5136"/>
                  </a:lnTo>
                  <a:lnTo>
                    <a:pt x="6346" y="5432"/>
                  </a:lnTo>
                  <a:cubicBezTo>
                    <a:pt x="6323" y="5432"/>
                    <a:pt x="6323" y="5432"/>
                    <a:pt x="6300" y="5455"/>
                  </a:cubicBezTo>
                  <a:lnTo>
                    <a:pt x="5775" y="5158"/>
                  </a:lnTo>
                  <a:lnTo>
                    <a:pt x="6346" y="4839"/>
                  </a:lnTo>
                  <a:close/>
                  <a:moveTo>
                    <a:pt x="5067" y="4862"/>
                  </a:moveTo>
                  <a:lnTo>
                    <a:pt x="5592" y="5158"/>
                  </a:lnTo>
                  <a:cubicBezTo>
                    <a:pt x="5410" y="5273"/>
                    <a:pt x="5227" y="5387"/>
                    <a:pt x="5045" y="5478"/>
                  </a:cubicBezTo>
                  <a:lnTo>
                    <a:pt x="4497" y="5181"/>
                  </a:lnTo>
                  <a:cubicBezTo>
                    <a:pt x="4679" y="5067"/>
                    <a:pt x="4885" y="4953"/>
                    <a:pt x="5067" y="4862"/>
                  </a:cubicBezTo>
                  <a:close/>
                  <a:moveTo>
                    <a:pt x="3789" y="4884"/>
                  </a:moveTo>
                  <a:lnTo>
                    <a:pt x="4337" y="5204"/>
                  </a:lnTo>
                  <a:cubicBezTo>
                    <a:pt x="4154" y="5295"/>
                    <a:pt x="3972" y="5409"/>
                    <a:pt x="3789" y="5524"/>
                  </a:cubicBezTo>
                  <a:lnTo>
                    <a:pt x="3196" y="5181"/>
                  </a:lnTo>
                  <a:cubicBezTo>
                    <a:pt x="3401" y="5090"/>
                    <a:pt x="3584" y="4976"/>
                    <a:pt x="3789" y="4884"/>
                  </a:cubicBezTo>
                  <a:close/>
                  <a:moveTo>
                    <a:pt x="14563" y="4930"/>
                  </a:moveTo>
                  <a:lnTo>
                    <a:pt x="15110" y="5227"/>
                  </a:lnTo>
                  <a:cubicBezTo>
                    <a:pt x="15133" y="5227"/>
                    <a:pt x="15133" y="5250"/>
                    <a:pt x="15156" y="5250"/>
                  </a:cubicBezTo>
                  <a:cubicBezTo>
                    <a:pt x="14928" y="5364"/>
                    <a:pt x="14722" y="5501"/>
                    <a:pt x="14494" y="5615"/>
                  </a:cubicBezTo>
                  <a:lnTo>
                    <a:pt x="13946" y="5295"/>
                  </a:lnTo>
                  <a:cubicBezTo>
                    <a:pt x="14152" y="5181"/>
                    <a:pt x="14357" y="5044"/>
                    <a:pt x="14563" y="4930"/>
                  </a:cubicBezTo>
                  <a:close/>
                  <a:moveTo>
                    <a:pt x="13307" y="5044"/>
                  </a:moveTo>
                  <a:lnTo>
                    <a:pt x="13787" y="5318"/>
                  </a:lnTo>
                  <a:cubicBezTo>
                    <a:pt x="13627" y="5409"/>
                    <a:pt x="13444" y="5501"/>
                    <a:pt x="13284" y="5592"/>
                  </a:cubicBezTo>
                  <a:lnTo>
                    <a:pt x="13216" y="5638"/>
                  </a:lnTo>
                  <a:lnTo>
                    <a:pt x="12737" y="5364"/>
                  </a:lnTo>
                  <a:lnTo>
                    <a:pt x="12874" y="5295"/>
                  </a:lnTo>
                  <a:cubicBezTo>
                    <a:pt x="13011" y="5204"/>
                    <a:pt x="13147" y="5113"/>
                    <a:pt x="13307" y="5044"/>
                  </a:cubicBezTo>
                  <a:close/>
                  <a:moveTo>
                    <a:pt x="12029" y="5067"/>
                  </a:moveTo>
                  <a:lnTo>
                    <a:pt x="12554" y="5364"/>
                  </a:lnTo>
                  <a:lnTo>
                    <a:pt x="11983" y="5683"/>
                  </a:lnTo>
                  <a:lnTo>
                    <a:pt x="11481" y="5387"/>
                  </a:lnTo>
                  <a:lnTo>
                    <a:pt x="12029" y="5067"/>
                  </a:lnTo>
                  <a:close/>
                  <a:moveTo>
                    <a:pt x="10774" y="5113"/>
                  </a:moveTo>
                  <a:lnTo>
                    <a:pt x="11276" y="5387"/>
                  </a:lnTo>
                  <a:lnTo>
                    <a:pt x="10705" y="5706"/>
                  </a:lnTo>
                  <a:lnTo>
                    <a:pt x="10226" y="5409"/>
                  </a:lnTo>
                  <a:lnTo>
                    <a:pt x="10774" y="5113"/>
                  </a:lnTo>
                  <a:close/>
                  <a:moveTo>
                    <a:pt x="9495" y="5136"/>
                  </a:moveTo>
                  <a:lnTo>
                    <a:pt x="9998" y="5409"/>
                  </a:lnTo>
                  <a:lnTo>
                    <a:pt x="9906" y="5455"/>
                  </a:lnTo>
                  <a:lnTo>
                    <a:pt x="9450" y="5729"/>
                  </a:lnTo>
                  <a:lnTo>
                    <a:pt x="8948" y="5455"/>
                  </a:lnTo>
                  <a:lnTo>
                    <a:pt x="9336" y="5227"/>
                  </a:lnTo>
                  <a:lnTo>
                    <a:pt x="9495" y="5136"/>
                  </a:lnTo>
                  <a:close/>
                  <a:moveTo>
                    <a:pt x="8217" y="5158"/>
                  </a:moveTo>
                  <a:lnTo>
                    <a:pt x="8651" y="5409"/>
                  </a:lnTo>
                  <a:lnTo>
                    <a:pt x="8719" y="5455"/>
                  </a:lnTo>
                  <a:lnTo>
                    <a:pt x="8172" y="5752"/>
                  </a:lnTo>
                  <a:lnTo>
                    <a:pt x="7989" y="5661"/>
                  </a:lnTo>
                  <a:lnTo>
                    <a:pt x="7669" y="5478"/>
                  </a:lnTo>
                  <a:lnTo>
                    <a:pt x="8217" y="5158"/>
                  </a:lnTo>
                  <a:close/>
                  <a:moveTo>
                    <a:pt x="6939" y="5181"/>
                  </a:moveTo>
                  <a:lnTo>
                    <a:pt x="7464" y="5478"/>
                  </a:lnTo>
                  <a:lnTo>
                    <a:pt x="6916" y="5797"/>
                  </a:lnTo>
                  <a:lnTo>
                    <a:pt x="6391" y="5501"/>
                  </a:lnTo>
                  <a:lnTo>
                    <a:pt x="6939" y="5181"/>
                  </a:lnTo>
                  <a:close/>
                  <a:moveTo>
                    <a:pt x="5684" y="5204"/>
                  </a:moveTo>
                  <a:lnTo>
                    <a:pt x="6209" y="5501"/>
                  </a:lnTo>
                  <a:cubicBezTo>
                    <a:pt x="6026" y="5615"/>
                    <a:pt x="5843" y="5729"/>
                    <a:pt x="5661" y="5820"/>
                  </a:cubicBezTo>
                  <a:lnTo>
                    <a:pt x="5090" y="5524"/>
                  </a:lnTo>
                  <a:cubicBezTo>
                    <a:pt x="5296" y="5409"/>
                    <a:pt x="5478" y="5318"/>
                    <a:pt x="5684" y="5204"/>
                  </a:cubicBezTo>
                  <a:close/>
                  <a:moveTo>
                    <a:pt x="4383" y="5227"/>
                  </a:moveTo>
                  <a:lnTo>
                    <a:pt x="4953" y="5546"/>
                  </a:lnTo>
                  <a:cubicBezTo>
                    <a:pt x="4771" y="5661"/>
                    <a:pt x="4565" y="5752"/>
                    <a:pt x="4383" y="5866"/>
                  </a:cubicBezTo>
                  <a:lnTo>
                    <a:pt x="3812" y="5546"/>
                  </a:lnTo>
                  <a:cubicBezTo>
                    <a:pt x="3995" y="5432"/>
                    <a:pt x="4200" y="5318"/>
                    <a:pt x="4383" y="5227"/>
                  </a:cubicBezTo>
                  <a:close/>
                  <a:moveTo>
                    <a:pt x="15179" y="5273"/>
                  </a:moveTo>
                  <a:cubicBezTo>
                    <a:pt x="15384" y="5387"/>
                    <a:pt x="15590" y="5478"/>
                    <a:pt x="15772" y="5592"/>
                  </a:cubicBezTo>
                  <a:cubicBezTo>
                    <a:pt x="15544" y="5706"/>
                    <a:pt x="15316" y="5843"/>
                    <a:pt x="15088" y="5957"/>
                  </a:cubicBezTo>
                  <a:cubicBezTo>
                    <a:pt x="14905" y="5866"/>
                    <a:pt x="14745" y="5752"/>
                    <a:pt x="14563" y="5638"/>
                  </a:cubicBezTo>
                  <a:cubicBezTo>
                    <a:pt x="14768" y="5524"/>
                    <a:pt x="14974" y="5387"/>
                    <a:pt x="15179" y="5273"/>
                  </a:cubicBezTo>
                  <a:close/>
                  <a:moveTo>
                    <a:pt x="13855" y="5341"/>
                  </a:moveTo>
                  <a:lnTo>
                    <a:pt x="14403" y="5661"/>
                  </a:lnTo>
                  <a:cubicBezTo>
                    <a:pt x="14243" y="5752"/>
                    <a:pt x="14083" y="5843"/>
                    <a:pt x="13924" y="5912"/>
                  </a:cubicBezTo>
                  <a:lnTo>
                    <a:pt x="13809" y="5980"/>
                  </a:lnTo>
                  <a:lnTo>
                    <a:pt x="13307" y="5683"/>
                  </a:lnTo>
                  <a:lnTo>
                    <a:pt x="13307" y="5661"/>
                  </a:lnTo>
                  <a:cubicBezTo>
                    <a:pt x="13490" y="5569"/>
                    <a:pt x="13672" y="5455"/>
                    <a:pt x="13855" y="5341"/>
                  </a:cubicBezTo>
                  <a:close/>
                  <a:moveTo>
                    <a:pt x="12645" y="5409"/>
                  </a:moveTo>
                  <a:lnTo>
                    <a:pt x="13125" y="5683"/>
                  </a:lnTo>
                  <a:lnTo>
                    <a:pt x="12531" y="6003"/>
                  </a:lnTo>
                  <a:lnTo>
                    <a:pt x="12075" y="5729"/>
                  </a:lnTo>
                  <a:lnTo>
                    <a:pt x="12645" y="5409"/>
                  </a:lnTo>
                  <a:close/>
                  <a:moveTo>
                    <a:pt x="11390" y="5455"/>
                  </a:moveTo>
                  <a:lnTo>
                    <a:pt x="11892" y="5729"/>
                  </a:lnTo>
                  <a:lnTo>
                    <a:pt x="11321" y="6049"/>
                  </a:lnTo>
                  <a:lnTo>
                    <a:pt x="10819" y="5775"/>
                  </a:lnTo>
                  <a:lnTo>
                    <a:pt x="11390" y="5455"/>
                  </a:lnTo>
                  <a:close/>
                  <a:moveTo>
                    <a:pt x="10112" y="5478"/>
                  </a:moveTo>
                  <a:lnTo>
                    <a:pt x="10614" y="5752"/>
                  </a:lnTo>
                  <a:lnTo>
                    <a:pt x="10568" y="5797"/>
                  </a:lnTo>
                  <a:lnTo>
                    <a:pt x="10043" y="6071"/>
                  </a:lnTo>
                  <a:lnTo>
                    <a:pt x="9541" y="5797"/>
                  </a:lnTo>
                  <a:lnTo>
                    <a:pt x="9975" y="5569"/>
                  </a:lnTo>
                  <a:lnTo>
                    <a:pt x="10112" y="5478"/>
                  </a:lnTo>
                  <a:close/>
                  <a:moveTo>
                    <a:pt x="8834" y="5501"/>
                  </a:moveTo>
                  <a:lnTo>
                    <a:pt x="9336" y="5797"/>
                  </a:lnTo>
                  <a:lnTo>
                    <a:pt x="8788" y="6117"/>
                  </a:lnTo>
                  <a:lnTo>
                    <a:pt x="8286" y="5820"/>
                  </a:lnTo>
                  <a:lnTo>
                    <a:pt x="8834" y="5501"/>
                  </a:lnTo>
                  <a:close/>
                  <a:moveTo>
                    <a:pt x="7555" y="5524"/>
                  </a:moveTo>
                  <a:lnTo>
                    <a:pt x="7943" y="5752"/>
                  </a:lnTo>
                  <a:lnTo>
                    <a:pt x="8057" y="5820"/>
                  </a:lnTo>
                  <a:lnTo>
                    <a:pt x="7510" y="6140"/>
                  </a:lnTo>
                  <a:lnTo>
                    <a:pt x="7281" y="6003"/>
                  </a:lnTo>
                  <a:lnTo>
                    <a:pt x="7007" y="5843"/>
                  </a:lnTo>
                  <a:lnTo>
                    <a:pt x="7555" y="5524"/>
                  </a:lnTo>
                  <a:close/>
                  <a:moveTo>
                    <a:pt x="6277" y="5546"/>
                  </a:moveTo>
                  <a:lnTo>
                    <a:pt x="6802" y="5843"/>
                  </a:lnTo>
                  <a:cubicBezTo>
                    <a:pt x="6619" y="5957"/>
                    <a:pt x="6437" y="6071"/>
                    <a:pt x="6254" y="6163"/>
                  </a:cubicBezTo>
                  <a:lnTo>
                    <a:pt x="5706" y="5866"/>
                  </a:lnTo>
                  <a:cubicBezTo>
                    <a:pt x="5889" y="5752"/>
                    <a:pt x="6094" y="5661"/>
                    <a:pt x="6277" y="5546"/>
                  </a:cubicBezTo>
                  <a:close/>
                  <a:moveTo>
                    <a:pt x="4999" y="5569"/>
                  </a:moveTo>
                  <a:lnTo>
                    <a:pt x="5547" y="5889"/>
                  </a:lnTo>
                  <a:cubicBezTo>
                    <a:pt x="5364" y="6003"/>
                    <a:pt x="5181" y="6094"/>
                    <a:pt x="4999" y="6208"/>
                  </a:cubicBezTo>
                  <a:lnTo>
                    <a:pt x="4405" y="5889"/>
                  </a:lnTo>
                  <a:cubicBezTo>
                    <a:pt x="4611" y="5775"/>
                    <a:pt x="4793" y="5683"/>
                    <a:pt x="4999" y="5569"/>
                  </a:cubicBezTo>
                  <a:close/>
                  <a:moveTo>
                    <a:pt x="14494" y="5706"/>
                  </a:moveTo>
                  <a:cubicBezTo>
                    <a:pt x="14677" y="5797"/>
                    <a:pt x="14837" y="5912"/>
                    <a:pt x="15019" y="6003"/>
                  </a:cubicBezTo>
                  <a:cubicBezTo>
                    <a:pt x="14859" y="6094"/>
                    <a:pt x="14700" y="6163"/>
                    <a:pt x="14563" y="6254"/>
                  </a:cubicBezTo>
                  <a:lnTo>
                    <a:pt x="14426" y="6322"/>
                  </a:lnTo>
                  <a:cubicBezTo>
                    <a:pt x="14243" y="6231"/>
                    <a:pt x="14083" y="6117"/>
                    <a:pt x="13901" y="6026"/>
                  </a:cubicBezTo>
                  <a:lnTo>
                    <a:pt x="13969" y="6003"/>
                  </a:lnTo>
                  <a:cubicBezTo>
                    <a:pt x="14129" y="5889"/>
                    <a:pt x="14289" y="5797"/>
                    <a:pt x="14471" y="5706"/>
                  </a:cubicBezTo>
                  <a:close/>
                  <a:moveTo>
                    <a:pt x="15795" y="5615"/>
                  </a:moveTo>
                  <a:cubicBezTo>
                    <a:pt x="16001" y="5729"/>
                    <a:pt x="16206" y="5820"/>
                    <a:pt x="16389" y="5934"/>
                  </a:cubicBezTo>
                  <a:cubicBezTo>
                    <a:pt x="16160" y="6071"/>
                    <a:pt x="15932" y="6186"/>
                    <a:pt x="15704" y="6322"/>
                  </a:cubicBezTo>
                  <a:cubicBezTo>
                    <a:pt x="15521" y="6208"/>
                    <a:pt x="15339" y="6094"/>
                    <a:pt x="15156" y="6003"/>
                  </a:cubicBezTo>
                  <a:cubicBezTo>
                    <a:pt x="15362" y="5866"/>
                    <a:pt x="15590" y="5752"/>
                    <a:pt x="15795" y="5615"/>
                  </a:cubicBezTo>
                  <a:close/>
                  <a:moveTo>
                    <a:pt x="13216" y="5729"/>
                  </a:moveTo>
                  <a:lnTo>
                    <a:pt x="13718" y="6026"/>
                  </a:lnTo>
                  <a:lnTo>
                    <a:pt x="13147" y="6345"/>
                  </a:lnTo>
                  <a:lnTo>
                    <a:pt x="13125" y="6322"/>
                  </a:lnTo>
                  <a:lnTo>
                    <a:pt x="12645" y="6049"/>
                  </a:lnTo>
                  <a:lnTo>
                    <a:pt x="13216" y="5729"/>
                  </a:lnTo>
                  <a:close/>
                  <a:moveTo>
                    <a:pt x="11983" y="5797"/>
                  </a:moveTo>
                  <a:lnTo>
                    <a:pt x="12440" y="6049"/>
                  </a:lnTo>
                  <a:lnTo>
                    <a:pt x="11869" y="6368"/>
                  </a:lnTo>
                  <a:lnTo>
                    <a:pt x="11436" y="6117"/>
                  </a:lnTo>
                  <a:lnTo>
                    <a:pt x="11983" y="5797"/>
                  </a:lnTo>
                  <a:close/>
                  <a:moveTo>
                    <a:pt x="10728" y="5820"/>
                  </a:moveTo>
                  <a:lnTo>
                    <a:pt x="11230" y="6117"/>
                  </a:lnTo>
                  <a:lnTo>
                    <a:pt x="11025" y="6208"/>
                  </a:lnTo>
                  <a:lnTo>
                    <a:pt x="10660" y="6437"/>
                  </a:lnTo>
                  <a:lnTo>
                    <a:pt x="10157" y="6140"/>
                  </a:lnTo>
                  <a:lnTo>
                    <a:pt x="10614" y="5889"/>
                  </a:lnTo>
                  <a:lnTo>
                    <a:pt x="10728" y="5820"/>
                  </a:lnTo>
                  <a:close/>
                  <a:moveTo>
                    <a:pt x="9450" y="5843"/>
                  </a:moveTo>
                  <a:lnTo>
                    <a:pt x="9952" y="6140"/>
                  </a:lnTo>
                  <a:lnTo>
                    <a:pt x="9381" y="6459"/>
                  </a:lnTo>
                  <a:lnTo>
                    <a:pt x="8879" y="6163"/>
                  </a:lnTo>
                  <a:lnTo>
                    <a:pt x="9450" y="5843"/>
                  </a:lnTo>
                  <a:close/>
                  <a:moveTo>
                    <a:pt x="8172" y="5889"/>
                  </a:moveTo>
                  <a:lnTo>
                    <a:pt x="8674" y="6163"/>
                  </a:lnTo>
                  <a:lnTo>
                    <a:pt x="8126" y="6482"/>
                  </a:lnTo>
                  <a:lnTo>
                    <a:pt x="7601" y="6186"/>
                  </a:lnTo>
                  <a:lnTo>
                    <a:pt x="8172" y="5889"/>
                  </a:lnTo>
                  <a:close/>
                  <a:moveTo>
                    <a:pt x="6893" y="5912"/>
                  </a:moveTo>
                  <a:lnTo>
                    <a:pt x="7236" y="6094"/>
                  </a:lnTo>
                  <a:lnTo>
                    <a:pt x="7418" y="6208"/>
                  </a:lnTo>
                  <a:cubicBezTo>
                    <a:pt x="7236" y="6300"/>
                    <a:pt x="7053" y="6414"/>
                    <a:pt x="6871" y="6528"/>
                  </a:cubicBezTo>
                  <a:lnTo>
                    <a:pt x="6574" y="6345"/>
                  </a:lnTo>
                  <a:lnTo>
                    <a:pt x="6323" y="6208"/>
                  </a:lnTo>
                  <a:cubicBezTo>
                    <a:pt x="6505" y="6094"/>
                    <a:pt x="6688" y="6003"/>
                    <a:pt x="6871" y="5912"/>
                  </a:cubicBezTo>
                  <a:close/>
                  <a:moveTo>
                    <a:pt x="5592" y="5912"/>
                  </a:moveTo>
                  <a:lnTo>
                    <a:pt x="6163" y="6231"/>
                  </a:lnTo>
                  <a:cubicBezTo>
                    <a:pt x="5980" y="6345"/>
                    <a:pt x="5798" y="6459"/>
                    <a:pt x="5615" y="6551"/>
                  </a:cubicBezTo>
                  <a:lnTo>
                    <a:pt x="5022" y="6231"/>
                  </a:lnTo>
                  <a:cubicBezTo>
                    <a:pt x="5227" y="6117"/>
                    <a:pt x="5410" y="6026"/>
                    <a:pt x="5592" y="5912"/>
                  </a:cubicBezTo>
                  <a:close/>
                  <a:moveTo>
                    <a:pt x="16412" y="5957"/>
                  </a:moveTo>
                  <a:cubicBezTo>
                    <a:pt x="16617" y="6071"/>
                    <a:pt x="16822" y="6163"/>
                    <a:pt x="17005" y="6277"/>
                  </a:cubicBezTo>
                  <a:cubicBezTo>
                    <a:pt x="16777" y="6414"/>
                    <a:pt x="16526" y="6528"/>
                    <a:pt x="16297" y="6665"/>
                  </a:cubicBezTo>
                  <a:cubicBezTo>
                    <a:pt x="16115" y="6551"/>
                    <a:pt x="15932" y="6459"/>
                    <a:pt x="15750" y="6345"/>
                  </a:cubicBezTo>
                  <a:cubicBezTo>
                    <a:pt x="15978" y="6208"/>
                    <a:pt x="16206" y="6094"/>
                    <a:pt x="16412" y="5957"/>
                  </a:cubicBezTo>
                  <a:close/>
                  <a:moveTo>
                    <a:pt x="15088" y="6026"/>
                  </a:moveTo>
                  <a:cubicBezTo>
                    <a:pt x="15270" y="6140"/>
                    <a:pt x="15453" y="6231"/>
                    <a:pt x="15635" y="6345"/>
                  </a:cubicBezTo>
                  <a:cubicBezTo>
                    <a:pt x="15498" y="6414"/>
                    <a:pt x="15339" y="6505"/>
                    <a:pt x="15202" y="6574"/>
                  </a:cubicBezTo>
                  <a:lnTo>
                    <a:pt x="15019" y="6688"/>
                  </a:lnTo>
                  <a:cubicBezTo>
                    <a:pt x="14837" y="6574"/>
                    <a:pt x="14677" y="6482"/>
                    <a:pt x="14494" y="6368"/>
                  </a:cubicBezTo>
                  <a:lnTo>
                    <a:pt x="14608" y="6322"/>
                  </a:lnTo>
                  <a:cubicBezTo>
                    <a:pt x="14768" y="6231"/>
                    <a:pt x="14928" y="6140"/>
                    <a:pt x="15088" y="6026"/>
                  </a:cubicBezTo>
                  <a:close/>
                  <a:moveTo>
                    <a:pt x="12554" y="6117"/>
                  </a:moveTo>
                  <a:lnTo>
                    <a:pt x="13056" y="6391"/>
                  </a:lnTo>
                  <a:lnTo>
                    <a:pt x="12486" y="6710"/>
                  </a:lnTo>
                  <a:cubicBezTo>
                    <a:pt x="12463" y="6710"/>
                    <a:pt x="12440" y="6688"/>
                    <a:pt x="12394" y="6688"/>
                  </a:cubicBezTo>
                  <a:lnTo>
                    <a:pt x="11983" y="6437"/>
                  </a:lnTo>
                  <a:lnTo>
                    <a:pt x="12554" y="6117"/>
                  </a:lnTo>
                  <a:close/>
                  <a:moveTo>
                    <a:pt x="13809" y="6071"/>
                  </a:moveTo>
                  <a:cubicBezTo>
                    <a:pt x="13992" y="6186"/>
                    <a:pt x="14175" y="6277"/>
                    <a:pt x="14334" y="6368"/>
                  </a:cubicBezTo>
                  <a:lnTo>
                    <a:pt x="13741" y="6710"/>
                  </a:lnTo>
                  <a:cubicBezTo>
                    <a:pt x="13581" y="6596"/>
                    <a:pt x="13421" y="6505"/>
                    <a:pt x="13239" y="6414"/>
                  </a:cubicBezTo>
                  <a:lnTo>
                    <a:pt x="13809" y="6071"/>
                  </a:lnTo>
                  <a:close/>
                  <a:moveTo>
                    <a:pt x="11321" y="6163"/>
                  </a:moveTo>
                  <a:lnTo>
                    <a:pt x="11778" y="6414"/>
                  </a:lnTo>
                  <a:lnTo>
                    <a:pt x="11458" y="6596"/>
                  </a:lnTo>
                  <a:lnTo>
                    <a:pt x="11207" y="6756"/>
                  </a:lnTo>
                  <a:lnTo>
                    <a:pt x="10774" y="6482"/>
                  </a:lnTo>
                  <a:lnTo>
                    <a:pt x="11070" y="6322"/>
                  </a:lnTo>
                  <a:lnTo>
                    <a:pt x="11321" y="6163"/>
                  </a:lnTo>
                  <a:close/>
                  <a:moveTo>
                    <a:pt x="10043" y="6186"/>
                  </a:moveTo>
                  <a:lnTo>
                    <a:pt x="10568" y="6482"/>
                  </a:lnTo>
                  <a:lnTo>
                    <a:pt x="9998" y="6802"/>
                  </a:lnTo>
                  <a:lnTo>
                    <a:pt x="9495" y="6505"/>
                  </a:lnTo>
                  <a:lnTo>
                    <a:pt x="10043" y="6186"/>
                  </a:lnTo>
                  <a:close/>
                  <a:moveTo>
                    <a:pt x="8765" y="6231"/>
                  </a:moveTo>
                  <a:lnTo>
                    <a:pt x="9290" y="6505"/>
                  </a:lnTo>
                  <a:lnTo>
                    <a:pt x="8765" y="6825"/>
                  </a:lnTo>
                  <a:lnTo>
                    <a:pt x="8742" y="6825"/>
                  </a:lnTo>
                  <a:lnTo>
                    <a:pt x="8217" y="6528"/>
                  </a:lnTo>
                  <a:lnTo>
                    <a:pt x="8765" y="6231"/>
                  </a:lnTo>
                  <a:close/>
                  <a:moveTo>
                    <a:pt x="7487" y="6254"/>
                  </a:moveTo>
                  <a:lnTo>
                    <a:pt x="8012" y="6551"/>
                  </a:lnTo>
                  <a:cubicBezTo>
                    <a:pt x="7829" y="6642"/>
                    <a:pt x="7669" y="6756"/>
                    <a:pt x="7487" y="6870"/>
                  </a:cubicBezTo>
                  <a:lnTo>
                    <a:pt x="6939" y="6551"/>
                  </a:lnTo>
                  <a:cubicBezTo>
                    <a:pt x="7122" y="6459"/>
                    <a:pt x="7304" y="6345"/>
                    <a:pt x="7487" y="6254"/>
                  </a:cubicBezTo>
                  <a:close/>
                  <a:moveTo>
                    <a:pt x="6209" y="6277"/>
                  </a:moveTo>
                  <a:lnTo>
                    <a:pt x="6505" y="6437"/>
                  </a:lnTo>
                  <a:lnTo>
                    <a:pt x="6756" y="6574"/>
                  </a:lnTo>
                  <a:cubicBezTo>
                    <a:pt x="6574" y="6688"/>
                    <a:pt x="6414" y="6802"/>
                    <a:pt x="6231" y="6893"/>
                  </a:cubicBezTo>
                  <a:lnTo>
                    <a:pt x="6026" y="6779"/>
                  </a:lnTo>
                  <a:lnTo>
                    <a:pt x="5638" y="6574"/>
                  </a:lnTo>
                  <a:cubicBezTo>
                    <a:pt x="5821" y="6459"/>
                    <a:pt x="6026" y="6368"/>
                    <a:pt x="6209" y="6277"/>
                  </a:cubicBezTo>
                  <a:close/>
                  <a:moveTo>
                    <a:pt x="17051" y="6300"/>
                  </a:moveTo>
                  <a:cubicBezTo>
                    <a:pt x="17233" y="6414"/>
                    <a:pt x="17439" y="6505"/>
                    <a:pt x="17621" y="6619"/>
                  </a:cubicBezTo>
                  <a:cubicBezTo>
                    <a:pt x="17370" y="6756"/>
                    <a:pt x="17142" y="6870"/>
                    <a:pt x="16891" y="7007"/>
                  </a:cubicBezTo>
                  <a:cubicBezTo>
                    <a:pt x="16708" y="6916"/>
                    <a:pt x="16526" y="6802"/>
                    <a:pt x="16366" y="6710"/>
                  </a:cubicBezTo>
                  <a:cubicBezTo>
                    <a:pt x="16594" y="6574"/>
                    <a:pt x="16822" y="6437"/>
                    <a:pt x="17051" y="6300"/>
                  </a:cubicBezTo>
                  <a:close/>
                  <a:moveTo>
                    <a:pt x="15704" y="6368"/>
                  </a:moveTo>
                  <a:cubicBezTo>
                    <a:pt x="15887" y="6482"/>
                    <a:pt x="16069" y="6574"/>
                    <a:pt x="16252" y="6688"/>
                  </a:cubicBezTo>
                  <a:cubicBezTo>
                    <a:pt x="16115" y="6756"/>
                    <a:pt x="15978" y="6825"/>
                    <a:pt x="15841" y="6916"/>
                  </a:cubicBezTo>
                  <a:lnTo>
                    <a:pt x="15613" y="7030"/>
                  </a:lnTo>
                  <a:cubicBezTo>
                    <a:pt x="15453" y="6939"/>
                    <a:pt x="15270" y="6825"/>
                    <a:pt x="15110" y="6733"/>
                  </a:cubicBezTo>
                  <a:lnTo>
                    <a:pt x="15247" y="6642"/>
                  </a:lnTo>
                  <a:cubicBezTo>
                    <a:pt x="15407" y="6574"/>
                    <a:pt x="15544" y="6459"/>
                    <a:pt x="15704" y="6368"/>
                  </a:cubicBezTo>
                  <a:close/>
                  <a:moveTo>
                    <a:pt x="14426" y="6414"/>
                  </a:moveTo>
                  <a:cubicBezTo>
                    <a:pt x="14608" y="6505"/>
                    <a:pt x="14791" y="6619"/>
                    <a:pt x="14974" y="6710"/>
                  </a:cubicBezTo>
                  <a:lnTo>
                    <a:pt x="14357" y="7053"/>
                  </a:lnTo>
                  <a:cubicBezTo>
                    <a:pt x="14175" y="6962"/>
                    <a:pt x="14015" y="6847"/>
                    <a:pt x="13855" y="6756"/>
                  </a:cubicBezTo>
                  <a:lnTo>
                    <a:pt x="14426" y="6414"/>
                  </a:lnTo>
                  <a:close/>
                  <a:moveTo>
                    <a:pt x="13170" y="6459"/>
                  </a:moveTo>
                  <a:cubicBezTo>
                    <a:pt x="13330" y="6551"/>
                    <a:pt x="13513" y="6642"/>
                    <a:pt x="13672" y="6733"/>
                  </a:cubicBezTo>
                  <a:lnTo>
                    <a:pt x="13079" y="7076"/>
                  </a:lnTo>
                  <a:cubicBezTo>
                    <a:pt x="12919" y="6984"/>
                    <a:pt x="12759" y="6870"/>
                    <a:pt x="12577" y="6779"/>
                  </a:cubicBezTo>
                  <a:lnTo>
                    <a:pt x="13170" y="6459"/>
                  </a:lnTo>
                  <a:close/>
                  <a:moveTo>
                    <a:pt x="11892" y="6482"/>
                  </a:moveTo>
                  <a:lnTo>
                    <a:pt x="12371" y="6756"/>
                  </a:lnTo>
                  <a:cubicBezTo>
                    <a:pt x="12371" y="6756"/>
                    <a:pt x="12371" y="6756"/>
                    <a:pt x="12394" y="6779"/>
                  </a:cubicBezTo>
                  <a:lnTo>
                    <a:pt x="12098" y="6916"/>
                  </a:lnTo>
                  <a:lnTo>
                    <a:pt x="11824" y="7099"/>
                  </a:lnTo>
                  <a:cubicBezTo>
                    <a:pt x="11778" y="7076"/>
                    <a:pt x="11732" y="7053"/>
                    <a:pt x="11687" y="7030"/>
                  </a:cubicBezTo>
                  <a:lnTo>
                    <a:pt x="11321" y="6802"/>
                  </a:lnTo>
                  <a:lnTo>
                    <a:pt x="11527" y="6688"/>
                  </a:lnTo>
                  <a:lnTo>
                    <a:pt x="11892" y="6482"/>
                  </a:lnTo>
                  <a:close/>
                  <a:moveTo>
                    <a:pt x="10660" y="6551"/>
                  </a:moveTo>
                  <a:lnTo>
                    <a:pt x="11116" y="6802"/>
                  </a:lnTo>
                  <a:lnTo>
                    <a:pt x="10545" y="7121"/>
                  </a:lnTo>
                  <a:lnTo>
                    <a:pt x="10089" y="6870"/>
                  </a:lnTo>
                  <a:lnTo>
                    <a:pt x="10660" y="6551"/>
                  </a:lnTo>
                  <a:close/>
                  <a:moveTo>
                    <a:pt x="9381" y="6574"/>
                  </a:moveTo>
                  <a:lnTo>
                    <a:pt x="9906" y="6847"/>
                  </a:lnTo>
                  <a:lnTo>
                    <a:pt x="9336" y="7190"/>
                  </a:lnTo>
                  <a:lnTo>
                    <a:pt x="8811" y="6893"/>
                  </a:lnTo>
                  <a:lnTo>
                    <a:pt x="9381" y="6574"/>
                  </a:lnTo>
                  <a:close/>
                  <a:moveTo>
                    <a:pt x="8103" y="6596"/>
                  </a:moveTo>
                  <a:lnTo>
                    <a:pt x="8628" y="6893"/>
                  </a:lnTo>
                  <a:cubicBezTo>
                    <a:pt x="8445" y="7007"/>
                    <a:pt x="8263" y="7099"/>
                    <a:pt x="8080" y="7213"/>
                  </a:cubicBezTo>
                  <a:lnTo>
                    <a:pt x="7532" y="6893"/>
                  </a:lnTo>
                  <a:cubicBezTo>
                    <a:pt x="7715" y="6802"/>
                    <a:pt x="7920" y="6688"/>
                    <a:pt x="8103" y="6596"/>
                  </a:cubicBezTo>
                  <a:close/>
                  <a:moveTo>
                    <a:pt x="6825" y="6619"/>
                  </a:moveTo>
                  <a:lnTo>
                    <a:pt x="7373" y="6939"/>
                  </a:lnTo>
                  <a:cubicBezTo>
                    <a:pt x="7190" y="7030"/>
                    <a:pt x="7007" y="7144"/>
                    <a:pt x="6825" y="7258"/>
                  </a:cubicBezTo>
                  <a:lnTo>
                    <a:pt x="6254" y="6916"/>
                  </a:lnTo>
                  <a:cubicBezTo>
                    <a:pt x="6437" y="6825"/>
                    <a:pt x="6619" y="6710"/>
                    <a:pt x="6825" y="6619"/>
                  </a:cubicBezTo>
                  <a:close/>
                  <a:moveTo>
                    <a:pt x="16320" y="6710"/>
                  </a:moveTo>
                  <a:cubicBezTo>
                    <a:pt x="16503" y="6825"/>
                    <a:pt x="16685" y="6916"/>
                    <a:pt x="16868" y="7030"/>
                  </a:cubicBezTo>
                  <a:cubicBezTo>
                    <a:pt x="16731" y="7099"/>
                    <a:pt x="16617" y="7167"/>
                    <a:pt x="16480" y="7235"/>
                  </a:cubicBezTo>
                  <a:lnTo>
                    <a:pt x="16206" y="7372"/>
                  </a:lnTo>
                  <a:cubicBezTo>
                    <a:pt x="16046" y="7281"/>
                    <a:pt x="15864" y="7190"/>
                    <a:pt x="15704" y="7076"/>
                  </a:cubicBezTo>
                  <a:lnTo>
                    <a:pt x="15887" y="6984"/>
                  </a:lnTo>
                  <a:cubicBezTo>
                    <a:pt x="16023" y="6893"/>
                    <a:pt x="16183" y="6802"/>
                    <a:pt x="16320" y="6710"/>
                  </a:cubicBezTo>
                  <a:close/>
                  <a:moveTo>
                    <a:pt x="15065" y="6756"/>
                  </a:moveTo>
                  <a:cubicBezTo>
                    <a:pt x="15225" y="6847"/>
                    <a:pt x="15407" y="6962"/>
                    <a:pt x="15590" y="7053"/>
                  </a:cubicBezTo>
                  <a:lnTo>
                    <a:pt x="14951" y="7395"/>
                  </a:lnTo>
                  <a:cubicBezTo>
                    <a:pt x="14791" y="7304"/>
                    <a:pt x="14608" y="7213"/>
                    <a:pt x="14449" y="7099"/>
                  </a:cubicBezTo>
                  <a:lnTo>
                    <a:pt x="15065" y="6756"/>
                  </a:lnTo>
                  <a:close/>
                  <a:moveTo>
                    <a:pt x="13787" y="6802"/>
                  </a:moveTo>
                  <a:cubicBezTo>
                    <a:pt x="13946" y="6893"/>
                    <a:pt x="14129" y="6984"/>
                    <a:pt x="14289" y="7076"/>
                  </a:cubicBezTo>
                  <a:lnTo>
                    <a:pt x="13672" y="7418"/>
                  </a:lnTo>
                  <a:cubicBezTo>
                    <a:pt x="13513" y="7327"/>
                    <a:pt x="13353" y="7235"/>
                    <a:pt x="13193" y="7144"/>
                  </a:cubicBezTo>
                  <a:lnTo>
                    <a:pt x="13787" y="6802"/>
                  </a:lnTo>
                  <a:close/>
                  <a:moveTo>
                    <a:pt x="12508" y="6825"/>
                  </a:moveTo>
                  <a:cubicBezTo>
                    <a:pt x="12668" y="6916"/>
                    <a:pt x="12851" y="7007"/>
                    <a:pt x="13011" y="7099"/>
                  </a:cubicBezTo>
                  <a:lnTo>
                    <a:pt x="12759" y="7258"/>
                  </a:lnTo>
                  <a:lnTo>
                    <a:pt x="12417" y="7441"/>
                  </a:lnTo>
                  <a:cubicBezTo>
                    <a:pt x="12257" y="7350"/>
                    <a:pt x="12098" y="7258"/>
                    <a:pt x="11915" y="7167"/>
                  </a:cubicBezTo>
                  <a:lnTo>
                    <a:pt x="12166" y="7030"/>
                  </a:lnTo>
                  <a:lnTo>
                    <a:pt x="12508" y="6825"/>
                  </a:lnTo>
                  <a:close/>
                  <a:moveTo>
                    <a:pt x="11230" y="6847"/>
                  </a:moveTo>
                  <a:lnTo>
                    <a:pt x="11641" y="7099"/>
                  </a:lnTo>
                  <a:cubicBezTo>
                    <a:pt x="11687" y="7121"/>
                    <a:pt x="11709" y="7121"/>
                    <a:pt x="11732" y="7144"/>
                  </a:cubicBezTo>
                  <a:lnTo>
                    <a:pt x="11162" y="7464"/>
                  </a:lnTo>
                  <a:cubicBezTo>
                    <a:pt x="11093" y="7441"/>
                    <a:pt x="11048" y="7395"/>
                    <a:pt x="10979" y="7372"/>
                  </a:cubicBezTo>
                  <a:lnTo>
                    <a:pt x="10660" y="7190"/>
                  </a:lnTo>
                  <a:lnTo>
                    <a:pt x="11230" y="6847"/>
                  </a:lnTo>
                  <a:close/>
                  <a:moveTo>
                    <a:pt x="9998" y="6916"/>
                  </a:moveTo>
                  <a:lnTo>
                    <a:pt x="10454" y="7167"/>
                  </a:lnTo>
                  <a:lnTo>
                    <a:pt x="9883" y="7509"/>
                  </a:lnTo>
                  <a:lnTo>
                    <a:pt x="9427" y="7235"/>
                  </a:lnTo>
                  <a:lnTo>
                    <a:pt x="9998" y="6916"/>
                  </a:lnTo>
                  <a:close/>
                  <a:moveTo>
                    <a:pt x="8719" y="6939"/>
                  </a:moveTo>
                  <a:lnTo>
                    <a:pt x="9244" y="7235"/>
                  </a:lnTo>
                  <a:lnTo>
                    <a:pt x="9222" y="7235"/>
                  </a:lnTo>
                  <a:cubicBezTo>
                    <a:pt x="9039" y="7350"/>
                    <a:pt x="8879" y="7464"/>
                    <a:pt x="8697" y="7555"/>
                  </a:cubicBezTo>
                  <a:lnTo>
                    <a:pt x="8149" y="7258"/>
                  </a:lnTo>
                  <a:cubicBezTo>
                    <a:pt x="8331" y="7144"/>
                    <a:pt x="8514" y="7053"/>
                    <a:pt x="8719" y="6939"/>
                  </a:cubicBezTo>
                  <a:close/>
                  <a:moveTo>
                    <a:pt x="7418" y="6962"/>
                  </a:moveTo>
                  <a:lnTo>
                    <a:pt x="7989" y="7281"/>
                  </a:lnTo>
                  <a:cubicBezTo>
                    <a:pt x="7806" y="7372"/>
                    <a:pt x="7624" y="7487"/>
                    <a:pt x="7441" y="7601"/>
                  </a:cubicBezTo>
                  <a:lnTo>
                    <a:pt x="6848" y="7258"/>
                  </a:lnTo>
                  <a:cubicBezTo>
                    <a:pt x="7053" y="7167"/>
                    <a:pt x="7236" y="7053"/>
                    <a:pt x="7418" y="6962"/>
                  </a:cubicBezTo>
                  <a:close/>
                  <a:moveTo>
                    <a:pt x="16297" y="7441"/>
                  </a:moveTo>
                  <a:lnTo>
                    <a:pt x="16297" y="7441"/>
                  </a:lnTo>
                  <a:cubicBezTo>
                    <a:pt x="16457" y="7532"/>
                    <a:pt x="16640" y="7624"/>
                    <a:pt x="16800" y="7738"/>
                  </a:cubicBezTo>
                  <a:cubicBezTo>
                    <a:pt x="16640" y="7624"/>
                    <a:pt x="16480" y="7532"/>
                    <a:pt x="16297" y="7441"/>
                  </a:cubicBezTo>
                  <a:close/>
                  <a:moveTo>
                    <a:pt x="15681" y="7099"/>
                  </a:moveTo>
                  <a:cubicBezTo>
                    <a:pt x="15841" y="7190"/>
                    <a:pt x="16023" y="7304"/>
                    <a:pt x="16206" y="7395"/>
                  </a:cubicBezTo>
                  <a:lnTo>
                    <a:pt x="15544" y="7760"/>
                  </a:lnTo>
                  <a:cubicBezTo>
                    <a:pt x="15384" y="7646"/>
                    <a:pt x="15202" y="7555"/>
                    <a:pt x="15042" y="7464"/>
                  </a:cubicBezTo>
                  <a:lnTo>
                    <a:pt x="15681" y="7099"/>
                  </a:lnTo>
                  <a:close/>
                  <a:moveTo>
                    <a:pt x="14403" y="7144"/>
                  </a:moveTo>
                  <a:cubicBezTo>
                    <a:pt x="14563" y="7235"/>
                    <a:pt x="14745" y="7327"/>
                    <a:pt x="14905" y="7418"/>
                  </a:cubicBezTo>
                  <a:lnTo>
                    <a:pt x="14289" y="7783"/>
                  </a:lnTo>
                  <a:cubicBezTo>
                    <a:pt x="14106" y="7669"/>
                    <a:pt x="13946" y="7578"/>
                    <a:pt x="13787" y="7487"/>
                  </a:cubicBezTo>
                  <a:lnTo>
                    <a:pt x="14403" y="7144"/>
                  </a:lnTo>
                  <a:close/>
                  <a:moveTo>
                    <a:pt x="13125" y="7167"/>
                  </a:moveTo>
                  <a:cubicBezTo>
                    <a:pt x="13284" y="7258"/>
                    <a:pt x="13467" y="7350"/>
                    <a:pt x="13627" y="7441"/>
                  </a:cubicBezTo>
                  <a:lnTo>
                    <a:pt x="13399" y="7578"/>
                  </a:lnTo>
                  <a:lnTo>
                    <a:pt x="13011" y="7806"/>
                  </a:lnTo>
                  <a:cubicBezTo>
                    <a:pt x="12851" y="7692"/>
                    <a:pt x="12691" y="7601"/>
                    <a:pt x="12531" y="7509"/>
                  </a:cubicBezTo>
                  <a:lnTo>
                    <a:pt x="12805" y="7350"/>
                  </a:lnTo>
                  <a:lnTo>
                    <a:pt x="13125" y="7167"/>
                  </a:lnTo>
                  <a:close/>
                  <a:moveTo>
                    <a:pt x="11846" y="7213"/>
                  </a:moveTo>
                  <a:cubicBezTo>
                    <a:pt x="12006" y="7304"/>
                    <a:pt x="12189" y="7395"/>
                    <a:pt x="12349" y="7487"/>
                  </a:cubicBezTo>
                  <a:lnTo>
                    <a:pt x="11755" y="7829"/>
                  </a:lnTo>
                  <a:cubicBezTo>
                    <a:pt x="11595" y="7715"/>
                    <a:pt x="11413" y="7624"/>
                    <a:pt x="11253" y="7532"/>
                  </a:cubicBezTo>
                  <a:lnTo>
                    <a:pt x="11846" y="7213"/>
                  </a:lnTo>
                  <a:close/>
                  <a:moveTo>
                    <a:pt x="10568" y="7235"/>
                  </a:moveTo>
                  <a:lnTo>
                    <a:pt x="10933" y="7441"/>
                  </a:lnTo>
                  <a:cubicBezTo>
                    <a:pt x="10979" y="7464"/>
                    <a:pt x="11025" y="7487"/>
                    <a:pt x="11070" y="7509"/>
                  </a:cubicBezTo>
                  <a:lnTo>
                    <a:pt x="10500" y="7852"/>
                  </a:lnTo>
                  <a:cubicBezTo>
                    <a:pt x="10431" y="7806"/>
                    <a:pt x="10340" y="7760"/>
                    <a:pt x="10271" y="7715"/>
                  </a:cubicBezTo>
                  <a:lnTo>
                    <a:pt x="9975" y="7555"/>
                  </a:lnTo>
                  <a:lnTo>
                    <a:pt x="10568" y="7235"/>
                  </a:lnTo>
                  <a:close/>
                  <a:moveTo>
                    <a:pt x="9336" y="7281"/>
                  </a:moveTo>
                  <a:lnTo>
                    <a:pt x="9792" y="7555"/>
                  </a:lnTo>
                  <a:lnTo>
                    <a:pt x="9678" y="7624"/>
                  </a:lnTo>
                  <a:cubicBezTo>
                    <a:pt x="9518" y="7715"/>
                    <a:pt x="9381" y="7806"/>
                    <a:pt x="9244" y="7875"/>
                  </a:cubicBezTo>
                  <a:lnTo>
                    <a:pt x="8742" y="7601"/>
                  </a:lnTo>
                  <a:cubicBezTo>
                    <a:pt x="8925" y="7509"/>
                    <a:pt x="9107" y="7418"/>
                    <a:pt x="9267" y="7327"/>
                  </a:cubicBezTo>
                  <a:lnTo>
                    <a:pt x="9336" y="7281"/>
                  </a:lnTo>
                  <a:close/>
                  <a:moveTo>
                    <a:pt x="8035" y="7304"/>
                  </a:moveTo>
                  <a:lnTo>
                    <a:pt x="8605" y="7624"/>
                  </a:lnTo>
                  <a:cubicBezTo>
                    <a:pt x="8400" y="7738"/>
                    <a:pt x="8217" y="7829"/>
                    <a:pt x="8035" y="7943"/>
                  </a:cubicBezTo>
                  <a:lnTo>
                    <a:pt x="7464" y="7601"/>
                  </a:lnTo>
                  <a:cubicBezTo>
                    <a:pt x="7647" y="7509"/>
                    <a:pt x="7852" y="7395"/>
                    <a:pt x="8035" y="7304"/>
                  </a:cubicBezTo>
                  <a:close/>
                  <a:moveTo>
                    <a:pt x="15019" y="7487"/>
                  </a:moveTo>
                  <a:cubicBezTo>
                    <a:pt x="15179" y="7578"/>
                    <a:pt x="15362" y="7669"/>
                    <a:pt x="15521" y="7760"/>
                  </a:cubicBezTo>
                  <a:lnTo>
                    <a:pt x="14882" y="8126"/>
                  </a:lnTo>
                  <a:cubicBezTo>
                    <a:pt x="14722" y="8034"/>
                    <a:pt x="14540" y="7943"/>
                    <a:pt x="14380" y="7829"/>
                  </a:cubicBezTo>
                  <a:lnTo>
                    <a:pt x="15019" y="7487"/>
                  </a:lnTo>
                  <a:close/>
                  <a:moveTo>
                    <a:pt x="13741" y="7509"/>
                  </a:moveTo>
                  <a:cubicBezTo>
                    <a:pt x="13901" y="7601"/>
                    <a:pt x="14083" y="7692"/>
                    <a:pt x="14243" y="7783"/>
                  </a:cubicBezTo>
                  <a:lnTo>
                    <a:pt x="14038" y="7920"/>
                  </a:lnTo>
                  <a:lnTo>
                    <a:pt x="13604" y="8148"/>
                  </a:lnTo>
                  <a:cubicBezTo>
                    <a:pt x="13444" y="8057"/>
                    <a:pt x="13284" y="7966"/>
                    <a:pt x="13125" y="7852"/>
                  </a:cubicBezTo>
                  <a:lnTo>
                    <a:pt x="13444" y="7669"/>
                  </a:lnTo>
                  <a:lnTo>
                    <a:pt x="13741" y="7509"/>
                  </a:lnTo>
                  <a:close/>
                  <a:moveTo>
                    <a:pt x="12463" y="7555"/>
                  </a:moveTo>
                  <a:cubicBezTo>
                    <a:pt x="12623" y="7646"/>
                    <a:pt x="12805" y="7738"/>
                    <a:pt x="12965" y="7829"/>
                  </a:cubicBezTo>
                  <a:lnTo>
                    <a:pt x="12349" y="8171"/>
                  </a:lnTo>
                  <a:cubicBezTo>
                    <a:pt x="12189" y="8080"/>
                    <a:pt x="12029" y="7989"/>
                    <a:pt x="11846" y="7875"/>
                  </a:cubicBezTo>
                  <a:lnTo>
                    <a:pt x="12463" y="7555"/>
                  </a:lnTo>
                  <a:close/>
                  <a:moveTo>
                    <a:pt x="11162" y="7578"/>
                  </a:moveTo>
                  <a:cubicBezTo>
                    <a:pt x="11344" y="7669"/>
                    <a:pt x="11527" y="7760"/>
                    <a:pt x="11687" y="7852"/>
                  </a:cubicBezTo>
                  <a:lnTo>
                    <a:pt x="11093" y="8194"/>
                  </a:lnTo>
                  <a:cubicBezTo>
                    <a:pt x="10933" y="8103"/>
                    <a:pt x="10751" y="7989"/>
                    <a:pt x="10591" y="7897"/>
                  </a:cubicBezTo>
                  <a:lnTo>
                    <a:pt x="11162" y="7578"/>
                  </a:lnTo>
                  <a:close/>
                  <a:moveTo>
                    <a:pt x="9883" y="7601"/>
                  </a:moveTo>
                  <a:lnTo>
                    <a:pt x="10226" y="7783"/>
                  </a:lnTo>
                  <a:cubicBezTo>
                    <a:pt x="10294" y="7829"/>
                    <a:pt x="10363" y="7852"/>
                    <a:pt x="10408" y="7897"/>
                  </a:cubicBezTo>
                  <a:lnTo>
                    <a:pt x="10317" y="7943"/>
                  </a:lnTo>
                  <a:cubicBezTo>
                    <a:pt x="10157" y="8034"/>
                    <a:pt x="9998" y="8148"/>
                    <a:pt x="9838" y="8240"/>
                  </a:cubicBezTo>
                  <a:cubicBezTo>
                    <a:pt x="9747" y="8171"/>
                    <a:pt x="9655" y="8126"/>
                    <a:pt x="9564" y="8057"/>
                  </a:cubicBezTo>
                  <a:lnTo>
                    <a:pt x="9313" y="7920"/>
                  </a:lnTo>
                  <a:cubicBezTo>
                    <a:pt x="9450" y="7852"/>
                    <a:pt x="9587" y="7783"/>
                    <a:pt x="9724" y="7692"/>
                  </a:cubicBezTo>
                  <a:lnTo>
                    <a:pt x="9883" y="7601"/>
                  </a:lnTo>
                  <a:close/>
                  <a:moveTo>
                    <a:pt x="8651" y="7646"/>
                  </a:moveTo>
                  <a:lnTo>
                    <a:pt x="9153" y="7943"/>
                  </a:lnTo>
                  <a:cubicBezTo>
                    <a:pt x="8970" y="8034"/>
                    <a:pt x="8788" y="8148"/>
                    <a:pt x="8582" y="8263"/>
                  </a:cubicBezTo>
                  <a:lnTo>
                    <a:pt x="8080" y="7966"/>
                  </a:lnTo>
                  <a:cubicBezTo>
                    <a:pt x="8263" y="7852"/>
                    <a:pt x="8468" y="7760"/>
                    <a:pt x="8651" y="7646"/>
                  </a:cubicBezTo>
                  <a:close/>
                  <a:moveTo>
                    <a:pt x="14357" y="7852"/>
                  </a:moveTo>
                  <a:cubicBezTo>
                    <a:pt x="14517" y="7943"/>
                    <a:pt x="14700" y="8034"/>
                    <a:pt x="14859" y="8126"/>
                  </a:cubicBezTo>
                  <a:lnTo>
                    <a:pt x="14677" y="8240"/>
                  </a:lnTo>
                  <a:lnTo>
                    <a:pt x="14220" y="8491"/>
                  </a:lnTo>
                  <a:cubicBezTo>
                    <a:pt x="14060" y="8400"/>
                    <a:pt x="13878" y="8308"/>
                    <a:pt x="13718" y="8217"/>
                  </a:cubicBezTo>
                  <a:lnTo>
                    <a:pt x="14083" y="8012"/>
                  </a:lnTo>
                  <a:lnTo>
                    <a:pt x="14357" y="7852"/>
                  </a:lnTo>
                  <a:close/>
                  <a:moveTo>
                    <a:pt x="13079" y="7875"/>
                  </a:moveTo>
                  <a:cubicBezTo>
                    <a:pt x="13239" y="7989"/>
                    <a:pt x="13421" y="8080"/>
                    <a:pt x="13581" y="8171"/>
                  </a:cubicBezTo>
                  <a:lnTo>
                    <a:pt x="12965" y="8537"/>
                  </a:lnTo>
                  <a:cubicBezTo>
                    <a:pt x="12782" y="8422"/>
                    <a:pt x="12623" y="8331"/>
                    <a:pt x="12463" y="8240"/>
                  </a:cubicBezTo>
                  <a:lnTo>
                    <a:pt x="13079" y="7875"/>
                  </a:lnTo>
                  <a:close/>
                  <a:moveTo>
                    <a:pt x="11801" y="7920"/>
                  </a:moveTo>
                  <a:cubicBezTo>
                    <a:pt x="11961" y="8012"/>
                    <a:pt x="12143" y="8103"/>
                    <a:pt x="12303" y="8194"/>
                  </a:cubicBezTo>
                  <a:lnTo>
                    <a:pt x="11687" y="8559"/>
                  </a:lnTo>
                  <a:cubicBezTo>
                    <a:pt x="11527" y="8445"/>
                    <a:pt x="11344" y="8354"/>
                    <a:pt x="11185" y="8263"/>
                  </a:cubicBezTo>
                  <a:lnTo>
                    <a:pt x="11801" y="7920"/>
                  </a:lnTo>
                  <a:close/>
                  <a:moveTo>
                    <a:pt x="10500" y="7943"/>
                  </a:moveTo>
                  <a:cubicBezTo>
                    <a:pt x="10682" y="8034"/>
                    <a:pt x="10865" y="8148"/>
                    <a:pt x="11025" y="8240"/>
                  </a:cubicBezTo>
                  <a:lnTo>
                    <a:pt x="10956" y="8285"/>
                  </a:lnTo>
                  <a:cubicBezTo>
                    <a:pt x="10774" y="8377"/>
                    <a:pt x="10614" y="8491"/>
                    <a:pt x="10454" y="8582"/>
                  </a:cubicBezTo>
                  <a:cubicBezTo>
                    <a:pt x="10271" y="8468"/>
                    <a:pt x="10089" y="8377"/>
                    <a:pt x="9906" y="8263"/>
                  </a:cubicBezTo>
                  <a:cubicBezTo>
                    <a:pt x="10066" y="8194"/>
                    <a:pt x="10203" y="8103"/>
                    <a:pt x="10363" y="8034"/>
                  </a:cubicBezTo>
                  <a:lnTo>
                    <a:pt x="10500" y="7943"/>
                  </a:lnTo>
                  <a:close/>
                  <a:moveTo>
                    <a:pt x="9222" y="7966"/>
                  </a:moveTo>
                  <a:lnTo>
                    <a:pt x="9518" y="8148"/>
                  </a:lnTo>
                  <a:cubicBezTo>
                    <a:pt x="9610" y="8194"/>
                    <a:pt x="9678" y="8240"/>
                    <a:pt x="9769" y="8285"/>
                  </a:cubicBezTo>
                  <a:cubicBezTo>
                    <a:pt x="9587" y="8377"/>
                    <a:pt x="9381" y="8491"/>
                    <a:pt x="9199" y="8605"/>
                  </a:cubicBezTo>
                  <a:cubicBezTo>
                    <a:pt x="9130" y="8582"/>
                    <a:pt x="9085" y="8537"/>
                    <a:pt x="9016" y="8514"/>
                  </a:cubicBezTo>
                  <a:lnTo>
                    <a:pt x="8628" y="8285"/>
                  </a:lnTo>
                  <a:cubicBezTo>
                    <a:pt x="8834" y="8171"/>
                    <a:pt x="9016" y="8080"/>
                    <a:pt x="9222" y="7966"/>
                  </a:cubicBezTo>
                  <a:close/>
                  <a:moveTo>
                    <a:pt x="14312" y="8559"/>
                  </a:moveTo>
                  <a:lnTo>
                    <a:pt x="14312" y="8559"/>
                  </a:lnTo>
                  <a:cubicBezTo>
                    <a:pt x="14426" y="8628"/>
                    <a:pt x="14540" y="8696"/>
                    <a:pt x="14677" y="8765"/>
                  </a:cubicBezTo>
                  <a:cubicBezTo>
                    <a:pt x="14563" y="8696"/>
                    <a:pt x="14449" y="8628"/>
                    <a:pt x="14312" y="8559"/>
                  </a:cubicBezTo>
                  <a:close/>
                  <a:moveTo>
                    <a:pt x="13695" y="8217"/>
                  </a:moveTo>
                  <a:cubicBezTo>
                    <a:pt x="13855" y="8331"/>
                    <a:pt x="14038" y="8422"/>
                    <a:pt x="14197" y="8514"/>
                  </a:cubicBezTo>
                  <a:lnTo>
                    <a:pt x="13558" y="8879"/>
                  </a:lnTo>
                  <a:cubicBezTo>
                    <a:pt x="13399" y="8788"/>
                    <a:pt x="13216" y="8673"/>
                    <a:pt x="13056" y="8582"/>
                  </a:cubicBezTo>
                  <a:lnTo>
                    <a:pt x="13695" y="8217"/>
                  </a:lnTo>
                  <a:close/>
                  <a:moveTo>
                    <a:pt x="12417" y="8263"/>
                  </a:moveTo>
                  <a:cubicBezTo>
                    <a:pt x="12577" y="8354"/>
                    <a:pt x="12759" y="8445"/>
                    <a:pt x="12919" y="8537"/>
                  </a:cubicBezTo>
                  <a:lnTo>
                    <a:pt x="12303" y="8902"/>
                  </a:lnTo>
                  <a:cubicBezTo>
                    <a:pt x="12120" y="8810"/>
                    <a:pt x="11961" y="8696"/>
                    <a:pt x="11778" y="8605"/>
                  </a:cubicBezTo>
                  <a:lnTo>
                    <a:pt x="12417" y="8263"/>
                  </a:lnTo>
                  <a:close/>
                  <a:moveTo>
                    <a:pt x="11116" y="8285"/>
                  </a:moveTo>
                  <a:cubicBezTo>
                    <a:pt x="11299" y="8377"/>
                    <a:pt x="11481" y="8491"/>
                    <a:pt x="11641" y="8582"/>
                  </a:cubicBezTo>
                  <a:lnTo>
                    <a:pt x="11595" y="8605"/>
                  </a:lnTo>
                  <a:cubicBezTo>
                    <a:pt x="11413" y="8719"/>
                    <a:pt x="11230" y="8833"/>
                    <a:pt x="11048" y="8925"/>
                  </a:cubicBezTo>
                  <a:cubicBezTo>
                    <a:pt x="10865" y="8833"/>
                    <a:pt x="10682" y="8719"/>
                    <a:pt x="10500" y="8628"/>
                  </a:cubicBezTo>
                  <a:cubicBezTo>
                    <a:pt x="10660" y="8537"/>
                    <a:pt x="10842" y="8445"/>
                    <a:pt x="11002" y="8354"/>
                  </a:cubicBezTo>
                  <a:lnTo>
                    <a:pt x="11116" y="8285"/>
                  </a:lnTo>
                  <a:close/>
                  <a:moveTo>
                    <a:pt x="9838" y="8308"/>
                  </a:moveTo>
                  <a:cubicBezTo>
                    <a:pt x="10020" y="8422"/>
                    <a:pt x="10203" y="8514"/>
                    <a:pt x="10386" y="8628"/>
                  </a:cubicBezTo>
                  <a:cubicBezTo>
                    <a:pt x="10180" y="8742"/>
                    <a:pt x="9998" y="8856"/>
                    <a:pt x="9792" y="8970"/>
                  </a:cubicBezTo>
                  <a:cubicBezTo>
                    <a:pt x="9610" y="8856"/>
                    <a:pt x="9427" y="8742"/>
                    <a:pt x="9222" y="8628"/>
                  </a:cubicBezTo>
                  <a:cubicBezTo>
                    <a:pt x="9427" y="8514"/>
                    <a:pt x="9632" y="8422"/>
                    <a:pt x="9838" y="8308"/>
                  </a:cubicBezTo>
                  <a:close/>
                  <a:moveTo>
                    <a:pt x="13033" y="8605"/>
                  </a:moveTo>
                  <a:cubicBezTo>
                    <a:pt x="13193" y="8696"/>
                    <a:pt x="13376" y="8788"/>
                    <a:pt x="13536" y="8879"/>
                  </a:cubicBezTo>
                  <a:lnTo>
                    <a:pt x="12896" y="9244"/>
                  </a:lnTo>
                  <a:cubicBezTo>
                    <a:pt x="12737" y="9153"/>
                    <a:pt x="12554" y="9061"/>
                    <a:pt x="12394" y="8947"/>
                  </a:cubicBezTo>
                  <a:lnTo>
                    <a:pt x="13033" y="8605"/>
                  </a:lnTo>
                  <a:close/>
                  <a:moveTo>
                    <a:pt x="11732" y="8628"/>
                  </a:moveTo>
                  <a:cubicBezTo>
                    <a:pt x="11915" y="8719"/>
                    <a:pt x="12098" y="8833"/>
                    <a:pt x="12280" y="8925"/>
                  </a:cubicBezTo>
                  <a:lnTo>
                    <a:pt x="12234" y="8947"/>
                  </a:lnTo>
                  <a:cubicBezTo>
                    <a:pt x="12029" y="9061"/>
                    <a:pt x="11846" y="9176"/>
                    <a:pt x="11641" y="9290"/>
                  </a:cubicBezTo>
                  <a:cubicBezTo>
                    <a:pt x="11458" y="9176"/>
                    <a:pt x="11276" y="9084"/>
                    <a:pt x="11116" y="8970"/>
                  </a:cubicBezTo>
                  <a:cubicBezTo>
                    <a:pt x="11276" y="8879"/>
                    <a:pt x="11458" y="8788"/>
                    <a:pt x="11641" y="8673"/>
                  </a:cubicBezTo>
                  <a:lnTo>
                    <a:pt x="11732" y="8628"/>
                  </a:lnTo>
                  <a:close/>
                  <a:moveTo>
                    <a:pt x="10454" y="8651"/>
                  </a:moveTo>
                  <a:cubicBezTo>
                    <a:pt x="10637" y="8765"/>
                    <a:pt x="10819" y="8856"/>
                    <a:pt x="11002" y="8970"/>
                  </a:cubicBezTo>
                  <a:cubicBezTo>
                    <a:pt x="10796" y="9084"/>
                    <a:pt x="10591" y="9198"/>
                    <a:pt x="10408" y="9313"/>
                  </a:cubicBezTo>
                  <a:cubicBezTo>
                    <a:pt x="10203" y="9198"/>
                    <a:pt x="10020" y="9084"/>
                    <a:pt x="9838" y="8993"/>
                  </a:cubicBezTo>
                  <a:cubicBezTo>
                    <a:pt x="10043" y="8879"/>
                    <a:pt x="10249" y="8765"/>
                    <a:pt x="10454" y="8651"/>
                  </a:cubicBezTo>
                  <a:close/>
                  <a:moveTo>
                    <a:pt x="12349" y="8970"/>
                  </a:moveTo>
                  <a:cubicBezTo>
                    <a:pt x="12531" y="9061"/>
                    <a:pt x="12714" y="9153"/>
                    <a:pt x="12896" y="9267"/>
                  </a:cubicBezTo>
                  <a:lnTo>
                    <a:pt x="12874" y="9267"/>
                  </a:lnTo>
                  <a:cubicBezTo>
                    <a:pt x="12668" y="9381"/>
                    <a:pt x="12463" y="9518"/>
                    <a:pt x="12257" y="9632"/>
                  </a:cubicBezTo>
                  <a:cubicBezTo>
                    <a:pt x="12075" y="9541"/>
                    <a:pt x="11892" y="9427"/>
                    <a:pt x="11709" y="9313"/>
                  </a:cubicBezTo>
                  <a:cubicBezTo>
                    <a:pt x="11892" y="9221"/>
                    <a:pt x="12098" y="9107"/>
                    <a:pt x="12280" y="9016"/>
                  </a:cubicBezTo>
                  <a:lnTo>
                    <a:pt x="12349" y="8970"/>
                  </a:lnTo>
                  <a:close/>
                  <a:moveTo>
                    <a:pt x="11070" y="8993"/>
                  </a:moveTo>
                  <a:cubicBezTo>
                    <a:pt x="11253" y="9084"/>
                    <a:pt x="11436" y="9198"/>
                    <a:pt x="11618" y="9313"/>
                  </a:cubicBezTo>
                  <a:cubicBezTo>
                    <a:pt x="11413" y="9427"/>
                    <a:pt x="11207" y="9541"/>
                    <a:pt x="11002" y="9678"/>
                  </a:cubicBezTo>
                  <a:cubicBezTo>
                    <a:pt x="10819" y="9564"/>
                    <a:pt x="10614" y="9450"/>
                    <a:pt x="10431" y="9335"/>
                  </a:cubicBezTo>
                  <a:cubicBezTo>
                    <a:pt x="10637" y="9221"/>
                    <a:pt x="10842" y="9107"/>
                    <a:pt x="11070" y="8993"/>
                  </a:cubicBezTo>
                  <a:close/>
                  <a:moveTo>
                    <a:pt x="11618" y="10043"/>
                  </a:moveTo>
                  <a:lnTo>
                    <a:pt x="11618" y="10043"/>
                  </a:lnTo>
                  <a:cubicBezTo>
                    <a:pt x="11732" y="10111"/>
                    <a:pt x="11869" y="10180"/>
                    <a:pt x="11983" y="10248"/>
                  </a:cubicBezTo>
                  <a:cubicBezTo>
                    <a:pt x="11869" y="10180"/>
                    <a:pt x="11755" y="10111"/>
                    <a:pt x="11618" y="10043"/>
                  </a:cubicBezTo>
                  <a:close/>
                  <a:moveTo>
                    <a:pt x="7486" y="0"/>
                  </a:moveTo>
                  <a:cubicBezTo>
                    <a:pt x="7236" y="137"/>
                    <a:pt x="6985" y="274"/>
                    <a:pt x="6734" y="411"/>
                  </a:cubicBezTo>
                  <a:cubicBezTo>
                    <a:pt x="6528" y="297"/>
                    <a:pt x="6346" y="182"/>
                    <a:pt x="6140" y="68"/>
                  </a:cubicBezTo>
                  <a:lnTo>
                    <a:pt x="6140" y="68"/>
                  </a:lnTo>
                  <a:cubicBezTo>
                    <a:pt x="6323" y="182"/>
                    <a:pt x="6528" y="297"/>
                    <a:pt x="6711" y="411"/>
                  </a:cubicBezTo>
                  <a:cubicBezTo>
                    <a:pt x="6460" y="548"/>
                    <a:pt x="6231" y="662"/>
                    <a:pt x="5980" y="799"/>
                  </a:cubicBezTo>
                  <a:cubicBezTo>
                    <a:pt x="5821" y="731"/>
                    <a:pt x="5685" y="640"/>
                    <a:pt x="5527" y="549"/>
                  </a:cubicBezTo>
                  <a:lnTo>
                    <a:pt x="5527" y="549"/>
                  </a:lnTo>
                  <a:cubicBezTo>
                    <a:pt x="5685" y="640"/>
                    <a:pt x="5821" y="731"/>
                    <a:pt x="5958" y="822"/>
                  </a:cubicBezTo>
                  <a:cubicBezTo>
                    <a:pt x="5866" y="867"/>
                    <a:pt x="5752" y="913"/>
                    <a:pt x="5661" y="981"/>
                  </a:cubicBezTo>
                  <a:lnTo>
                    <a:pt x="5296" y="1164"/>
                  </a:lnTo>
                  <a:cubicBezTo>
                    <a:pt x="5136" y="1095"/>
                    <a:pt x="4976" y="981"/>
                    <a:pt x="4816" y="913"/>
                  </a:cubicBezTo>
                  <a:lnTo>
                    <a:pt x="4816" y="913"/>
                  </a:lnTo>
                  <a:cubicBezTo>
                    <a:pt x="4976" y="1004"/>
                    <a:pt x="5136" y="1095"/>
                    <a:pt x="5296" y="1187"/>
                  </a:cubicBezTo>
                  <a:lnTo>
                    <a:pt x="4634" y="1552"/>
                  </a:lnTo>
                  <a:lnTo>
                    <a:pt x="3972" y="1917"/>
                  </a:lnTo>
                  <a:cubicBezTo>
                    <a:pt x="3789" y="1803"/>
                    <a:pt x="3584" y="1712"/>
                    <a:pt x="3401" y="1598"/>
                  </a:cubicBezTo>
                  <a:lnTo>
                    <a:pt x="3401" y="1598"/>
                  </a:lnTo>
                  <a:cubicBezTo>
                    <a:pt x="3584" y="1712"/>
                    <a:pt x="3766" y="1826"/>
                    <a:pt x="3949" y="1917"/>
                  </a:cubicBezTo>
                  <a:lnTo>
                    <a:pt x="3858" y="1986"/>
                  </a:lnTo>
                  <a:lnTo>
                    <a:pt x="3310" y="2282"/>
                  </a:lnTo>
                  <a:cubicBezTo>
                    <a:pt x="3104" y="2168"/>
                    <a:pt x="2899" y="2054"/>
                    <a:pt x="2671" y="1940"/>
                  </a:cubicBezTo>
                  <a:lnTo>
                    <a:pt x="2671" y="1940"/>
                  </a:lnTo>
                  <a:cubicBezTo>
                    <a:pt x="2876" y="2054"/>
                    <a:pt x="3082" y="2191"/>
                    <a:pt x="3287" y="2305"/>
                  </a:cubicBezTo>
                  <a:lnTo>
                    <a:pt x="2648" y="2670"/>
                  </a:lnTo>
                  <a:cubicBezTo>
                    <a:pt x="2420" y="2534"/>
                    <a:pt x="2191" y="2419"/>
                    <a:pt x="1963" y="2283"/>
                  </a:cubicBezTo>
                  <a:lnTo>
                    <a:pt x="1963" y="2283"/>
                  </a:lnTo>
                  <a:cubicBezTo>
                    <a:pt x="2191" y="2419"/>
                    <a:pt x="2420" y="2556"/>
                    <a:pt x="2625" y="2670"/>
                  </a:cubicBezTo>
                  <a:lnTo>
                    <a:pt x="2054" y="3013"/>
                  </a:lnTo>
                  <a:cubicBezTo>
                    <a:pt x="2032" y="3013"/>
                    <a:pt x="2009" y="3036"/>
                    <a:pt x="1986" y="3036"/>
                  </a:cubicBezTo>
                  <a:cubicBezTo>
                    <a:pt x="1758" y="2899"/>
                    <a:pt x="1507" y="2762"/>
                    <a:pt x="1256" y="2625"/>
                  </a:cubicBezTo>
                  <a:lnTo>
                    <a:pt x="1256" y="2625"/>
                  </a:lnTo>
                  <a:cubicBezTo>
                    <a:pt x="1507" y="2785"/>
                    <a:pt x="1735" y="2922"/>
                    <a:pt x="1986" y="3058"/>
                  </a:cubicBezTo>
                  <a:cubicBezTo>
                    <a:pt x="1758" y="3173"/>
                    <a:pt x="1552" y="3310"/>
                    <a:pt x="1347" y="3424"/>
                  </a:cubicBezTo>
                  <a:cubicBezTo>
                    <a:pt x="1073" y="3287"/>
                    <a:pt x="822" y="3127"/>
                    <a:pt x="548" y="2990"/>
                  </a:cubicBezTo>
                  <a:lnTo>
                    <a:pt x="548" y="2990"/>
                  </a:lnTo>
                  <a:cubicBezTo>
                    <a:pt x="799" y="3127"/>
                    <a:pt x="1073" y="3287"/>
                    <a:pt x="1324" y="3446"/>
                  </a:cubicBezTo>
                  <a:cubicBezTo>
                    <a:pt x="1119" y="3561"/>
                    <a:pt x="913" y="3698"/>
                    <a:pt x="708" y="3812"/>
                  </a:cubicBezTo>
                  <a:cubicBezTo>
                    <a:pt x="479" y="3675"/>
                    <a:pt x="228" y="3561"/>
                    <a:pt x="0" y="3424"/>
                  </a:cubicBezTo>
                  <a:lnTo>
                    <a:pt x="0" y="3424"/>
                  </a:lnTo>
                  <a:cubicBezTo>
                    <a:pt x="228" y="3561"/>
                    <a:pt x="457" y="3698"/>
                    <a:pt x="685" y="3812"/>
                  </a:cubicBezTo>
                  <a:cubicBezTo>
                    <a:pt x="548" y="3903"/>
                    <a:pt x="411" y="3971"/>
                    <a:pt x="274" y="4063"/>
                  </a:cubicBezTo>
                  <a:cubicBezTo>
                    <a:pt x="411" y="3994"/>
                    <a:pt x="548" y="3903"/>
                    <a:pt x="708" y="3835"/>
                  </a:cubicBezTo>
                  <a:cubicBezTo>
                    <a:pt x="890" y="3949"/>
                    <a:pt x="1096" y="4063"/>
                    <a:pt x="1278" y="4177"/>
                  </a:cubicBezTo>
                  <a:cubicBezTo>
                    <a:pt x="1096" y="4291"/>
                    <a:pt x="890" y="4382"/>
                    <a:pt x="708" y="4496"/>
                  </a:cubicBezTo>
                  <a:cubicBezTo>
                    <a:pt x="913" y="4405"/>
                    <a:pt x="1119" y="4291"/>
                    <a:pt x="1301" y="4177"/>
                  </a:cubicBezTo>
                  <a:cubicBezTo>
                    <a:pt x="1507" y="4291"/>
                    <a:pt x="1689" y="4405"/>
                    <a:pt x="1872" y="4519"/>
                  </a:cubicBezTo>
                  <a:cubicBezTo>
                    <a:pt x="1712" y="4633"/>
                    <a:pt x="1529" y="4725"/>
                    <a:pt x="1347" y="4839"/>
                  </a:cubicBezTo>
                  <a:cubicBezTo>
                    <a:pt x="1529" y="4748"/>
                    <a:pt x="1712" y="4633"/>
                    <a:pt x="1895" y="4542"/>
                  </a:cubicBezTo>
                  <a:cubicBezTo>
                    <a:pt x="2100" y="4656"/>
                    <a:pt x="2283" y="4770"/>
                    <a:pt x="2488" y="4884"/>
                  </a:cubicBezTo>
                  <a:cubicBezTo>
                    <a:pt x="2328" y="4976"/>
                    <a:pt x="2146" y="5067"/>
                    <a:pt x="1986" y="5158"/>
                  </a:cubicBezTo>
                  <a:cubicBezTo>
                    <a:pt x="2169" y="5067"/>
                    <a:pt x="2328" y="4976"/>
                    <a:pt x="2511" y="4884"/>
                  </a:cubicBezTo>
                  <a:cubicBezTo>
                    <a:pt x="2671" y="4976"/>
                    <a:pt x="2830" y="5067"/>
                    <a:pt x="2990" y="5158"/>
                  </a:cubicBezTo>
                  <a:lnTo>
                    <a:pt x="3082" y="5227"/>
                  </a:lnTo>
                  <a:cubicBezTo>
                    <a:pt x="2945" y="5318"/>
                    <a:pt x="2785" y="5409"/>
                    <a:pt x="2648" y="5501"/>
                  </a:cubicBezTo>
                  <a:lnTo>
                    <a:pt x="2648" y="5501"/>
                  </a:lnTo>
                  <a:cubicBezTo>
                    <a:pt x="2785" y="5409"/>
                    <a:pt x="2945" y="5318"/>
                    <a:pt x="3104" y="5250"/>
                  </a:cubicBezTo>
                  <a:lnTo>
                    <a:pt x="3698" y="5569"/>
                  </a:lnTo>
                  <a:cubicBezTo>
                    <a:pt x="3561" y="5661"/>
                    <a:pt x="3424" y="5729"/>
                    <a:pt x="3287" y="5820"/>
                  </a:cubicBezTo>
                  <a:cubicBezTo>
                    <a:pt x="3424" y="5752"/>
                    <a:pt x="3561" y="5661"/>
                    <a:pt x="3721" y="5592"/>
                  </a:cubicBezTo>
                  <a:lnTo>
                    <a:pt x="4291" y="5934"/>
                  </a:lnTo>
                  <a:cubicBezTo>
                    <a:pt x="4177" y="6003"/>
                    <a:pt x="4040" y="6071"/>
                    <a:pt x="3926" y="6140"/>
                  </a:cubicBezTo>
                  <a:cubicBezTo>
                    <a:pt x="4063" y="6071"/>
                    <a:pt x="4177" y="6003"/>
                    <a:pt x="4314" y="5934"/>
                  </a:cubicBezTo>
                  <a:lnTo>
                    <a:pt x="4908" y="6277"/>
                  </a:lnTo>
                  <a:cubicBezTo>
                    <a:pt x="4793" y="6345"/>
                    <a:pt x="4679" y="6414"/>
                    <a:pt x="4565" y="6482"/>
                  </a:cubicBezTo>
                  <a:cubicBezTo>
                    <a:pt x="4679" y="6414"/>
                    <a:pt x="4793" y="6345"/>
                    <a:pt x="4930" y="6277"/>
                  </a:cubicBezTo>
                  <a:lnTo>
                    <a:pt x="5501" y="6619"/>
                  </a:lnTo>
                  <a:cubicBezTo>
                    <a:pt x="5364" y="6710"/>
                    <a:pt x="5204" y="6802"/>
                    <a:pt x="5068" y="6893"/>
                  </a:cubicBezTo>
                  <a:lnTo>
                    <a:pt x="5068" y="6893"/>
                  </a:lnTo>
                  <a:cubicBezTo>
                    <a:pt x="5204" y="6802"/>
                    <a:pt x="5364" y="6710"/>
                    <a:pt x="5524" y="6642"/>
                  </a:cubicBezTo>
                  <a:lnTo>
                    <a:pt x="5980" y="6893"/>
                  </a:lnTo>
                  <a:lnTo>
                    <a:pt x="6117" y="6962"/>
                  </a:lnTo>
                  <a:cubicBezTo>
                    <a:pt x="5980" y="7053"/>
                    <a:pt x="5843" y="7121"/>
                    <a:pt x="5706" y="7213"/>
                  </a:cubicBezTo>
                  <a:cubicBezTo>
                    <a:pt x="5843" y="7144"/>
                    <a:pt x="5980" y="7053"/>
                    <a:pt x="6140" y="6984"/>
                  </a:cubicBezTo>
                  <a:lnTo>
                    <a:pt x="6734" y="7304"/>
                  </a:lnTo>
                  <a:cubicBezTo>
                    <a:pt x="6597" y="7395"/>
                    <a:pt x="6460" y="7464"/>
                    <a:pt x="6346" y="7532"/>
                  </a:cubicBezTo>
                  <a:cubicBezTo>
                    <a:pt x="6482" y="7464"/>
                    <a:pt x="6619" y="7395"/>
                    <a:pt x="6756" y="7327"/>
                  </a:cubicBezTo>
                  <a:lnTo>
                    <a:pt x="7350" y="7646"/>
                  </a:lnTo>
                  <a:cubicBezTo>
                    <a:pt x="7213" y="7738"/>
                    <a:pt x="7099" y="7806"/>
                    <a:pt x="6985" y="7875"/>
                  </a:cubicBezTo>
                  <a:cubicBezTo>
                    <a:pt x="7099" y="7806"/>
                    <a:pt x="7236" y="7738"/>
                    <a:pt x="7350" y="7669"/>
                  </a:cubicBezTo>
                  <a:lnTo>
                    <a:pt x="7943" y="8012"/>
                  </a:lnTo>
                  <a:cubicBezTo>
                    <a:pt x="7784" y="8103"/>
                    <a:pt x="7624" y="8194"/>
                    <a:pt x="7441" y="8285"/>
                  </a:cubicBezTo>
                  <a:cubicBezTo>
                    <a:pt x="7624" y="8194"/>
                    <a:pt x="7806" y="8103"/>
                    <a:pt x="7966" y="8012"/>
                  </a:cubicBezTo>
                  <a:lnTo>
                    <a:pt x="8514" y="8308"/>
                  </a:lnTo>
                  <a:cubicBezTo>
                    <a:pt x="8309" y="8445"/>
                    <a:pt x="8103" y="8559"/>
                    <a:pt x="7898" y="8673"/>
                  </a:cubicBezTo>
                  <a:cubicBezTo>
                    <a:pt x="8103" y="8559"/>
                    <a:pt x="8309" y="8445"/>
                    <a:pt x="8537" y="8331"/>
                  </a:cubicBezTo>
                  <a:lnTo>
                    <a:pt x="8970" y="8582"/>
                  </a:lnTo>
                  <a:cubicBezTo>
                    <a:pt x="9016" y="8605"/>
                    <a:pt x="9062" y="8628"/>
                    <a:pt x="9107" y="8651"/>
                  </a:cubicBezTo>
                  <a:cubicBezTo>
                    <a:pt x="8925" y="8765"/>
                    <a:pt x="8719" y="8879"/>
                    <a:pt x="8537" y="9016"/>
                  </a:cubicBezTo>
                  <a:cubicBezTo>
                    <a:pt x="8742" y="8902"/>
                    <a:pt x="8948" y="8788"/>
                    <a:pt x="9153" y="8673"/>
                  </a:cubicBezTo>
                  <a:cubicBezTo>
                    <a:pt x="9336" y="8788"/>
                    <a:pt x="9541" y="8902"/>
                    <a:pt x="9747" y="8993"/>
                  </a:cubicBezTo>
                  <a:cubicBezTo>
                    <a:pt x="9541" y="9107"/>
                    <a:pt x="9358" y="9221"/>
                    <a:pt x="9176" y="9335"/>
                  </a:cubicBezTo>
                  <a:cubicBezTo>
                    <a:pt x="9381" y="9221"/>
                    <a:pt x="9564" y="9130"/>
                    <a:pt x="9769" y="9016"/>
                  </a:cubicBezTo>
                  <a:cubicBezTo>
                    <a:pt x="9952" y="9130"/>
                    <a:pt x="10157" y="9244"/>
                    <a:pt x="10363" y="9335"/>
                  </a:cubicBezTo>
                  <a:cubicBezTo>
                    <a:pt x="10180" y="9450"/>
                    <a:pt x="9998" y="9564"/>
                    <a:pt x="9815" y="9655"/>
                  </a:cubicBezTo>
                  <a:cubicBezTo>
                    <a:pt x="9998" y="9564"/>
                    <a:pt x="10203" y="9450"/>
                    <a:pt x="10386" y="9358"/>
                  </a:cubicBezTo>
                  <a:cubicBezTo>
                    <a:pt x="10568" y="9472"/>
                    <a:pt x="10774" y="9586"/>
                    <a:pt x="10979" y="9678"/>
                  </a:cubicBezTo>
                  <a:cubicBezTo>
                    <a:pt x="10796" y="9792"/>
                    <a:pt x="10637" y="9883"/>
                    <a:pt x="10454" y="9997"/>
                  </a:cubicBezTo>
                  <a:cubicBezTo>
                    <a:pt x="10637" y="9883"/>
                    <a:pt x="10819" y="9792"/>
                    <a:pt x="11002" y="9701"/>
                  </a:cubicBezTo>
                  <a:cubicBezTo>
                    <a:pt x="11207" y="9815"/>
                    <a:pt x="11390" y="9929"/>
                    <a:pt x="11595" y="10020"/>
                  </a:cubicBezTo>
                  <a:cubicBezTo>
                    <a:pt x="11413" y="9906"/>
                    <a:pt x="11230" y="9792"/>
                    <a:pt x="11025" y="9678"/>
                  </a:cubicBezTo>
                  <a:cubicBezTo>
                    <a:pt x="11253" y="9564"/>
                    <a:pt x="11458" y="9450"/>
                    <a:pt x="11687" y="9335"/>
                  </a:cubicBezTo>
                  <a:cubicBezTo>
                    <a:pt x="11869" y="9427"/>
                    <a:pt x="12052" y="9541"/>
                    <a:pt x="12234" y="9632"/>
                  </a:cubicBezTo>
                  <a:cubicBezTo>
                    <a:pt x="12029" y="9769"/>
                    <a:pt x="11824" y="9883"/>
                    <a:pt x="11595" y="10020"/>
                  </a:cubicBezTo>
                  <a:cubicBezTo>
                    <a:pt x="11436" y="10134"/>
                    <a:pt x="11253" y="10226"/>
                    <a:pt x="11093" y="10317"/>
                  </a:cubicBezTo>
                  <a:cubicBezTo>
                    <a:pt x="11276" y="10226"/>
                    <a:pt x="11436" y="10134"/>
                    <a:pt x="11618" y="10043"/>
                  </a:cubicBezTo>
                  <a:cubicBezTo>
                    <a:pt x="11846" y="9906"/>
                    <a:pt x="12075" y="9792"/>
                    <a:pt x="12303" y="9678"/>
                  </a:cubicBezTo>
                  <a:cubicBezTo>
                    <a:pt x="12508" y="9564"/>
                    <a:pt x="12714" y="9450"/>
                    <a:pt x="12919" y="9335"/>
                  </a:cubicBezTo>
                  <a:lnTo>
                    <a:pt x="12965" y="9313"/>
                  </a:lnTo>
                  <a:cubicBezTo>
                    <a:pt x="13056" y="9358"/>
                    <a:pt x="13147" y="9404"/>
                    <a:pt x="13239" y="9450"/>
                  </a:cubicBezTo>
                  <a:cubicBezTo>
                    <a:pt x="13170" y="9404"/>
                    <a:pt x="13079" y="9358"/>
                    <a:pt x="12988" y="9313"/>
                  </a:cubicBezTo>
                  <a:lnTo>
                    <a:pt x="13650" y="8947"/>
                  </a:lnTo>
                  <a:cubicBezTo>
                    <a:pt x="13741" y="8993"/>
                    <a:pt x="13855" y="9061"/>
                    <a:pt x="13969" y="9107"/>
                  </a:cubicBezTo>
                  <a:cubicBezTo>
                    <a:pt x="13855" y="9061"/>
                    <a:pt x="13764" y="8993"/>
                    <a:pt x="13650" y="8925"/>
                  </a:cubicBezTo>
                  <a:lnTo>
                    <a:pt x="14312" y="8559"/>
                  </a:lnTo>
                  <a:lnTo>
                    <a:pt x="14722" y="8331"/>
                  </a:lnTo>
                  <a:lnTo>
                    <a:pt x="14974" y="8194"/>
                  </a:lnTo>
                  <a:cubicBezTo>
                    <a:pt x="15110" y="8263"/>
                    <a:pt x="15247" y="8354"/>
                    <a:pt x="15384" y="8422"/>
                  </a:cubicBezTo>
                  <a:cubicBezTo>
                    <a:pt x="15247" y="8331"/>
                    <a:pt x="15110" y="8263"/>
                    <a:pt x="14996" y="8194"/>
                  </a:cubicBezTo>
                  <a:lnTo>
                    <a:pt x="15635" y="7829"/>
                  </a:lnTo>
                  <a:cubicBezTo>
                    <a:pt x="15795" y="7897"/>
                    <a:pt x="15932" y="7989"/>
                    <a:pt x="16092" y="8080"/>
                  </a:cubicBezTo>
                  <a:cubicBezTo>
                    <a:pt x="15955" y="7989"/>
                    <a:pt x="15795" y="7897"/>
                    <a:pt x="15635" y="7806"/>
                  </a:cubicBezTo>
                  <a:lnTo>
                    <a:pt x="16297" y="7441"/>
                  </a:lnTo>
                  <a:lnTo>
                    <a:pt x="16526" y="7304"/>
                  </a:lnTo>
                  <a:cubicBezTo>
                    <a:pt x="16663" y="7235"/>
                    <a:pt x="16800" y="7144"/>
                    <a:pt x="16936" y="7053"/>
                  </a:cubicBezTo>
                  <a:cubicBezTo>
                    <a:pt x="17142" y="7167"/>
                    <a:pt x="17325" y="7281"/>
                    <a:pt x="17507" y="7372"/>
                  </a:cubicBezTo>
                  <a:cubicBezTo>
                    <a:pt x="17325" y="7281"/>
                    <a:pt x="17142" y="7167"/>
                    <a:pt x="16959" y="7053"/>
                  </a:cubicBezTo>
                  <a:cubicBezTo>
                    <a:pt x="17188" y="6916"/>
                    <a:pt x="17416" y="6779"/>
                    <a:pt x="17667" y="6642"/>
                  </a:cubicBezTo>
                  <a:cubicBezTo>
                    <a:pt x="17804" y="6733"/>
                    <a:pt x="17964" y="6802"/>
                    <a:pt x="18123" y="6893"/>
                  </a:cubicBezTo>
                  <a:cubicBezTo>
                    <a:pt x="17964" y="6802"/>
                    <a:pt x="17827" y="6710"/>
                    <a:pt x="17667" y="6619"/>
                  </a:cubicBezTo>
                  <a:cubicBezTo>
                    <a:pt x="17872" y="6505"/>
                    <a:pt x="18101" y="6391"/>
                    <a:pt x="18306" y="6254"/>
                  </a:cubicBezTo>
                  <a:lnTo>
                    <a:pt x="18306" y="6254"/>
                  </a:lnTo>
                  <a:cubicBezTo>
                    <a:pt x="18078" y="6368"/>
                    <a:pt x="17872" y="6482"/>
                    <a:pt x="17644" y="6619"/>
                  </a:cubicBezTo>
                  <a:cubicBezTo>
                    <a:pt x="17461" y="6505"/>
                    <a:pt x="17256" y="6391"/>
                    <a:pt x="17073" y="6277"/>
                  </a:cubicBezTo>
                  <a:cubicBezTo>
                    <a:pt x="17279" y="6163"/>
                    <a:pt x="17461" y="6049"/>
                    <a:pt x="17667" y="5934"/>
                  </a:cubicBezTo>
                  <a:lnTo>
                    <a:pt x="17667" y="5934"/>
                  </a:lnTo>
                  <a:cubicBezTo>
                    <a:pt x="17461" y="6026"/>
                    <a:pt x="17256" y="6140"/>
                    <a:pt x="17051" y="6254"/>
                  </a:cubicBezTo>
                  <a:cubicBezTo>
                    <a:pt x="16845" y="6140"/>
                    <a:pt x="16663" y="6049"/>
                    <a:pt x="16480" y="5934"/>
                  </a:cubicBezTo>
                  <a:cubicBezTo>
                    <a:pt x="16663" y="5820"/>
                    <a:pt x="16845" y="5706"/>
                    <a:pt x="17028" y="5592"/>
                  </a:cubicBezTo>
                  <a:lnTo>
                    <a:pt x="17028" y="5592"/>
                  </a:lnTo>
                  <a:cubicBezTo>
                    <a:pt x="16822" y="5706"/>
                    <a:pt x="16640" y="5797"/>
                    <a:pt x="16434" y="5912"/>
                  </a:cubicBezTo>
                  <a:cubicBezTo>
                    <a:pt x="16252" y="5797"/>
                    <a:pt x="16069" y="5683"/>
                    <a:pt x="15864" y="5569"/>
                  </a:cubicBezTo>
                  <a:cubicBezTo>
                    <a:pt x="16046" y="5478"/>
                    <a:pt x="16206" y="5364"/>
                    <a:pt x="16389" y="5273"/>
                  </a:cubicBezTo>
                  <a:lnTo>
                    <a:pt x="16389" y="5273"/>
                  </a:lnTo>
                  <a:cubicBezTo>
                    <a:pt x="16206" y="5364"/>
                    <a:pt x="16023" y="5455"/>
                    <a:pt x="15841" y="5569"/>
                  </a:cubicBezTo>
                  <a:cubicBezTo>
                    <a:pt x="15658" y="5455"/>
                    <a:pt x="15453" y="5341"/>
                    <a:pt x="15270" y="5227"/>
                  </a:cubicBezTo>
                  <a:cubicBezTo>
                    <a:pt x="15430" y="5136"/>
                    <a:pt x="15590" y="5044"/>
                    <a:pt x="15750" y="4953"/>
                  </a:cubicBezTo>
                  <a:lnTo>
                    <a:pt x="15750" y="4953"/>
                  </a:lnTo>
                  <a:cubicBezTo>
                    <a:pt x="15567" y="5021"/>
                    <a:pt x="15407" y="5113"/>
                    <a:pt x="15247" y="5204"/>
                  </a:cubicBezTo>
                  <a:cubicBezTo>
                    <a:pt x="15202" y="5181"/>
                    <a:pt x="15179" y="5158"/>
                    <a:pt x="15156" y="5158"/>
                  </a:cubicBezTo>
                  <a:lnTo>
                    <a:pt x="14654" y="4862"/>
                  </a:lnTo>
                  <a:cubicBezTo>
                    <a:pt x="14814" y="4793"/>
                    <a:pt x="14951" y="4702"/>
                    <a:pt x="15088" y="4611"/>
                  </a:cubicBezTo>
                  <a:lnTo>
                    <a:pt x="15088" y="4611"/>
                  </a:lnTo>
                  <a:cubicBezTo>
                    <a:pt x="14951" y="4702"/>
                    <a:pt x="14791" y="4770"/>
                    <a:pt x="14631" y="4862"/>
                  </a:cubicBezTo>
                  <a:lnTo>
                    <a:pt x="14106" y="4565"/>
                  </a:lnTo>
                  <a:cubicBezTo>
                    <a:pt x="14289" y="4451"/>
                    <a:pt x="14471" y="4337"/>
                    <a:pt x="14654" y="4223"/>
                  </a:cubicBezTo>
                  <a:lnTo>
                    <a:pt x="14654" y="4223"/>
                  </a:lnTo>
                  <a:cubicBezTo>
                    <a:pt x="14471" y="4337"/>
                    <a:pt x="14266" y="4428"/>
                    <a:pt x="14083" y="4542"/>
                  </a:cubicBezTo>
                  <a:lnTo>
                    <a:pt x="13513" y="4200"/>
                  </a:lnTo>
                  <a:cubicBezTo>
                    <a:pt x="13741" y="4063"/>
                    <a:pt x="13969" y="3949"/>
                    <a:pt x="14197" y="3812"/>
                  </a:cubicBezTo>
                  <a:lnTo>
                    <a:pt x="14197" y="3812"/>
                  </a:lnTo>
                  <a:cubicBezTo>
                    <a:pt x="13946" y="3926"/>
                    <a:pt x="13718" y="4063"/>
                    <a:pt x="13467" y="4200"/>
                  </a:cubicBezTo>
                  <a:lnTo>
                    <a:pt x="12896" y="3857"/>
                  </a:lnTo>
                  <a:cubicBezTo>
                    <a:pt x="13125" y="3743"/>
                    <a:pt x="13330" y="3606"/>
                    <a:pt x="13535" y="3469"/>
                  </a:cubicBezTo>
                  <a:lnTo>
                    <a:pt x="13535" y="3469"/>
                  </a:lnTo>
                  <a:cubicBezTo>
                    <a:pt x="13330" y="3606"/>
                    <a:pt x="13102" y="3720"/>
                    <a:pt x="12874" y="3835"/>
                  </a:cubicBezTo>
                  <a:lnTo>
                    <a:pt x="12303" y="3515"/>
                  </a:lnTo>
                  <a:cubicBezTo>
                    <a:pt x="12485" y="3401"/>
                    <a:pt x="12691" y="3264"/>
                    <a:pt x="12896" y="3150"/>
                  </a:cubicBezTo>
                  <a:lnTo>
                    <a:pt x="12896" y="3150"/>
                  </a:lnTo>
                  <a:cubicBezTo>
                    <a:pt x="12691" y="3264"/>
                    <a:pt x="12485" y="3378"/>
                    <a:pt x="12257" y="3492"/>
                  </a:cubicBezTo>
                  <a:lnTo>
                    <a:pt x="12166" y="3424"/>
                  </a:lnTo>
                  <a:lnTo>
                    <a:pt x="11687" y="3173"/>
                  </a:lnTo>
                  <a:cubicBezTo>
                    <a:pt x="11869" y="3058"/>
                    <a:pt x="12075" y="2944"/>
                    <a:pt x="12257" y="2830"/>
                  </a:cubicBezTo>
                  <a:lnTo>
                    <a:pt x="12257" y="2830"/>
                  </a:lnTo>
                  <a:cubicBezTo>
                    <a:pt x="12052" y="2922"/>
                    <a:pt x="11846" y="3036"/>
                    <a:pt x="11664" y="3150"/>
                  </a:cubicBezTo>
                  <a:lnTo>
                    <a:pt x="11070" y="2830"/>
                  </a:lnTo>
                  <a:cubicBezTo>
                    <a:pt x="11299" y="2693"/>
                    <a:pt x="11527" y="2556"/>
                    <a:pt x="11778" y="2419"/>
                  </a:cubicBezTo>
                  <a:lnTo>
                    <a:pt x="11778" y="2419"/>
                  </a:lnTo>
                  <a:cubicBezTo>
                    <a:pt x="11527" y="2533"/>
                    <a:pt x="11276" y="2670"/>
                    <a:pt x="11048" y="2807"/>
                  </a:cubicBezTo>
                  <a:lnTo>
                    <a:pt x="10454" y="2488"/>
                  </a:lnTo>
                  <a:cubicBezTo>
                    <a:pt x="10682" y="2351"/>
                    <a:pt x="10911" y="2214"/>
                    <a:pt x="11116" y="2077"/>
                  </a:cubicBezTo>
                  <a:lnTo>
                    <a:pt x="11116" y="2077"/>
                  </a:lnTo>
                  <a:cubicBezTo>
                    <a:pt x="10888" y="2214"/>
                    <a:pt x="10660" y="2328"/>
                    <a:pt x="10431" y="2465"/>
                  </a:cubicBezTo>
                  <a:lnTo>
                    <a:pt x="9838" y="2123"/>
                  </a:lnTo>
                  <a:cubicBezTo>
                    <a:pt x="10066" y="2008"/>
                    <a:pt x="10271" y="1894"/>
                    <a:pt x="10477" y="1757"/>
                  </a:cubicBezTo>
                  <a:lnTo>
                    <a:pt x="10477" y="1757"/>
                  </a:lnTo>
                  <a:cubicBezTo>
                    <a:pt x="10271" y="1872"/>
                    <a:pt x="10043" y="1986"/>
                    <a:pt x="9815" y="2123"/>
                  </a:cubicBezTo>
                  <a:lnTo>
                    <a:pt x="9244" y="1780"/>
                  </a:lnTo>
                  <a:cubicBezTo>
                    <a:pt x="9427" y="1666"/>
                    <a:pt x="9632" y="1552"/>
                    <a:pt x="9838" y="1438"/>
                  </a:cubicBezTo>
                  <a:lnTo>
                    <a:pt x="9838" y="1438"/>
                  </a:lnTo>
                  <a:cubicBezTo>
                    <a:pt x="9632" y="1529"/>
                    <a:pt x="9427" y="1666"/>
                    <a:pt x="9199" y="1780"/>
                  </a:cubicBezTo>
                  <a:lnTo>
                    <a:pt x="9153" y="1735"/>
                  </a:lnTo>
                  <a:cubicBezTo>
                    <a:pt x="8970" y="1643"/>
                    <a:pt x="8788" y="1552"/>
                    <a:pt x="8628" y="1438"/>
                  </a:cubicBezTo>
                  <a:cubicBezTo>
                    <a:pt x="8811" y="1324"/>
                    <a:pt x="9016" y="1210"/>
                    <a:pt x="9199" y="1095"/>
                  </a:cubicBezTo>
                  <a:lnTo>
                    <a:pt x="9199" y="1095"/>
                  </a:lnTo>
                  <a:cubicBezTo>
                    <a:pt x="8993" y="1210"/>
                    <a:pt x="8788" y="1324"/>
                    <a:pt x="8582" y="1438"/>
                  </a:cubicBezTo>
                  <a:cubicBezTo>
                    <a:pt x="8400" y="1324"/>
                    <a:pt x="8194" y="1210"/>
                    <a:pt x="8012" y="1095"/>
                  </a:cubicBezTo>
                  <a:cubicBezTo>
                    <a:pt x="8194" y="981"/>
                    <a:pt x="8377" y="890"/>
                    <a:pt x="8560" y="776"/>
                  </a:cubicBezTo>
                  <a:lnTo>
                    <a:pt x="8560" y="776"/>
                  </a:lnTo>
                  <a:cubicBezTo>
                    <a:pt x="8354" y="867"/>
                    <a:pt x="8172" y="981"/>
                    <a:pt x="7966" y="1095"/>
                  </a:cubicBezTo>
                  <a:cubicBezTo>
                    <a:pt x="7784" y="981"/>
                    <a:pt x="7578" y="867"/>
                    <a:pt x="7373" y="753"/>
                  </a:cubicBezTo>
                  <a:cubicBezTo>
                    <a:pt x="7555" y="662"/>
                    <a:pt x="7738" y="548"/>
                    <a:pt x="7920" y="434"/>
                  </a:cubicBezTo>
                  <a:lnTo>
                    <a:pt x="7920" y="434"/>
                  </a:lnTo>
                  <a:cubicBezTo>
                    <a:pt x="7738" y="548"/>
                    <a:pt x="7532" y="639"/>
                    <a:pt x="7350" y="753"/>
                  </a:cubicBezTo>
                  <a:cubicBezTo>
                    <a:pt x="7167" y="639"/>
                    <a:pt x="6962" y="525"/>
                    <a:pt x="6779" y="411"/>
                  </a:cubicBezTo>
                  <a:cubicBezTo>
                    <a:pt x="7007" y="274"/>
                    <a:pt x="7236" y="137"/>
                    <a:pt x="7486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1608;p41">
              <a:extLst>
                <a:ext uri="{FF2B5EF4-FFF2-40B4-BE49-F238E27FC236}">
                  <a16:creationId xmlns:a16="http://schemas.microsoft.com/office/drawing/2014/main" id="{C900E13A-B309-494C-B862-E93430460AA3}"/>
                </a:ext>
              </a:extLst>
            </p:cNvPr>
            <p:cNvSpPr/>
            <p:nvPr/>
          </p:nvSpPr>
          <p:spPr>
            <a:xfrm>
              <a:off x="6754017" y="2691955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5547" y="0"/>
                  </a:moveTo>
                  <a:lnTo>
                    <a:pt x="1" y="3082"/>
                  </a:lnTo>
                  <a:lnTo>
                    <a:pt x="3447" y="5159"/>
                  </a:lnTo>
                  <a:lnTo>
                    <a:pt x="8857" y="1963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1609;p41">
              <a:extLst>
                <a:ext uri="{FF2B5EF4-FFF2-40B4-BE49-F238E27FC236}">
                  <a16:creationId xmlns:a16="http://schemas.microsoft.com/office/drawing/2014/main" id="{009073C1-36FB-4117-A48C-4EE3AF7D64FE}"/>
                </a:ext>
              </a:extLst>
            </p:cNvPr>
            <p:cNvSpPr/>
            <p:nvPr/>
          </p:nvSpPr>
          <p:spPr>
            <a:xfrm>
              <a:off x="6813486" y="2725822"/>
              <a:ext cx="93336" cy="59866"/>
            </a:xfrm>
            <a:custGeom>
              <a:avLst/>
              <a:gdLst/>
              <a:ahLst/>
              <a:cxnLst/>
              <a:rect l="l" t="t" r="r" b="b"/>
              <a:pathLst>
                <a:path w="5410" h="3470" extrusionOk="0">
                  <a:moveTo>
                    <a:pt x="5410" y="0"/>
                  </a:moveTo>
                  <a:lnTo>
                    <a:pt x="0" y="3196"/>
                  </a:lnTo>
                  <a:lnTo>
                    <a:pt x="0" y="3470"/>
                  </a:lnTo>
                  <a:lnTo>
                    <a:pt x="5410" y="29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1610;p41">
              <a:extLst>
                <a:ext uri="{FF2B5EF4-FFF2-40B4-BE49-F238E27FC236}">
                  <a16:creationId xmlns:a16="http://schemas.microsoft.com/office/drawing/2014/main" id="{B3FFD70D-74C8-4868-8C42-5FCF25A2B9E9}"/>
                </a:ext>
              </a:extLst>
            </p:cNvPr>
            <p:cNvSpPr/>
            <p:nvPr/>
          </p:nvSpPr>
          <p:spPr>
            <a:xfrm>
              <a:off x="6754017" y="2745110"/>
              <a:ext cx="59487" cy="40578"/>
            </a:xfrm>
            <a:custGeom>
              <a:avLst/>
              <a:gdLst/>
              <a:ahLst/>
              <a:cxnLst/>
              <a:rect l="l" t="t" r="r" b="b"/>
              <a:pathLst>
                <a:path w="3448" h="2352" extrusionOk="0">
                  <a:moveTo>
                    <a:pt x="1" y="1"/>
                  </a:moveTo>
                  <a:lnTo>
                    <a:pt x="1" y="252"/>
                  </a:lnTo>
                  <a:lnTo>
                    <a:pt x="3447" y="2352"/>
                  </a:lnTo>
                  <a:lnTo>
                    <a:pt x="3447" y="20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1611;p41">
              <a:extLst>
                <a:ext uri="{FF2B5EF4-FFF2-40B4-BE49-F238E27FC236}">
                  <a16:creationId xmlns:a16="http://schemas.microsoft.com/office/drawing/2014/main" id="{AA0C8CA1-7557-4615-AD44-5345EF18054F}"/>
                </a:ext>
              </a:extLst>
            </p:cNvPr>
            <p:cNvSpPr/>
            <p:nvPr/>
          </p:nvSpPr>
          <p:spPr>
            <a:xfrm>
              <a:off x="6773322" y="2697459"/>
              <a:ext cx="122475" cy="72081"/>
            </a:xfrm>
            <a:custGeom>
              <a:avLst/>
              <a:gdLst/>
              <a:ahLst/>
              <a:cxnLst/>
              <a:rect l="l" t="t" r="r" b="b"/>
              <a:pathLst>
                <a:path w="7099" h="4178" extrusionOk="0">
                  <a:moveTo>
                    <a:pt x="4428" y="1"/>
                  </a:moveTo>
                  <a:lnTo>
                    <a:pt x="0" y="2466"/>
                  </a:lnTo>
                  <a:lnTo>
                    <a:pt x="2830" y="4178"/>
                  </a:lnTo>
                  <a:lnTo>
                    <a:pt x="7099" y="1644"/>
                  </a:lnTo>
                  <a:lnTo>
                    <a:pt x="4428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1612;p41">
              <a:extLst>
                <a:ext uri="{FF2B5EF4-FFF2-40B4-BE49-F238E27FC236}">
                  <a16:creationId xmlns:a16="http://schemas.microsoft.com/office/drawing/2014/main" id="{C4368B8C-08BE-4548-B33C-5668072979B9}"/>
                </a:ext>
              </a:extLst>
            </p:cNvPr>
            <p:cNvSpPr/>
            <p:nvPr/>
          </p:nvSpPr>
          <p:spPr>
            <a:xfrm>
              <a:off x="6781190" y="2753115"/>
              <a:ext cx="13405" cy="8436"/>
            </a:xfrm>
            <a:custGeom>
              <a:avLst/>
              <a:gdLst/>
              <a:ahLst/>
              <a:cxnLst/>
              <a:rect l="l" t="t" r="r" b="b"/>
              <a:pathLst>
                <a:path w="777" h="489" extrusionOk="0">
                  <a:moveTo>
                    <a:pt x="264" y="0"/>
                  </a:moveTo>
                  <a:cubicBezTo>
                    <a:pt x="157" y="0"/>
                    <a:pt x="75" y="36"/>
                    <a:pt x="46" y="107"/>
                  </a:cubicBezTo>
                  <a:cubicBezTo>
                    <a:pt x="1" y="221"/>
                    <a:pt x="115" y="358"/>
                    <a:pt x="297" y="450"/>
                  </a:cubicBezTo>
                  <a:cubicBezTo>
                    <a:pt x="374" y="475"/>
                    <a:pt x="448" y="488"/>
                    <a:pt x="513" y="488"/>
                  </a:cubicBezTo>
                  <a:cubicBezTo>
                    <a:pt x="620" y="488"/>
                    <a:pt x="702" y="453"/>
                    <a:pt x="731" y="381"/>
                  </a:cubicBezTo>
                  <a:cubicBezTo>
                    <a:pt x="777" y="267"/>
                    <a:pt x="662" y="130"/>
                    <a:pt x="480" y="39"/>
                  </a:cubicBezTo>
                  <a:cubicBezTo>
                    <a:pt x="403" y="13"/>
                    <a:pt x="329" y="0"/>
                    <a:pt x="264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1613;p41">
              <a:extLst>
                <a:ext uri="{FF2B5EF4-FFF2-40B4-BE49-F238E27FC236}">
                  <a16:creationId xmlns:a16="http://schemas.microsoft.com/office/drawing/2014/main" id="{9A4CC4A9-CF3D-4888-A149-89523E444110}"/>
                </a:ext>
              </a:extLst>
            </p:cNvPr>
            <p:cNvSpPr/>
            <p:nvPr/>
          </p:nvSpPr>
          <p:spPr>
            <a:xfrm>
              <a:off x="6817023" y="2697459"/>
              <a:ext cx="78775" cy="28380"/>
            </a:xfrm>
            <a:custGeom>
              <a:avLst/>
              <a:gdLst/>
              <a:ahLst/>
              <a:cxnLst/>
              <a:rect l="l" t="t" r="r" b="b"/>
              <a:pathLst>
                <a:path w="4566" h="1645" extrusionOk="0">
                  <a:moveTo>
                    <a:pt x="1895" y="1"/>
                  </a:moveTo>
                  <a:lnTo>
                    <a:pt x="1" y="1051"/>
                  </a:lnTo>
                  <a:lnTo>
                    <a:pt x="4566" y="1644"/>
                  </a:lnTo>
                  <a:lnTo>
                    <a:pt x="4566" y="1644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1614;p41">
              <a:extLst>
                <a:ext uri="{FF2B5EF4-FFF2-40B4-BE49-F238E27FC236}">
                  <a16:creationId xmlns:a16="http://schemas.microsoft.com/office/drawing/2014/main" id="{CE6E1089-191F-4BDA-8323-5BFB1DD06D2F}"/>
                </a:ext>
              </a:extLst>
            </p:cNvPr>
            <p:cNvSpPr/>
            <p:nvPr/>
          </p:nvSpPr>
          <p:spPr>
            <a:xfrm>
              <a:off x="6787487" y="2722664"/>
              <a:ext cx="97287" cy="18926"/>
            </a:xfrm>
            <a:custGeom>
              <a:avLst/>
              <a:gdLst/>
              <a:ahLst/>
              <a:cxnLst/>
              <a:rect l="l" t="t" r="r" b="b"/>
              <a:pathLst>
                <a:path w="5639" h="1097" extrusionOk="0">
                  <a:moveTo>
                    <a:pt x="959" y="1"/>
                  </a:moveTo>
                  <a:lnTo>
                    <a:pt x="1" y="548"/>
                  </a:lnTo>
                  <a:lnTo>
                    <a:pt x="4726" y="1096"/>
                  </a:lnTo>
                  <a:lnTo>
                    <a:pt x="5639" y="5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1615;p41">
              <a:extLst>
                <a:ext uri="{FF2B5EF4-FFF2-40B4-BE49-F238E27FC236}">
                  <a16:creationId xmlns:a16="http://schemas.microsoft.com/office/drawing/2014/main" id="{C3E677B3-CFD9-482E-BC8B-634933DF5D54}"/>
                </a:ext>
              </a:extLst>
            </p:cNvPr>
            <p:cNvSpPr/>
            <p:nvPr/>
          </p:nvSpPr>
          <p:spPr>
            <a:xfrm>
              <a:off x="6787487" y="2748664"/>
              <a:ext cx="57917" cy="20876"/>
            </a:xfrm>
            <a:custGeom>
              <a:avLst/>
              <a:gdLst/>
              <a:ahLst/>
              <a:cxnLst/>
              <a:rect l="l" t="t" r="r" b="b"/>
              <a:pathLst>
                <a:path w="3357" h="1210" extrusionOk="0">
                  <a:moveTo>
                    <a:pt x="1" y="0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1616;p41">
              <a:extLst>
                <a:ext uri="{FF2B5EF4-FFF2-40B4-BE49-F238E27FC236}">
                  <a16:creationId xmlns:a16="http://schemas.microsoft.com/office/drawing/2014/main" id="{6CACFAD2-1960-44F7-82D2-6750B4FAD5C9}"/>
                </a:ext>
              </a:extLst>
            </p:cNvPr>
            <p:cNvSpPr/>
            <p:nvPr/>
          </p:nvSpPr>
          <p:spPr>
            <a:xfrm>
              <a:off x="6482687" y="3082983"/>
              <a:ext cx="152823" cy="89023"/>
            </a:xfrm>
            <a:custGeom>
              <a:avLst/>
              <a:gdLst/>
              <a:ahLst/>
              <a:cxnLst/>
              <a:rect l="l" t="t" r="r" b="b"/>
              <a:pathLst>
                <a:path w="8858" h="5160" extrusionOk="0">
                  <a:moveTo>
                    <a:pt x="5548" y="1"/>
                  </a:moveTo>
                  <a:lnTo>
                    <a:pt x="1" y="3105"/>
                  </a:lnTo>
                  <a:lnTo>
                    <a:pt x="3448" y="5159"/>
                  </a:lnTo>
                  <a:lnTo>
                    <a:pt x="8857" y="1964"/>
                  </a:lnTo>
                  <a:lnTo>
                    <a:pt x="5548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1617;p41">
              <a:extLst>
                <a:ext uri="{FF2B5EF4-FFF2-40B4-BE49-F238E27FC236}">
                  <a16:creationId xmlns:a16="http://schemas.microsoft.com/office/drawing/2014/main" id="{19B3251E-59A1-48A9-9AE7-557CD9A67596}"/>
                </a:ext>
              </a:extLst>
            </p:cNvPr>
            <p:cNvSpPr/>
            <p:nvPr/>
          </p:nvSpPr>
          <p:spPr>
            <a:xfrm>
              <a:off x="6542156" y="3116850"/>
              <a:ext cx="93353" cy="59883"/>
            </a:xfrm>
            <a:custGeom>
              <a:avLst/>
              <a:gdLst/>
              <a:ahLst/>
              <a:cxnLst/>
              <a:rect l="l" t="t" r="r" b="b"/>
              <a:pathLst>
                <a:path w="5411" h="3471" extrusionOk="0">
                  <a:moveTo>
                    <a:pt x="5410" y="1"/>
                  </a:moveTo>
                  <a:lnTo>
                    <a:pt x="1" y="3196"/>
                  </a:lnTo>
                  <a:lnTo>
                    <a:pt x="1" y="3470"/>
                  </a:lnTo>
                  <a:lnTo>
                    <a:pt x="5410" y="320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1618;p41">
              <a:extLst>
                <a:ext uri="{FF2B5EF4-FFF2-40B4-BE49-F238E27FC236}">
                  <a16:creationId xmlns:a16="http://schemas.microsoft.com/office/drawing/2014/main" id="{9EA2729B-C8EB-48AB-9CB1-ABE4255CAD51}"/>
                </a:ext>
              </a:extLst>
            </p:cNvPr>
            <p:cNvSpPr/>
            <p:nvPr/>
          </p:nvSpPr>
          <p:spPr>
            <a:xfrm>
              <a:off x="6482687" y="3136552"/>
              <a:ext cx="59487" cy="40181"/>
            </a:xfrm>
            <a:custGeom>
              <a:avLst/>
              <a:gdLst/>
              <a:ahLst/>
              <a:cxnLst/>
              <a:rect l="l" t="t" r="r" b="b"/>
              <a:pathLst>
                <a:path w="3448" h="2329" extrusionOk="0">
                  <a:moveTo>
                    <a:pt x="1" y="0"/>
                  </a:moveTo>
                  <a:lnTo>
                    <a:pt x="1" y="251"/>
                  </a:lnTo>
                  <a:lnTo>
                    <a:pt x="3448" y="2328"/>
                  </a:lnTo>
                  <a:lnTo>
                    <a:pt x="3448" y="20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1619;p41">
              <a:extLst>
                <a:ext uri="{FF2B5EF4-FFF2-40B4-BE49-F238E27FC236}">
                  <a16:creationId xmlns:a16="http://schemas.microsoft.com/office/drawing/2014/main" id="{32A5320F-917E-480E-B539-920896155830}"/>
                </a:ext>
              </a:extLst>
            </p:cNvPr>
            <p:cNvSpPr/>
            <p:nvPr/>
          </p:nvSpPr>
          <p:spPr>
            <a:xfrm>
              <a:off x="6501595" y="3088901"/>
              <a:ext cx="122890" cy="71684"/>
            </a:xfrm>
            <a:custGeom>
              <a:avLst/>
              <a:gdLst/>
              <a:ahLst/>
              <a:cxnLst/>
              <a:rect l="l" t="t" r="r" b="b"/>
              <a:pathLst>
                <a:path w="7123" h="4155" extrusionOk="0">
                  <a:moveTo>
                    <a:pt x="4429" y="0"/>
                  </a:moveTo>
                  <a:lnTo>
                    <a:pt x="1" y="2465"/>
                  </a:lnTo>
                  <a:lnTo>
                    <a:pt x="2831" y="4154"/>
                  </a:lnTo>
                  <a:lnTo>
                    <a:pt x="7122" y="1621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1620;p41">
              <a:extLst>
                <a:ext uri="{FF2B5EF4-FFF2-40B4-BE49-F238E27FC236}">
                  <a16:creationId xmlns:a16="http://schemas.microsoft.com/office/drawing/2014/main" id="{08DCFE83-AE7A-40E2-A2A9-74A32AF2084A}"/>
                </a:ext>
              </a:extLst>
            </p:cNvPr>
            <p:cNvSpPr/>
            <p:nvPr/>
          </p:nvSpPr>
          <p:spPr>
            <a:xfrm>
              <a:off x="6509480" y="3144350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270" y="0"/>
                  </a:moveTo>
                  <a:cubicBezTo>
                    <a:pt x="163" y="0"/>
                    <a:pt x="74" y="39"/>
                    <a:pt x="46" y="96"/>
                  </a:cubicBezTo>
                  <a:cubicBezTo>
                    <a:pt x="0" y="210"/>
                    <a:pt x="114" y="370"/>
                    <a:pt x="320" y="438"/>
                  </a:cubicBezTo>
                  <a:cubicBezTo>
                    <a:pt x="396" y="476"/>
                    <a:pt x="472" y="495"/>
                    <a:pt x="538" y="495"/>
                  </a:cubicBezTo>
                  <a:cubicBezTo>
                    <a:pt x="631" y="495"/>
                    <a:pt x="704" y="459"/>
                    <a:pt x="731" y="393"/>
                  </a:cubicBezTo>
                  <a:cubicBezTo>
                    <a:pt x="776" y="278"/>
                    <a:pt x="662" y="119"/>
                    <a:pt x="479" y="50"/>
                  </a:cubicBezTo>
                  <a:cubicBezTo>
                    <a:pt x="410" y="15"/>
                    <a:pt x="337" y="0"/>
                    <a:pt x="270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1621;p41">
              <a:extLst>
                <a:ext uri="{FF2B5EF4-FFF2-40B4-BE49-F238E27FC236}">
                  <a16:creationId xmlns:a16="http://schemas.microsoft.com/office/drawing/2014/main" id="{E75FCFF8-7D2C-44D4-91CC-42C10B35A335}"/>
                </a:ext>
              </a:extLst>
            </p:cNvPr>
            <p:cNvSpPr/>
            <p:nvPr/>
          </p:nvSpPr>
          <p:spPr>
            <a:xfrm>
              <a:off x="6545313" y="3088901"/>
              <a:ext cx="79172" cy="27966"/>
            </a:xfrm>
            <a:custGeom>
              <a:avLst/>
              <a:gdLst/>
              <a:ahLst/>
              <a:cxnLst/>
              <a:rect l="l" t="t" r="r" b="b"/>
              <a:pathLst>
                <a:path w="4589" h="1621" extrusionOk="0">
                  <a:moveTo>
                    <a:pt x="1895" y="0"/>
                  </a:moveTo>
                  <a:lnTo>
                    <a:pt x="0" y="1050"/>
                  </a:lnTo>
                  <a:lnTo>
                    <a:pt x="4588" y="1621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1622;p41">
              <a:extLst>
                <a:ext uri="{FF2B5EF4-FFF2-40B4-BE49-F238E27FC236}">
                  <a16:creationId xmlns:a16="http://schemas.microsoft.com/office/drawing/2014/main" id="{E7742524-C663-40F6-A17C-13BFDCEC0E43}"/>
                </a:ext>
              </a:extLst>
            </p:cNvPr>
            <p:cNvSpPr/>
            <p:nvPr/>
          </p:nvSpPr>
          <p:spPr>
            <a:xfrm>
              <a:off x="6515777" y="3114089"/>
              <a:ext cx="97666" cy="18926"/>
            </a:xfrm>
            <a:custGeom>
              <a:avLst/>
              <a:gdLst/>
              <a:ahLst/>
              <a:cxnLst/>
              <a:rect l="l" t="t" r="r" b="b"/>
              <a:pathLst>
                <a:path w="5661" h="1097" extrusionOk="0">
                  <a:moveTo>
                    <a:pt x="982" y="1"/>
                  </a:moveTo>
                  <a:lnTo>
                    <a:pt x="0" y="549"/>
                  </a:lnTo>
                  <a:lnTo>
                    <a:pt x="4725" y="1097"/>
                  </a:lnTo>
                  <a:lnTo>
                    <a:pt x="5661" y="549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1623;p41">
              <a:extLst>
                <a:ext uri="{FF2B5EF4-FFF2-40B4-BE49-F238E27FC236}">
                  <a16:creationId xmlns:a16="http://schemas.microsoft.com/office/drawing/2014/main" id="{D32B1093-2C36-44B7-84DE-4656C924C37F}"/>
                </a:ext>
              </a:extLst>
            </p:cNvPr>
            <p:cNvSpPr/>
            <p:nvPr/>
          </p:nvSpPr>
          <p:spPr>
            <a:xfrm>
              <a:off x="6515777" y="3139692"/>
              <a:ext cx="57899" cy="20893"/>
            </a:xfrm>
            <a:custGeom>
              <a:avLst/>
              <a:gdLst/>
              <a:ahLst/>
              <a:cxnLst/>
              <a:rect l="l" t="t" r="r" b="b"/>
              <a:pathLst>
                <a:path w="3356" h="1211" extrusionOk="0">
                  <a:moveTo>
                    <a:pt x="0" y="1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1624;p41">
              <a:extLst>
                <a:ext uri="{FF2B5EF4-FFF2-40B4-BE49-F238E27FC236}">
                  <a16:creationId xmlns:a16="http://schemas.microsoft.com/office/drawing/2014/main" id="{A1A9EB03-46EB-4BCF-8B81-7C786C00D6D5}"/>
                </a:ext>
              </a:extLst>
            </p:cNvPr>
            <p:cNvSpPr/>
            <p:nvPr/>
          </p:nvSpPr>
          <p:spPr>
            <a:xfrm>
              <a:off x="6477183" y="3575628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3310" y="0"/>
                  </a:moveTo>
                  <a:lnTo>
                    <a:pt x="0" y="1963"/>
                  </a:lnTo>
                  <a:lnTo>
                    <a:pt x="5410" y="5159"/>
                  </a:lnTo>
                  <a:lnTo>
                    <a:pt x="8857" y="3082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Google Shape;1625;p41">
              <a:extLst>
                <a:ext uri="{FF2B5EF4-FFF2-40B4-BE49-F238E27FC236}">
                  <a16:creationId xmlns:a16="http://schemas.microsoft.com/office/drawing/2014/main" id="{C033B895-3AEE-486C-A099-BF40DA190E8F}"/>
                </a:ext>
              </a:extLst>
            </p:cNvPr>
            <p:cNvSpPr/>
            <p:nvPr/>
          </p:nvSpPr>
          <p:spPr>
            <a:xfrm>
              <a:off x="6477183" y="3609495"/>
              <a:ext cx="93353" cy="59866"/>
            </a:xfrm>
            <a:custGeom>
              <a:avLst/>
              <a:gdLst/>
              <a:ahLst/>
              <a:cxnLst/>
              <a:rect l="l" t="t" r="r" b="b"/>
              <a:pathLst>
                <a:path w="5411" h="3470" extrusionOk="0">
                  <a:moveTo>
                    <a:pt x="0" y="0"/>
                  </a:moveTo>
                  <a:lnTo>
                    <a:pt x="0" y="320"/>
                  </a:lnTo>
                  <a:lnTo>
                    <a:pt x="5410" y="3470"/>
                  </a:lnTo>
                  <a:lnTo>
                    <a:pt x="5410" y="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Google Shape;1626;p41">
              <a:extLst>
                <a:ext uri="{FF2B5EF4-FFF2-40B4-BE49-F238E27FC236}">
                  <a16:creationId xmlns:a16="http://schemas.microsoft.com/office/drawing/2014/main" id="{CA2D8070-93D9-41E6-A707-7ADFD2D9D151}"/>
                </a:ext>
              </a:extLst>
            </p:cNvPr>
            <p:cNvSpPr/>
            <p:nvPr/>
          </p:nvSpPr>
          <p:spPr>
            <a:xfrm>
              <a:off x="6570519" y="3628783"/>
              <a:ext cx="59469" cy="40578"/>
            </a:xfrm>
            <a:custGeom>
              <a:avLst/>
              <a:gdLst/>
              <a:ahLst/>
              <a:cxnLst/>
              <a:rect l="l" t="t" r="r" b="b"/>
              <a:pathLst>
                <a:path w="3447" h="2352" extrusionOk="0">
                  <a:moveTo>
                    <a:pt x="3447" y="1"/>
                  </a:moveTo>
                  <a:lnTo>
                    <a:pt x="0" y="2078"/>
                  </a:lnTo>
                  <a:lnTo>
                    <a:pt x="0" y="2352"/>
                  </a:lnTo>
                  <a:lnTo>
                    <a:pt x="3447" y="274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Google Shape;1627;p41">
              <a:extLst>
                <a:ext uri="{FF2B5EF4-FFF2-40B4-BE49-F238E27FC236}">
                  <a16:creationId xmlns:a16="http://schemas.microsoft.com/office/drawing/2014/main" id="{CBE3240B-756C-4279-9D90-2FB324B4ACE4}"/>
                </a:ext>
              </a:extLst>
            </p:cNvPr>
            <p:cNvSpPr/>
            <p:nvPr/>
          </p:nvSpPr>
          <p:spPr>
            <a:xfrm>
              <a:off x="6488208" y="3581132"/>
              <a:ext cx="122493" cy="72081"/>
            </a:xfrm>
            <a:custGeom>
              <a:avLst/>
              <a:gdLst/>
              <a:ahLst/>
              <a:cxnLst/>
              <a:rect l="l" t="t" r="r" b="b"/>
              <a:pathLst>
                <a:path w="7100" h="4178" extrusionOk="0">
                  <a:moveTo>
                    <a:pt x="2694" y="1"/>
                  </a:moveTo>
                  <a:lnTo>
                    <a:pt x="1" y="1644"/>
                  </a:lnTo>
                  <a:lnTo>
                    <a:pt x="4292" y="4178"/>
                  </a:lnTo>
                  <a:lnTo>
                    <a:pt x="7099" y="2466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Google Shape;1628;p41">
              <a:extLst>
                <a:ext uri="{FF2B5EF4-FFF2-40B4-BE49-F238E27FC236}">
                  <a16:creationId xmlns:a16="http://schemas.microsoft.com/office/drawing/2014/main" id="{7B733C59-FC4C-46A3-83D7-24063E526E21}"/>
                </a:ext>
              </a:extLst>
            </p:cNvPr>
            <p:cNvSpPr/>
            <p:nvPr/>
          </p:nvSpPr>
          <p:spPr>
            <a:xfrm>
              <a:off x="6589411" y="3636874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539" y="0"/>
                  </a:moveTo>
                  <a:cubicBezTo>
                    <a:pt x="473" y="0"/>
                    <a:pt x="396" y="18"/>
                    <a:pt x="320" y="57"/>
                  </a:cubicBezTo>
                  <a:cubicBezTo>
                    <a:pt x="115" y="125"/>
                    <a:pt x="1" y="285"/>
                    <a:pt x="46" y="399"/>
                  </a:cubicBezTo>
                  <a:cubicBezTo>
                    <a:pt x="75" y="455"/>
                    <a:pt x="164" y="494"/>
                    <a:pt x="271" y="494"/>
                  </a:cubicBezTo>
                  <a:cubicBezTo>
                    <a:pt x="337" y="494"/>
                    <a:pt x="410" y="479"/>
                    <a:pt x="480" y="445"/>
                  </a:cubicBezTo>
                  <a:cubicBezTo>
                    <a:pt x="663" y="376"/>
                    <a:pt x="777" y="216"/>
                    <a:pt x="731" y="102"/>
                  </a:cubicBezTo>
                  <a:cubicBezTo>
                    <a:pt x="704" y="36"/>
                    <a:pt x="631" y="0"/>
                    <a:pt x="539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Google Shape;1629;p41">
              <a:extLst>
                <a:ext uri="{FF2B5EF4-FFF2-40B4-BE49-F238E27FC236}">
                  <a16:creationId xmlns:a16="http://schemas.microsoft.com/office/drawing/2014/main" id="{1B9A654E-C339-4F15-82F8-9C96E953972A}"/>
                </a:ext>
              </a:extLst>
            </p:cNvPr>
            <p:cNvSpPr/>
            <p:nvPr/>
          </p:nvSpPr>
          <p:spPr>
            <a:xfrm>
              <a:off x="6488208" y="3581132"/>
              <a:ext cx="79172" cy="28380"/>
            </a:xfrm>
            <a:custGeom>
              <a:avLst/>
              <a:gdLst/>
              <a:ahLst/>
              <a:cxnLst/>
              <a:rect l="l" t="t" r="r" b="b"/>
              <a:pathLst>
                <a:path w="4589" h="1645" extrusionOk="0">
                  <a:moveTo>
                    <a:pt x="2694" y="1"/>
                  </a:moveTo>
                  <a:lnTo>
                    <a:pt x="1" y="1644"/>
                  </a:lnTo>
                  <a:lnTo>
                    <a:pt x="1" y="1644"/>
                  </a:lnTo>
                  <a:lnTo>
                    <a:pt x="4588" y="1074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Google Shape;1630;p41">
              <a:extLst>
                <a:ext uri="{FF2B5EF4-FFF2-40B4-BE49-F238E27FC236}">
                  <a16:creationId xmlns:a16="http://schemas.microsoft.com/office/drawing/2014/main" id="{BB1E155C-C959-48B4-9CB7-15FD62003115}"/>
                </a:ext>
              </a:extLst>
            </p:cNvPr>
            <p:cNvSpPr/>
            <p:nvPr/>
          </p:nvSpPr>
          <p:spPr>
            <a:xfrm>
              <a:off x="6499232" y="3606734"/>
              <a:ext cx="97684" cy="18529"/>
            </a:xfrm>
            <a:custGeom>
              <a:avLst/>
              <a:gdLst/>
              <a:ahLst/>
              <a:cxnLst/>
              <a:rect l="l" t="t" r="r" b="b"/>
              <a:pathLst>
                <a:path w="5662" h="1074" extrusionOk="0">
                  <a:moveTo>
                    <a:pt x="4680" y="0"/>
                  </a:moveTo>
                  <a:lnTo>
                    <a:pt x="1" y="525"/>
                  </a:lnTo>
                  <a:lnTo>
                    <a:pt x="936" y="1073"/>
                  </a:lnTo>
                  <a:lnTo>
                    <a:pt x="5661" y="548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Google Shape;1631;p41">
              <a:extLst>
                <a:ext uri="{FF2B5EF4-FFF2-40B4-BE49-F238E27FC236}">
                  <a16:creationId xmlns:a16="http://schemas.microsoft.com/office/drawing/2014/main" id="{8BCBC7C4-D991-422F-9959-4A86C1EB28A3}"/>
                </a:ext>
              </a:extLst>
            </p:cNvPr>
            <p:cNvSpPr/>
            <p:nvPr/>
          </p:nvSpPr>
          <p:spPr>
            <a:xfrm>
              <a:off x="6538619" y="3632337"/>
              <a:ext cx="58296" cy="20876"/>
            </a:xfrm>
            <a:custGeom>
              <a:avLst/>
              <a:gdLst/>
              <a:ahLst/>
              <a:cxnLst/>
              <a:rect l="l" t="t" r="r" b="b"/>
              <a:pathLst>
                <a:path w="3379" h="1210" extrusionOk="0">
                  <a:moveTo>
                    <a:pt x="3378" y="0"/>
                  </a:moveTo>
                  <a:lnTo>
                    <a:pt x="0" y="411"/>
                  </a:lnTo>
                  <a:lnTo>
                    <a:pt x="1370" y="1210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Google Shape;1632;p41">
              <a:extLst>
                <a:ext uri="{FF2B5EF4-FFF2-40B4-BE49-F238E27FC236}">
                  <a16:creationId xmlns:a16="http://schemas.microsoft.com/office/drawing/2014/main" id="{59ABFBBD-B3B4-4024-A907-5B933964724F}"/>
                </a:ext>
              </a:extLst>
            </p:cNvPr>
            <p:cNvSpPr/>
            <p:nvPr/>
          </p:nvSpPr>
          <p:spPr>
            <a:xfrm>
              <a:off x="6144814" y="2951070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11939" y="0"/>
                  </a:moveTo>
                  <a:lnTo>
                    <a:pt x="1" y="6802"/>
                  </a:lnTo>
                  <a:lnTo>
                    <a:pt x="7259" y="11093"/>
                  </a:lnTo>
                  <a:lnTo>
                    <a:pt x="19151" y="4040"/>
                  </a:lnTo>
                  <a:lnTo>
                    <a:pt x="11939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Google Shape;1633;p41">
              <a:extLst>
                <a:ext uri="{FF2B5EF4-FFF2-40B4-BE49-F238E27FC236}">
                  <a16:creationId xmlns:a16="http://schemas.microsoft.com/office/drawing/2014/main" id="{9A8B8CF0-856C-48DF-A041-A97ADABD310F}"/>
                </a:ext>
              </a:extLst>
            </p:cNvPr>
            <p:cNvSpPr/>
            <p:nvPr/>
          </p:nvSpPr>
          <p:spPr>
            <a:xfrm>
              <a:off x="6270050" y="3020770"/>
              <a:ext cx="205184" cy="127996"/>
            </a:xfrm>
            <a:custGeom>
              <a:avLst/>
              <a:gdLst/>
              <a:ahLst/>
              <a:cxnLst/>
              <a:rect l="l" t="t" r="r" b="b"/>
              <a:pathLst>
                <a:path w="11893" h="7419" extrusionOk="0">
                  <a:moveTo>
                    <a:pt x="11892" y="0"/>
                  </a:moveTo>
                  <a:lnTo>
                    <a:pt x="0" y="7053"/>
                  </a:lnTo>
                  <a:lnTo>
                    <a:pt x="0" y="7419"/>
                  </a:lnTo>
                  <a:lnTo>
                    <a:pt x="11892" y="36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Google Shape;1634;p41">
              <a:extLst>
                <a:ext uri="{FF2B5EF4-FFF2-40B4-BE49-F238E27FC236}">
                  <a16:creationId xmlns:a16="http://schemas.microsoft.com/office/drawing/2014/main" id="{AF96C607-2F26-4D4B-9385-A12A0293F3A7}"/>
                </a:ext>
              </a:extLst>
            </p:cNvPr>
            <p:cNvSpPr/>
            <p:nvPr/>
          </p:nvSpPr>
          <p:spPr>
            <a:xfrm>
              <a:off x="6144814" y="3068422"/>
              <a:ext cx="125253" cy="80345"/>
            </a:xfrm>
            <a:custGeom>
              <a:avLst/>
              <a:gdLst/>
              <a:ahLst/>
              <a:cxnLst/>
              <a:rect l="l" t="t" r="r" b="b"/>
              <a:pathLst>
                <a:path w="7260" h="4657" extrusionOk="0">
                  <a:moveTo>
                    <a:pt x="1" y="0"/>
                  </a:moveTo>
                  <a:lnTo>
                    <a:pt x="1" y="365"/>
                  </a:lnTo>
                  <a:lnTo>
                    <a:pt x="7259" y="4657"/>
                  </a:lnTo>
                  <a:lnTo>
                    <a:pt x="7259" y="4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Google Shape;1635;p41">
              <a:extLst>
                <a:ext uri="{FF2B5EF4-FFF2-40B4-BE49-F238E27FC236}">
                  <a16:creationId xmlns:a16="http://schemas.microsoft.com/office/drawing/2014/main" id="{618B8737-8E30-40A5-A1E8-7A02CAA02A2D}"/>
                </a:ext>
              </a:extLst>
            </p:cNvPr>
            <p:cNvSpPr/>
            <p:nvPr/>
          </p:nvSpPr>
          <p:spPr>
            <a:xfrm>
              <a:off x="6170813" y="2966028"/>
              <a:ext cx="278421" cy="161483"/>
            </a:xfrm>
            <a:custGeom>
              <a:avLst/>
              <a:gdLst/>
              <a:ahLst/>
              <a:cxnLst/>
              <a:rect l="l" t="t" r="r" b="b"/>
              <a:pathLst>
                <a:path w="16138" h="9360" extrusionOk="0">
                  <a:moveTo>
                    <a:pt x="10066" y="1"/>
                  </a:moveTo>
                  <a:lnTo>
                    <a:pt x="0" y="5753"/>
                  </a:lnTo>
                  <a:lnTo>
                    <a:pt x="6118" y="9359"/>
                  </a:lnTo>
                  <a:lnTo>
                    <a:pt x="16138" y="3424"/>
                  </a:lnTo>
                  <a:lnTo>
                    <a:pt x="10066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Google Shape;1636;p41">
              <a:extLst>
                <a:ext uri="{FF2B5EF4-FFF2-40B4-BE49-F238E27FC236}">
                  <a16:creationId xmlns:a16="http://schemas.microsoft.com/office/drawing/2014/main" id="{B3DDDE16-C002-4825-8E4E-031EE5C0E10C}"/>
                </a:ext>
              </a:extLst>
            </p:cNvPr>
            <p:cNvSpPr/>
            <p:nvPr/>
          </p:nvSpPr>
          <p:spPr>
            <a:xfrm>
              <a:off x="6393302" y="2983315"/>
              <a:ext cx="20496" cy="13026"/>
            </a:xfrm>
            <a:custGeom>
              <a:avLst/>
              <a:gdLst/>
              <a:ahLst/>
              <a:cxnLst/>
              <a:rect l="l" t="t" r="r" b="b"/>
              <a:pathLst>
                <a:path w="1188" h="755" extrusionOk="0">
                  <a:moveTo>
                    <a:pt x="274" y="0"/>
                  </a:moveTo>
                  <a:cubicBezTo>
                    <a:pt x="181" y="0"/>
                    <a:pt x="107" y="24"/>
                    <a:pt x="69" y="71"/>
                  </a:cubicBezTo>
                  <a:cubicBezTo>
                    <a:pt x="1" y="208"/>
                    <a:pt x="160" y="459"/>
                    <a:pt x="457" y="619"/>
                  </a:cubicBezTo>
                  <a:cubicBezTo>
                    <a:pt x="610" y="708"/>
                    <a:pt x="770" y="755"/>
                    <a:pt x="893" y="755"/>
                  </a:cubicBezTo>
                  <a:cubicBezTo>
                    <a:pt x="991" y="755"/>
                    <a:pt x="1066" y="726"/>
                    <a:pt x="1096" y="665"/>
                  </a:cubicBezTo>
                  <a:cubicBezTo>
                    <a:pt x="1188" y="528"/>
                    <a:pt x="1005" y="300"/>
                    <a:pt x="731" y="140"/>
                  </a:cubicBezTo>
                  <a:cubicBezTo>
                    <a:pt x="571" y="47"/>
                    <a:pt x="404" y="0"/>
                    <a:pt x="274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Google Shape;1637;p41">
              <a:extLst>
                <a:ext uri="{FF2B5EF4-FFF2-40B4-BE49-F238E27FC236}">
                  <a16:creationId xmlns:a16="http://schemas.microsoft.com/office/drawing/2014/main" id="{A67B47F1-5919-4660-9C23-4C857026515E}"/>
                </a:ext>
              </a:extLst>
            </p:cNvPr>
            <p:cNvSpPr/>
            <p:nvPr/>
          </p:nvSpPr>
          <p:spPr>
            <a:xfrm>
              <a:off x="6276347" y="2966028"/>
              <a:ext cx="172887" cy="161483"/>
            </a:xfrm>
            <a:custGeom>
              <a:avLst/>
              <a:gdLst/>
              <a:ahLst/>
              <a:cxnLst/>
              <a:rect l="l" t="t" r="r" b="b"/>
              <a:pathLst>
                <a:path w="10021" h="9360" extrusionOk="0">
                  <a:moveTo>
                    <a:pt x="3949" y="1"/>
                  </a:moveTo>
                  <a:lnTo>
                    <a:pt x="1" y="9359"/>
                  </a:lnTo>
                  <a:lnTo>
                    <a:pt x="10021" y="3424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rgbClr val="EAE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Google Shape;1638;p41">
              <a:extLst>
                <a:ext uri="{FF2B5EF4-FFF2-40B4-BE49-F238E27FC236}">
                  <a16:creationId xmlns:a16="http://schemas.microsoft.com/office/drawing/2014/main" id="{BEF09580-AB1E-42C7-A67B-A67679F99B40}"/>
                </a:ext>
              </a:extLst>
            </p:cNvPr>
            <p:cNvSpPr/>
            <p:nvPr/>
          </p:nvSpPr>
          <p:spPr>
            <a:xfrm>
              <a:off x="6900111" y="2642975"/>
              <a:ext cx="146905" cy="79914"/>
            </a:xfrm>
            <a:custGeom>
              <a:avLst/>
              <a:gdLst/>
              <a:ahLst/>
              <a:cxnLst/>
              <a:rect l="l" t="t" r="r" b="b"/>
              <a:pathLst>
                <a:path w="8515" h="4632" extrusionOk="0">
                  <a:moveTo>
                    <a:pt x="4290" y="0"/>
                  </a:moveTo>
                  <a:cubicBezTo>
                    <a:pt x="3676" y="0"/>
                    <a:pt x="3063" y="103"/>
                    <a:pt x="2512" y="306"/>
                  </a:cubicBezTo>
                  <a:lnTo>
                    <a:pt x="2443" y="329"/>
                  </a:lnTo>
                  <a:cubicBezTo>
                    <a:pt x="1" y="1196"/>
                    <a:pt x="1" y="3433"/>
                    <a:pt x="2397" y="4323"/>
                  </a:cubicBezTo>
                  <a:cubicBezTo>
                    <a:pt x="2957" y="4528"/>
                    <a:pt x="3584" y="4631"/>
                    <a:pt x="4212" y="4631"/>
                  </a:cubicBezTo>
                  <a:cubicBezTo>
                    <a:pt x="4840" y="4631"/>
                    <a:pt x="5467" y="4528"/>
                    <a:pt x="6027" y="4323"/>
                  </a:cubicBezTo>
                  <a:lnTo>
                    <a:pt x="6118" y="4277"/>
                  </a:lnTo>
                  <a:cubicBezTo>
                    <a:pt x="8492" y="3410"/>
                    <a:pt x="8515" y="1196"/>
                    <a:pt x="6118" y="329"/>
                  </a:cubicBezTo>
                  <a:cubicBezTo>
                    <a:pt x="5551" y="109"/>
                    <a:pt x="4920" y="0"/>
                    <a:pt x="4290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Google Shape;1639;p41">
              <a:extLst>
                <a:ext uri="{FF2B5EF4-FFF2-40B4-BE49-F238E27FC236}">
                  <a16:creationId xmlns:a16="http://schemas.microsoft.com/office/drawing/2014/main" id="{A950B195-9082-4C13-A156-FD6D7BB55FE7}"/>
                </a:ext>
              </a:extLst>
            </p:cNvPr>
            <p:cNvSpPr/>
            <p:nvPr/>
          </p:nvSpPr>
          <p:spPr>
            <a:xfrm>
              <a:off x="6927284" y="2689988"/>
              <a:ext cx="90593" cy="23636"/>
            </a:xfrm>
            <a:custGeom>
              <a:avLst/>
              <a:gdLst/>
              <a:ahLst/>
              <a:cxnLst/>
              <a:rect l="l" t="t" r="r" b="b"/>
              <a:pathLst>
                <a:path w="5251" h="1370" extrusionOk="0">
                  <a:moveTo>
                    <a:pt x="1" y="0"/>
                  </a:moveTo>
                  <a:cubicBezTo>
                    <a:pt x="161" y="480"/>
                    <a:pt x="594" y="845"/>
                    <a:pt x="1051" y="1050"/>
                  </a:cubicBezTo>
                  <a:cubicBezTo>
                    <a:pt x="1530" y="1256"/>
                    <a:pt x="2032" y="1370"/>
                    <a:pt x="2557" y="1370"/>
                  </a:cubicBezTo>
                  <a:cubicBezTo>
                    <a:pt x="3059" y="1370"/>
                    <a:pt x="3584" y="1301"/>
                    <a:pt x="4064" y="1119"/>
                  </a:cubicBezTo>
                  <a:cubicBezTo>
                    <a:pt x="4543" y="936"/>
                    <a:pt x="4999" y="639"/>
                    <a:pt x="5251" y="183"/>
                  </a:cubicBezTo>
                  <a:lnTo>
                    <a:pt x="5251" y="183"/>
                  </a:lnTo>
                  <a:cubicBezTo>
                    <a:pt x="4977" y="616"/>
                    <a:pt x="4520" y="890"/>
                    <a:pt x="4041" y="1050"/>
                  </a:cubicBezTo>
                  <a:cubicBezTo>
                    <a:pt x="3561" y="1233"/>
                    <a:pt x="3059" y="1301"/>
                    <a:pt x="2557" y="1301"/>
                  </a:cubicBezTo>
                  <a:cubicBezTo>
                    <a:pt x="2055" y="1278"/>
                    <a:pt x="1553" y="1187"/>
                    <a:pt x="1074" y="982"/>
                  </a:cubicBezTo>
                  <a:cubicBezTo>
                    <a:pt x="640" y="776"/>
                    <a:pt x="183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Google Shape;1640;p41">
              <a:extLst>
                <a:ext uri="{FF2B5EF4-FFF2-40B4-BE49-F238E27FC236}">
                  <a16:creationId xmlns:a16="http://schemas.microsoft.com/office/drawing/2014/main" id="{5EDE7DC0-1059-47DB-A0F6-02EB6C661896}"/>
                </a:ext>
              </a:extLst>
            </p:cNvPr>
            <p:cNvSpPr/>
            <p:nvPr/>
          </p:nvSpPr>
          <p:spPr>
            <a:xfrm>
              <a:off x="6931234" y="2652102"/>
              <a:ext cx="87832" cy="22152"/>
            </a:xfrm>
            <a:custGeom>
              <a:avLst/>
              <a:gdLst/>
              <a:ahLst/>
              <a:cxnLst/>
              <a:rect l="l" t="t" r="r" b="b"/>
              <a:pathLst>
                <a:path w="5091" h="1284" extrusionOk="0">
                  <a:moveTo>
                    <a:pt x="2445" y="1"/>
                  </a:moveTo>
                  <a:cubicBezTo>
                    <a:pt x="2026" y="1"/>
                    <a:pt x="1609" y="71"/>
                    <a:pt x="1210" y="210"/>
                  </a:cubicBezTo>
                  <a:cubicBezTo>
                    <a:pt x="753" y="370"/>
                    <a:pt x="297" y="598"/>
                    <a:pt x="0" y="986"/>
                  </a:cubicBezTo>
                  <a:cubicBezTo>
                    <a:pt x="320" y="621"/>
                    <a:pt x="776" y="416"/>
                    <a:pt x="1233" y="279"/>
                  </a:cubicBezTo>
                  <a:cubicBezTo>
                    <a:pt x="1598" y="144"/>
                    <a:pt x="2011" y="91"/>
                    <a:pt x="2405" y="91"/>
                  </a:cubicBezTo>
                  <a:cubicBezTo>
                    <a:pt x="2479" y="91"/>
                    <a:pt x="2553" y="93"/>
                    <a:pt x="2625" y="96"/>
                  </a:cubicBezTo>
                  <a:cubicBezTo>
                    <a:pt x="3104" y="96"/>
                    <a:pt x="3584" y="188"/>
                    <a:pt x="4017" y="370"/>
                  </a:cubicBezTo>
                  <a:cubicBezTo>
                    <a:pt x="4451" y="576"/>
                    <a:pt x="4885" y="849"/>
                    <a:pt x="5090" y="1283"/>
                  </a:cubicBezTo>
                  <a:cubicBezTo>
                    <a:pt x="4907" y="827"/>
                    <a:pt x="4497" y="530"/>
                    <a:pt x="4040" y="325"/>
                  </a:cubicBezTo>
                  <a:cubicBezTo>
                    <a:pt x="3606" y="119"/>
                    <a:pt x="3127" y="28"/>
                    <a:pt x="2625" y="5"/>
                  </a:cubicBezTo>
                  <a:cubicBezTo>
                    <a:pt x="2565" y="2"/>
                    <a:pt x="2505" y="1"/>
                    <a:pt x="2445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Google Shape;1641;p41">
              <a:extLst>
                <a:ext uri="{FF2B5EF4-FFF2-40B4-BE49-F238E27FC236}">
                  <a16:creationId xmlns:a16="http://schemas.microsoft.com/office/drawing/2014/main" id="{223B778E-3130-40EA-A8F7-DA46F512F8F4}"/>
                </a:ext>
              </a:extLst>
            </p:cNvPr>
            <p:cNvSpPr/>
            <p:nvPr/>
          </p:nvSpPr>
          <p:spPr>
            <a:xfrm>
              <a:off x="6940672" y="2649031"/>
              <a:ext cx="65387" cy="50119"/>
            </a:xfrm>
            <a:custGeom>
              <a:avLst/>
              <a:gdLst/>
              <a:ahLst/>
              <a:cxnLst/>
              <a:rect l="l" t="t" r="r" b="b"/>
              <a:pathLst>
                <a:path w="3790" h="2905" extrusionOk="0">
                  <a:moveTo>
                    <a:pt x="1" y="0"/>
                  </a:moveTo>
                  <a:lnTo>
                    <a:pt x="412" y="2077"/>
                  </a:lnTo>
                  <a:lnTo>
                    <a:pt x="412" y="2100"/>
                  </a:lnTo>
                  <a:cubicBezTo>
                    <a:pt x="480" y="2374"/>
                    <a:pt x="708" y="2625"/>
                    <a:pt x="1142" y="2785"/>
                  </a:cubicBezTo>
                  <a:cubicBezTo>
                    <a:pt x="1370" y="2865"/>
                    <a:pt x="1627" y="2905"/>
                    <a:pt x="1884" y="2905"/>
                  </a:cubicBezTo>
                  <a:cubicBezTo>
                    <a:pt x="2141" y="2905"/>
                    <a:pt x="2397" y="2865"/>
                    <a:pt x="2626" y="2785"/>
                  </a:cubicBezTo>
                  <a:lnTo>
                    <a:pt x="2671" y="2762"/>
                  </a:lnTo>
                  <a:cubicBezTo>
                    <a:pt x="3105" y="2602"/>
                    <a:pt x="3333" y="2351"/>
                    <a:pt x="3379" y="2077"/>
                  </a:cubicBezTo>
                  <a:lnTo>
                    <a:pt x="3402" y="2077"/>
                  </a:lnTo>
                  <a:lnTo>
                    <a:pt x="3790" y="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Google Shape;1642;p41">
              <a:extLst>
                <a:ext uri="{FF2B5EF4-FFF2-40B4-BE49-F238E27FC236}">
                  <a16:creationId xmlns:a16="http://schemas.microsoft.com/office/drawing/2014/main" id="{85CA6873-15C8-4EB5-921D-515FD6650751}"/>
                </a:ext>
              </a:extLst>
            </p:cNvPr>
            <p:cNvSpPr/>
            <p:nvPr/>
          </p:nvSpPr>
          <p:spPr>
            <a:xfrm>
              <a:off x="6935565" y="2628656"/>
              <a:ext cx="76015" cy="41164"/>
            </a:xfrm>
            <a:custGeom>
              <a:avLst/>
              <a:gdLst/>
              <a:ahLst/>
              <a:cxnLst/>
              <a:rect l="l" t="t" r="r" b="b"/>
              <a:pathLst>
                <a:path w="4406" h="2386" extrusionOk="0">
                  <a:moveTo>
                    <a:pt x="2228" y="0"/>
                  </a:moveTo>
                  <a:cubicBezTo>
                    <a:pt x="1906" y="0"/>
                    <a:pt x="1586" y="51"/>
                    <a:pt x="1301" y="154"/>
                  </a:cubicBezTo>
                  <a:lnTo>
                    <a:pt x="1255" y="154"/>
                  </a:lnTo>
                  <a:cubicBezTo>
                    <a:pt x="0" y="611"/>
                    <a:pt x="0" y="1752"/>
                    <a:pt x="1233" y="2231"/>
                  </a:cubicBezTo>
                  <a:cubicBezTo>
                    <a:pt x="1529" y="2334"/>
                    <a:pt x="1855" y="2385"/>
                    <a:pt x="2180" y="2385"/>
                  </a:cubicBezTo>
                  <a:cubicBezTo>
                    <a:pt x="2505" y="2385"/>
                    <a:pt x="2830" y="2334"/>
                    <a:pt x="3127" y="2231"/>
                  </a:cubicBezTo>
                  <a:lnTo>
                    <a:pt x="3150" y="2208"/>
                  </a:lnTo>
                  <a:cubicBezTo>
                    <a:pt x="4405" y="1752"/>
                    <a:pt x="4405" y="611"/>
                    <a:pt x="3173" y="154"/>
                  </a:cubicBezTo>
                  <a:cubicBezTo>
                    <a:pt x="2876" y="51"/>
                    <a:pt x="2551" y="0"/>
                    <a:pt x="2228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Google Shape;1643;p41">
              <a:extLst>
                <a:ext uri="{FF2B5EF4-FFF2-40B4-BE49-F238E27FC236}">
                  <a16:creationId xmlns:a16="http://schemas.microsoft.com/office/drawing/2014/main" id="{3FEBA8FB-685E-412C-88B1-A1C9C2E315E3}"/>
                </a:ext>
              </a:extLst>
            </p:cNvPr>
            <p:cNvSpPr/>
            <p:nvPr/>
          </p:nvSpPr>
          <p:spPr>
            <a:xfrm>
              <a:off x="6937532" y="2629777"/>
              <a:ext cx="71684" cy="37783"/>
            </a:xfrm>
            <a:custGeom>
              <a:avLst/>
              <a:gdLst/>
              <a:ahLst/>
              <a:cxnLst/>
              <a:rect l="l" t="t" r="r" b="b"/>
              <a:pathLst>
                <a:path w="4155" h="2190" extrusionOk="0">
                  <a:moveTo>
                    <a:pt x="2085" y="1"/>
                  </a:moveTo>
                  <a:cubicBezTo>
                    <a:pt x="1791" y="1"/>
                    <a:pt x="1499" y="46"/>
                    <a:pt x="1233" y="135"/>
                  </a:cubicBezTo>
                  <a:lnTo>
                    <a:pt x="1187" y="158"/>
                  </a:lnTo>
                  <a:cubicBezTo>
                    <a:pt x="23" y="569"/>
                    <a:pt x="0" y="1619"/>
                    <a:pt x="1187" y="2052"/>
                  </a:cubicBezTo>
                  <a:cubicBezTo>
                    <a:pt x="1461" y="2143"/>
                    <a:pt x="1763" y="2189"/>
                    <a:pt x="2066" y="2189"/>
                  </a:cubicBezTo>
                  <a:cubicBezTo>
                    <a:pt x="2368" y="2189"/>
                    <a:pt x="2671" y="2143"/>
                    <a:pt x="2945" y="2052"/>
                  </a:cubicBezTo>
                  <a:lnTo>
                    <a:pt x="2990" y="2029"/>
                  </a:lnTo>
                  <a:cubicBezTo>
                    <a:pt x="4154" y="1619"/>
                    <a:pt x="4154" y="569"/>
                    <a:pt x="2990" y="158"/>
                  </a:cubicBezTo>
                  <a:cubicBezTo>
                    <a:pt x="2708" y="52"/>
                    <a:pt x="2396" y="1"/>
                    <a:pt x="2085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Google Shape;1644;p41">
              <a:extLst>
                <a:ext uri="{FF2B5EF4-FFF2-40B4-BE49-F238E27FC236}">
                  <a16:creationId xmlns:a16="http://schemas.microsoft.com/office/drawing/2014/main" id="{E5B353D2-3700-429B-AE2D-1AF4CEBA81CB}"/>
                </a:ext>
              </a:extLst>
            </p:cNvPr>
            <p:cNvSpPr/>
            <p:nvPr/>
          </p:nvSpPr>
          <p:spPr>
            <a:xfrm>
              <a:off x="6943432" y="2638006"/>
              <a:ext cx="59883" cy="29554"/>
            </a:xfrm>
            <a:custGeom>
              <a:avLst/>
              <a:gdLst/>
              <a:ahLst/>
              <a:cxnLst/>
              <a:rect l="l" t="t" r="r" b="b"/>
              <a:pathLst>
                <a:path w="3471" h="1713" extrusionOk="0">
                  <a:moveTo>
                    <a:pt x="1770" y="0"/>
                  </a:moveTo>
                  <a:cubicBezTo>
                    <a:pt x="1467" y="0"/>
                    <a:pt x="1165" y="46"/>
                    <a:pt x="891" y="137"/>
                  </a:cubicBezTo>
                  <a:lnTo>
                    <a:pt x="845" y="160"/>
                  </a:lnTo>
                  <a:cubicBezTo>
                    <a:pt x="389" y="320"/>
                    <a:pt x="115" y="571"/>
                    <a:pt x="1" y="868"/>
                  </a:cubicBezTo>
                  <a:cubicBezTo>
                    <a:pt x="115" y="1142"/>
                    <a:pt x="389" y="1415"/>
                    <a:pt x="845" y="1575"/>
                  </a:cubicBezTo>
                  <a:cubicBezTo>
                    <a:pt x="1119" y="1666"/>
                    <a:pt x="1421" y="1712"/>
                    <a:pt x="1724" y="1712"/>
                  </a:cubicBezTo>
                  <a:cubicBezTo>
                    <a:pt x="2026" y="1712"/>
                    <a:pt x="2329" y="1666"/>
                    <a:pt x="2603" y="1575"/>
                  </a:cubicBezTo>
                  <a:lnTo>
                    <a:pt x="2648" y="1552"/>
                  </a:lnTo>
                  <a:cubicBezTo>
                    <a:pt x="3105" y="1393"/>
                    <a:pt x="3379" y="1119"/>
                    <a:pt x="3470" y="845"/>
                  </a:cubicBezTo>
                  <a:cubicBezTo>
                    <a:pt x="3379" y="571"/>
                    <a:pt x="3105" y="297"/>
                    <a:pt x="2648" y="137"/>
                  </a:cubicBezTo>
                  <a:cubicBezTo>
                    <a:pt x="2374" y="46"/>
                    <a:pt x="2072" y="0"/>
                    <a:pt x="1770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Google Shape;1645;p41">
              <a:extLst>
                <a:ext uri="{FF2B5EF4-FFF2-40B4-BE49-F238E27FC236}">
                  <a16:creationId xmlns:a16="http://schemas.microsoft.com/office/drawing/2014/main" id="{B261C22B-55E4-4977-8019-3D9903E804F4}"/>
                </a:ext>
              </a:extLst>
            </p:cNvPr>
            <p:cNvSpPr/>
            <p:nvPr/>
          </p:nvSpPr>
          <p:spPr>
            <a:xfrm>
              <a:off x="6995811" y="2657571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78" y="1"/>
                  </a:moveTo>
                  <a:cubicBezTo>
                    <a:pt x="420" y="1"/>
                    <a:pt x="178" y="413"/>
                    <a:pt x="114" y="647"/>
                  </a:cubicBezTo>
                  <a:cubicBezTo>
                    <a:pt x="92" y="692"/>
                    <a:pt x="114" y="738"/>
                    <a:pt x="160" y="761"/>
                  </a:cubicBezTo>
                  <a:cubicBezTo>
                    <a:pt x="206" y="761"/>
                    <a:pt x="251" y="738"/>
                    <a:pt x="274" y="692"/>
                  </a:cubicBezTo>
                  <a:cubicBezTo>
                    <a:pt x="274" y="671"/>
                    <a:pt x="437" y="162"/>
                    <a:pt x="877" y="162"/>
                  </a:cubicBezTo>
                  <a:cubicBezTo>
                    <a:pt x="903" y="162"/>
                    <a:pt x="931" y="163"/>
                    <a:pt x="959" y="167"/>
                  </a:cubicBezTo>
                  <a:cubicBezTo>
                    <a:pt x="1142" y="190"/>
                    <a:pt x="1164" y="373"/>
                    <a:pt x="1164" y="487"/>
                  </a:cubicBezTo>
                  <a:cubicBezTo>
                    <a:pt x="1142" y="898"/>
                    <a:pt x="708" y="1491"/>
                    <a:pt x="69" y="1514"/>
                  </a:cubicBezTo>
                  <a:cubicBezTo>
                    <a:pt x="23" y="1514"/>
                    <a:pt x="0" y="1560"/>
                    <a:pt x="0" y="1605"/>
                  </a:cubicBezTo>
                  <a:cubicBezTo>
                    <a:pt x="0" y="1651"/>
                    <a:pt x="23" y="1697"/>
                    <a:pt x="69" y="1697"/>
                  </a:cubicBezTo>
                  <a:lnTo>
                    <a:pt x="92" y="1697"/>
                  </a:lnTo>
                  <a:cubicBezTo>
                    <a:pt x="845" y="1674"/>
                    <a:pt x="1301" y="966"/>
                    <a:pt x="1324" y="487"/>
                  </a:cubicBezTo>
                  <a:cubicBezTo>
                    <a:pt x="1347" y="213"/>
                    <a:pt x="1210" y="30"/>
                    <a:pt x="982" y="8"/>
                  </a:cubicBezTo>
                  <a:cubicBezTo>
                    <a:pt x="946" y="3"/>
                    <a:pt x="911" y="1"/>
                    <a:pt x="87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Google Shape;1646;p41">
              <a:extLst>
                <a:ext uri="{FF2B5EF4-FFF2-40B4-BE49-F238E27FC236}">
                  <a16:creationId xmlns:a16="http://schemas.microsoft.com/office/drawing/2014/main" id="{0DD6FEA4-6B66-4DC7-B731-2203A2DAFC9C}"/>
                </a:ext>
              </a:extLst>
            </p:cNvPr>
            <p:cNvSpPr/>
            <p:nvPr/>
          </p:nvSpPr>
          <p:spPr>
            <a:xfrm>
              <a:off x="6509859" y="2970359"/>
              <a:ext cx="146905" cy="79758"/>
            </a:xfrm>
            <a:custGeom>
              <a:avLst/>
              <a:gdLst/>
              <a:ahLst/>
              <a:cxnLst/>
              <a:rect l="l" t="t" r="r" b="b"/>
              <a:pathLst>
                <a:path w="8515" h="4623" extrusionOk="0">
                  <a:moveTo>
                    <a:pt x="4280" y="1"/>
                  </a:moveTo>
                  <a:cubicBezTo>
                    <a:pt x="3675" y="1"/>
                    <a:pt x="3067" y="98"/>
                    <a:pt x="2512" y="297"/>
                  </a:cubicBezTo>
                  <a:lnTo>
                    <a:pt x="2443" y="320"/>
                  </a:lnTo>
                  <a:cubicBezTo>
                    <a:pt x="24" y="1210"/>
                    <a:pt x="1" y="3425"/>
                    <a:pt x="2398" y="4315"/>
                  </a:cubicBezTo>
                  <a:cubicBezTo>
                    <a:pt x="2957" y="4520"/>
                    <a:pt x="3584" y="4623"/>
                    <a:pt x="4212" y="4623"/>
                  </a:cubicBezTo>
                  <a:cubicBezTo>
                    <a:pt x="4840" y="4623"/>
                    <a:pt x="5468" y="4520"/>
                    <a:pt x="6027" y="4315"/>
                  </a:cubicBezTo>
                  <a:lnTo>
                    <a:pt x="6118" y="4292"/>
                  </a:lnTo>
                  <a:cubicBezTo>
                    <a:pt x="8515" y="3402"/>
                    <a:pt x="8515" y="1210"/>
                    <a:pt x="6118" y="320"/>
                  </a:cubicBezTo>
                  <a:cubicBezTo>
                    <a:pt x="5555" y="109"/>
                    <a:pt x="4920" y="1"/>
                    <a:pt x="4280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Google Shape;1647;p41">
              <a:extLst>
                <a:ext uri="{FF2B5EF4-FFF2-40B4-BE49-F238E27FC236}">
                  <a16:creationId xmlns:a16="http://schemas.microsoft.com/office/drawing/2014/main" id="{3D254F31-F22D-4CF7-8450-FC67F06BFADA}"/>
                </a:ext>
              </a:extLst>
            </p:cNvPr>
            <p:cNvSpPr/>
            <p:nvPr/>
          </p:nvSpPr>
          <p:spPr>
            <a:xfrm>
              <a:off x="6537032" y="3017216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594" y="845"/>
                    <a:pt x="1074" y="1051"/>
                  </a:cubicBezTo>
                  <a:cubicBezTo>
                    <a:pt x="1530" y="1256"/>
                    <a:pt x="2055" y="1370"/>
                    <a:pt x="2557" y="1393"/>
                  </a:cubicBezTo>
                  <a:cubicBezTo>
                    <a:pt x="3082" y="1393"/>
                    <a:pt x="3584" y="1302"/>
                    <a:pt x="4064" y="1119"/>
                  </a:cubicBezTo>
                  <a:cubicBezTo>
                    <a:pt x="4543" y="937"/>
                    <a:pt x="5022" y="640"/>
                    <a:pt x="5274" y="206"/>
                  </a:cubicBezTo>
                  <a:lnTo>
                    <a:pt x="5274" y="206"/>
                  </a:lnTo>
                  <a:cubicBezTo>
                    <a:pt x="4977" y="640"/>
                    <a:pt x="4520" y="891"/>
                    <a:pt x="4064" y="1074"/>
                  </a:cubicBezTo>
                  <a:cubicBezTo>
                    <a:pt x="3584" y="1234"/>
                    <a:pt x="3059" y="1302"/>
                    <a:pt x="2557" y="1302"/>
                  </a:cubicBezTo>
                  <a:cubicBezTo>
                    <a:pt x="2055" y="1279"/>
                    <a:pt x="1553" y="1188"/>
                    <a:pt x="1096" y="1005"/>
                  </a:cubicBezTo>
                  <a:cubicBezTo>
                    <a:pt x="640" y="800"/>
                    <a:pt x="183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Google Shape;1648;p41">
              <a:extLst>
                <a:ext uri="{FF2B5EF4-FFF2-40B4-BE49-F238E27FC236}">
                  <a16:creationId xmlns:a16="http://schemas.microsoft.com/office/drawing/2014/main" id="{93838E40-E00D-42BC-B3F9-87ED3DCD00B7}"/>
                </a:ext>
              </a:extLst>
            </p:cNvPr>
            <p:cNvSpPr/>
            <p:nvPr/>
          </p:nvSpPr>
          <p:spPr>
            <a:xfrm>
              <a:off x="6540983" y="2979416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48" y="1"/>
                  </a:moveTo>
                  <a:cubicBezTo>
                    <a:pt x="2146" y="1"/>
                    <a:pt x="1666" y="69"/>
                    <a:pt x="1210" y="229"/>
                  </a:cubicBezTo>
                  <a:cubicBezTo>
                    <a:pt x="753" y="366"/>
                    <a:pt x="297" y="617"/>
                    <a:pt x="0" y="1005"/>
                  </a:cubicBezTo>
                  <a:cubicBezTo>
                    <a:pt x="320" y="640"/>
                    <a:pt x="776" y="412"/>
                    <a:pt x="1233" y="275"/>
                  </a:cubicBezTo>
                  <a:cubicBezTo>
                    <a:pt x="1617" y="140"/>
                    <a:pt x="2017" y="87"/>
                    <a:pt x="2420" y="87"/>
                  </a:cubicBezTo>
                  <a:cubicBezTo>
                    <a:pt x="2496" y="87"/>
                    <a:pt x="2572" y="88"/>
                    <a:pt x="2648" y="92"/>
                  </a:cubicBezTo>
                  <a:cubicBezTo>
                    <a:pt x="3104" y="92"/>
                    <a:pt x="3584" y="183"/>
                    <a:pt x="4040" y="389"/>
                  </a:cubicBezTo>
                  <a:cubicBezTo>
                    <a:pt x="4451" y="571"/>
                    <a:pt x="4885" y="845"/>
                    <a:pt x="5090" y="1279"/>
                  </a:cubicBezTo>
                  <a:cubicBezTo>
                    <a:pt x="4908" y="845"/>
                    <a:pt x="4497" y="526"/>
                    <a:pt x="4063" y="320"/>
                  </a:cubicBezTo>
                  <a:cubicBezTo>
                    <a:pt x="3607" y="138"/>
                    <a:pt x="3127" y="24"/>
                    <a:pt x="2648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Google Shape;1649;p41">
              <a:extLst>
                <a:ext uri="{FF2B5EF4-FFF2-40B4-BE49-F238E27FC236}">
                  <a16:creationId xmlns:a16="http://schemas.microsoft.com/office/drawing/2014/main" id="{5E9AD879-582A-4DE3-8A5F-9A004CB74691}"/>
                </a:ext>
              </a:extLst>
            </p:cNvPr>
            <p:cNvSpPr/>
            <p:nvPr/>
          </p:nvSpPr>
          <p:spPr>
            <a:xfrm>
              <a:off x="6550817" y="2976656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389" y="2078"/>
                  </a:lnTo>
                  <a:lnTo>
                    <a:pt x="412" y="2078"/>
                  </a:lnTo>
                  <a:cubicBezTo>
                    <a:pt x="457" y="2352"/>
                    <a:pt x="708" y="2603"/>
                    <a:pt x="1119" y="2763"/>
                  </a:cubicBezTo>
                  <a:cubicBezTo>
                    <a:pt x="1347" y="2854"/>
                    <a:pt x="1604" y="2900"/>
                    <a:pt x="1861" y="2900"/>
                  </a:cubicBezTo>
                  <a:cubicBezTo>
                    <a:pt x="2118" y="2900"/>
                    <a:pt x="2375" y="2854"/>
                    <a:pt x="2603" y="2763"/>
                  </a:cubicBezTo>
                  <a:lnTo>
                    <a:pt x="2648" y="2763"/>
                  </a:lnTo>
                  <a:cubicBezTo>
                    <a:pt x="3082" y="2603"/>
                    <a:pt x="3310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Google Shape;1650;p41">
              <a:extLst>
                <a:ext uri="{FF2B5EF4-FFF2-40B4-BE49-F238E27FC236}">
                  <a16:creationId xmlns:a16="http://schemas.microsoft.com/office/drawing/2014/main" id="{5E1DDDD8-7E7E-4552-9366-543E9C92FC1E}"/>
                </a:ext>
              </a:extLst>
            </p:cNvPr>
            <p:cNvSpPr/>
            <p:nvPr/>
          </p:nvSpPr>
          <p:spPr>
            <a:xfrm>
              <a:off x="6545313" y="2955884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6" y="1"/>
                  </a:moveTo>
                  <a:cubicBezTo>
                    <a:pt x="1923" y="1"/>
                    <a:pt x="1598" y="52"/>
                    <a:pt x="1301" y="155"/>
                  </a:cubicBezTo>
                  <a:lnTo>
                    <a:pt x="1256" y="178"/>
                  </a:lnTo>
                  <a:cubicBezTo>
                    <a:pt x="0" y="634"/>
                    <a:pt x="0" y="1776"/>
                    <a:pt x="1256" y="2232"/>
                  </a:cubicBezTo>
                  <a:cubicBezTo>
                    <a:pt x="1541" y="2335"/>
                    <a:pt x="1860" y="2386"/>
                    <a:pt x="2183" y="2386"/>
                  </a:cubicBezTo>
                  <a:cubicBezTo>
                    <a:pt x="2505" y="2386"/>
                    <a:pt x="2831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12"/>
                    <a:pt x="3173" y="155"/>
                  </a:cubicBezTo>
                  <a:cubicBezTo>
                    <a:pt x="2888" y="52"/>
                    <a:pt x="2568" y="1"/>
                    <a:pt x="2246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Google Shape;1651;p41">
              <a:extLst>
                <a:ext uri="{FF2B5EF4-FFF2-40B4-BE49-F238E27FC236}">
                  <a16:creationId xmlns:a16="http://schemas.microsoft.com/office/drawing/2014/main" id="{F81B209D-741D-4D5C-9005-1B5DEF1A59FB}"/>
                </a:ext>
              </a:extLst>
            </p:cNvPr>
            <p:cNvSpPr/>
            <p:nvPr/>
          </p:nvSpPr>
          <p:spPr>
            <a:xfrm>
              <a:off x="6547677" y="2957022"/>
              <a:ext cx="71287" cy="38076"/>
            </a:xfrm>
            <a:custGeom>
              <a:avLst/>
              <a:gdLst/>
              <a:ahLst/>
              <a:cxnLst/>
              <a:rect l="l" t="t" r="r" b="b"/>
              <a:pathLst>
                <a:path w="4132" h="2207" extrusionOk="0">
                  <a:moveTo>
                    <a:pt x="2073" y="0"/>
                  </a:moveTo>
                  <a:cubicBezTo>
                    <a:pt x="1780" y="0"/>
                    <a:pt x="1487" y="46"/>
                    <a:pt x="1233" y="135"/>
                  </a:cubicBezTo>
                  <a:lnTo>
                    <a:pt x="1187" y="157"/>
                  </a:lnTo>
                  <a:cubicBezTo>
                    <a:pt x="0" y="568"/>
                    <a:pt x="0" y="1618"/>
                    <a:pt x="1164" y="2052"/>
                  </a:cubicBezTo>
                  <a:cubicBezTo>
                    <a:pt x="1438" y="2155"/>
                    <a:pt x="1746" y="2206"/>
                    <a:pt x="2052" y="2206"/>
                  </a:cubicBezTo>
                  <a:cubicBezTo>
                    <a:pt x="2357" y="2206"/>
                    <a:pt x="2659" y="2155"/>
                    <a:pt x="2922" y="2052"/>
                  </a:cubicBezTo>
                  <a:lnTo>
                    <a:pt x="2967" y="2029"/>
                  </a:lnTo>
                  <a:cubicBezTo>
                    <a:pt x="4132" y="1618"/>
                    <a:pt x="4132" y="568"/>
                    <a:pt x="2967" y="157"/>
                  </a:cubicBezTo>
                  <a:cubicBezTo>
                    <a:pt x="2697" y="52"/>
                    <a:pt x="2385" y="0"/>
                    <a:pt x="2073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Google Shape;1652;p41">
              <a:extLst>
                <a:ext uri="{FF2B5EF4-FFF2-40B4-BE49-F238E27FC236}">
                  <a16:creationId xmlns:a16="http://schemas.microsoft.com/office/drawing/2014/main" id="{B9B4AF8C-57CC-4773-9080-0D7DA7CA8A67}"/>
                </a:ext>
              </a:extLst>
            </p:cNvPr>
            <p:cNvSpPr/>
            <p:nvPr/>
          </p:nvSpPr>
          <p:spPr>
            <a:xfrm>
              <a:off x="6553577" y="2965286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28" y="1"/>
                  </a:moveTo>
                  <a:cubicBezTo>
                    <a:pt x="1432" y="1"/>
                    <a:pt x="1134" y="46"/>
                    <a:pt x="868" y="135"/>
                  </a:cubicBezTo>
                  <a:lnTo>
                    <a:pt x="845" y="158"/>
                  </a:lnTo>
                  <a:cubicBezTo>
                    <a:pt x="366" y="318"/>
                    <a:pt x="92" y="591"/>
                    <a:pt x="1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399" y="1727"/>
                    <a:pt x="1701" y="1727"/>
                  </a:cubicBezTo>
                  <a:cubicBezTo>
                    <a:pt x="2003" y="1727"/>
                    <a:pt x="2306" y="1676"/>
                    <a:pt x="2580" y="1573"/>
                  </a:cubicBezTo>
                  <a:lnTo>
                    <a:pt x="2625" y="1550"/>
                  </a:lnTo>
                  <a:cubicBezTo>
                    <a:pt x="3082" y="1390"/>
                    <a:pt x="3356" y="1139"/>
                    <a:pt x="3470" y="843"/>
                  </a:cubicBezTo>
                  <a:cubicBezTo>
                    <a:pt x="3356" y="569"/>
                    <a:pt x="3082" y="318"/>
                    <a:pt x="2625" y="158"/>
                  </a:cubicBezTo>
                  <a:cubicBezTo>
                    <a:pt x="2355" y="52"/>
                    <a:pt x="2043" y="1"/>
                    <a:pt x="172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Google Shape;1653;p41">
              <a:extLst>
                <a:ext uri="{FF2B5EF4-FFF2-40B4-BE49-F238E27FC236}">
                  <a16:creationId xmlns:a16="http://schemas.microsoft.com/office/drawing/2014/main" id="{FF2E56B2-C7B6-425E-9E61-E2AAB8114546}"/>
                </a:ext>
              </a:extLst>
            </p:cNvPr>
            <p:cNvSpPr/>
            <p:nvPr/>
          </p:nvSpPr>
          <p:spPr>
            <a:xfrm>
              <a:off x="6605559" y="2984816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96" y="0"/>
                  </a:moveTo>
                  <a:cubicBezTo>
                    <a:pt x="420" y="0"/>
                    <a:pt x="178" y="413"/>
                    <a:pt x="115" y="646"/>
                  </a:cubicBezTo>
                  <a:cubicBezTo>
                    <a:pt x="92" y="692"/>
                    <a:pt x="137" y="738"/>
                    <a:pt x="183" y="761"/>
                  </a:cubicBezTo>
                  <a:cubicBezTo>
                    <a:pt x="229" y="761"/>
                    <a:pt x="274" y="738"/>
                    <a:pt x="274" y="692"/>
                  </a:cubicBezTo>
                  <a:cubicBezTo>
                    <a:pt x="274" y="671"/>
                    <a:pt x="436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42" y="213"/>
                    <a:pt x="1165" y="395"/>
                    <a:pt x="1165" y="487"/>
                  </a:cubicBezTo>
                  <a:cubicBezTo>
                    <a:pt x="1142" y="897"/>
                    <a:pt x="731" y="1491"/>
                    <a:pt x="92" y="1514"/>
                  </a:cubicBezTo>
                  <a:cubicBezTo>
                    <a:pt x="46" y="1514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45" y="1674"/>
                    <a:pt x="1302" y="966"/>
                    <a:pt x="1324" y="509"/>
                  </a:cubicBezTo>
                  <a:cubicBezTo>
                    <a:pt x="1347" y="236"/>
                    <a:pt x="1210" y="53"/>
                    <a:pt x="1005" y="7"/>
                  </a:cubicBezTo>
                  <a:cubicBezTo>
                    <a:pt x="967" y="3"/>
                    <a:pt x="931" y="0"/>
                    <a:pt x="896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Google Shape;1654;p41">
              <a:extLst>
                <a:ext uri="{FF2B5EF4-FFF2-40B4-BE49-F238E27FC236}">
                  <a16:creationId xmlns:a16="http://schemas.microsoft.com/office/drawing/2014/main" id="{1E7642E5-290B-4649-8400-2E80B611B1D4}"/>
                </a:ext>
              </a:extLst>
            </p:cNvPr>
            <p:cNvSpPr/>
            <p:nvPr/>
          </p:nvSpPr>
          <p:spPr>
            <a:xfrm>
              <a:off x="5860889" y="3351311"/>
              <a:ext cx="146905" cy="79603"/>
            </a:xfrm>
            <a:custGeom>
              <a:avLst/>
              <a:gdLst/>
              <a:ahLst/>
              <a:cxnLst/>
              <a:rect l="l" t="t" r="r" b="b"/>
              <a:pathLst>
                <a:path w="8515" h="4614" extrusionOk="0">
                  <a:moveTo>
                    <a:pt x="4311" y="0"/>
                  </a:moveTo>
                  <a:cubicBezTo>
                    <a:pt x="3698" y="0"/>
                    <a:pt x="3086" y="97"/>
                    <a:pt x="2534" y="289"/>
                  </a:cubicBezTo>
                  <a:lnTo>
                    <a:pt x="2443" y="334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1"/>
                    <a:pt x="3607" y="4614"/>
                    <a:pt x="4235" y="4614"/>
                  </a:cubicBezTo>
                  <a:cubicBezTo>
                    <a:pt x="4863" y="4614"/>
                    <a:pt x="5490" y="4511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1"/>
                  </a:cubicBezTo>
                  <a:cubicBezTo>
                    <a:pt x="5574" y="103"/>
                    <a:pt x="4942" y="0"/>
                    <a:pt x="4311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Google Shape;1655;p41">
              <a:extLst>
                <a:ext uri="{FF2B5EF4-FFF2-40B4-BE49-F238E27FC236}">
                  <a16:creationId xmlns:a16="http://schemas.microsoft.com/office/drawing/2014/main" id="{AF9F0963-0233-4F1F-8750-BFECA00F12EE}"/>
                </a:ext>
              </a:extLst>
            </p:cNvPr>
            <p:cNvSpPr/>
            <p:nvPr/>
          </p:nvSpPr>
          <p:spPr>
            <a:xfrm>
              <a:off x="5888062" y="3398014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617" y="846"/>
                    <a:pt x="1074" y="1051"/>
                  </a:cubicBezTo>
                  <a:cubicBezTo>
                    <a:pt x="1553" y="1256"/>
                    <a:pt x="2055" y="1371"/>
                    <a:pt x="2580" y="1393"/>
                  </a:cubicBezTo>
                  <a:cubicBezTo>
                    <a:pt x="3082" y="1393"/>
                    <a:pt x="3607" y="1302"/>
                    <a:pt x="4086" y="1119"/>
                  </a:cubicBezTo>
                  <a:cubicBezTo>
                    <a:pt x="4566" y="937"/>
                    <a:pt x="5022" y="663"/>
                    <a:pt x="5273" y="206"/>
                  </a:cubicBezTo>
                  <a:lnTo>
                    <a:pt x="5273" y="206"/>
                  </a:lnTo>
                  <a:cubicBezTo>
                    <a:pt x="5000" y="640"/>
                    <a:pt x="4543" y="891"/>
                    <a:pt x="4064" y="1074"/>
                  </a:cubicBezTo>
                  <a:cubicBezTo>
                    <a:pt x="3633" y="1217"/>
                    <a:pt x="3184" y="1306"/>
                    <a:pt x="2734" y="1306"/>
                  </a:cubicBezTo>
                  <a:cubicBezTo>
                    <a:pt x="2683" y="1306"/>
                    <a:pt x="2631" y="1304"/>
                    <a:pt x="2580" y="1302"/>
                  </a:cubicBezTo>
                  <a:cubicBezTo>
                    <a:pt x="2078" y="1302"/>
                    <a:pt x="1553" y="1211"/>
                    <a:pt x="1096" y="1005"/>
                  </a:cubicBezTo>
                  <a:cubicBezTo>
                    <a:pt x="640" y="800"/>
                    <a:pt x="206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Google Shape;1656;p41">
              <a:extLst>
                <a:ext uri="{FF2B5EF4-FFF2-40B4-BE49-F238E27FC236}">
                  <a16:creationId xmlns:a16="http://schemas.microsoft.com/office/drawing/2014/main" id="{53C9B099-C4C3-41A7-A12E-ACFEBB7667DE}"/>
                </a:ext>
              </a:extLst>
            </p:cNvPr>
            <p:cNvSpPr/>
            <p:nvPr/>
          </p:nvSpPr>
          <p:spPr>
            <a:xfrm>
              <a:off x="5892392" y="3360213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1"/>
                  </a:moveTo>
                  <a:cubicBezTo>
                    <a:pt x="2146" y="1"/>
                    <a:pt x="1667" y="69"/>
                    <a:pt x="1188" y="229"/>
                  </a:cubicBezTo>
                  <a:cubicBezTo>
                    <a:pt x="731" y="366"/>
                    <a:pt x="298" y="617"/>
                    <a:pt x="1" y="1005"/>
                  </a:cubicBezTo>
                  <a:cubicBezTo>
                    <a:pt x="320" y="640"/>
                    <a:pt x="754" y="412"/>
                    <a:pt x="1211" y="275"/>
                  </a:cubicBezTo>
                  <a:cubicBezTo>
                    <a:pt x="1609" y="155"/>
                    <a:pt x="2025" y="88"/>
                    <a:pt x="2443" y="88"/>
                  </a:cubicBezTo>
                  <a:cubicBezTo>
                    <a:pt x="2504" y="88"/>
                    <a:pt x="2565" y="89"/>
                    <a:pt x="2626" y="92"/>
                  </a:cubicBezTo>
                  <a:cubicBezTo>
                    <a:pt x="3105" y="115"/>
                    <a:pt x="3584" y="183"/>
                    <a:pt x="4018" y="389"/>
                  </a:cubicBezTo>
                  <a:cubicBezTo>
                    <a:pt x="4452" y="571"/>
                    <a:pt x="4863" y="845"/>
                    <a:pt x="5091" y="1279"/>
                  </a:cubicBezTo>
                  <a:cubicBezTo>
                    <a:pt x="4908" y="845"/>
                    <a:pt x="4475" y="526"/>
                    <a:pt x="4041" y="320"/>
                  </a:cubicBezTo>
                  <a:cubicBezTo>
                    <a:pt x="3607" y="138"/>
                    <a:pt x="3105" y="24"/>
                    <a:pt x="2626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Google Shape;1657;p41">
              <a:extLst>
                <a:ext uri="{FF2B5EF4-FFF2-40B4-BE49-F238E27FC236}">
                  <a16:creationId xmlns:a16="http://schemas.microsoft.com/office/drawing/2014/main" id="{DF3CE7BF-3DD9-4A6A-81D6-B9D45675F151}"/>
                </a:ext>
              </a:extLst>
            </p:cNvPr>
            <p:cNvSpPr/>
            <p:nvPr/>
          </p:nvSpPr>
          <p:spPr>
            <a:xfrm>
              <a:off x="5901847" y="3357453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412" y="2078"/>
                  </a:lnTo>
                  <a:cubicBezTo>
                    <a:pt x="480" y="2352"/>
                    <a:pt x="708" y="2603"/>
                    <a:pt x="1142" y="2763"/>
                  </a:cubicBezTo>
                  <a:cubicBezTo>
                    <a:pt x="1370" y="2854"/>
                    <a:pt x="1627" y="2900"/>
                    <a:pt x="1884" y="2900"/>
                  </a:cubicBezTo>
                  <a:cubicBezTo>
                    <a:pt x="2141" y="2900"/>
                    <a:pt x="2397" y="2854"/>
                    <a:pt x="2626" y="2763"/>
                  </a:cubicBezTo>
                  <a:lnTo>
                    <a:pt x="2648" y="2763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Google Shape;1658;p41">
              <a:extLst>
                <a:ext uri="{FF2B5EF4-FFF2-40B4-BE49-F238E27FC236}">
                  <a16:creationId xmlns:a16="http://schemas.microsoft.com/office/drawing/2014/main" id="{2BBEA9D3-76D6-4360-A6E5-25006D1D70BD}"/>
                </a:ext>
              </a:extLst>
            </p:cNvPr>
            <p:cNvSpPr/>
            <p:nvPr/>
          </p:nvSpPr>
          <p:spPr>
            <a:xfrm>
              <a:off x="5896343" y="3336681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8" y="1"/>
                  </a:moveTo>
                  <a:cubicBezTo>
                    <a:pt x="1929" y="1"/>
                    <a:pt x="1609" y="52"/>
                    <a:pt x="1324" y="155"/>
                  </a:cubicBezTo>
                  <a:lnTo>
                    <a:pt x="1278" y="178"/>
                  </a:lnTo>
                  <a:cubicBezTo>
                    <a:pt x="23" y="634"/>
                    <a:pt x="0" y="1776"/>
                    <a:pt x="1255" y="2232"/>
                  </a:cubicBezTo>
                  <a:cubicBezTo>
                    <a:pt x="1541" y="2335"/>
                    <a:pt x="1866" y="2386"/>
                    <a:pt x="2191" y="2386"/>
                  </a:cubicBezTo>
                  <a:cubicBezTo>
                    <a:pt x="2517" y="2386"/>
                    <a:pt x="2842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34"/>
                    <a:pt x="3173" y="155"/>
                  </a:cubicBezTo>
                  <a:cubicBezTo>
                    <a:pt x="2887" y="52"/>
                    <a:pt x="2568" y="1"/>
                    <a:pt x="224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Google Shape;1659;p41">
              <a:extLst>
                <a:ext uri="{FF2B5EF4-FFF2-40B4-BE49-F238E27FC236}">
                  <a16:creationId xmlns:a16="http://schemas.microsoft.com/office/drawing/2014/main" id="{CD068A21-0675-491C-95C7-AAE3852255BB}"/>
                </a:ext>
              </a:extLst>
            </p:cNvPr>
            <p:cNvSpPr/>
            <p:nvPr/>
          </p:nvSpPr>
          <p:spPr>
            <a:xfrm>
              <a:off x="5898707" y="3337871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0"/>
                  </a:moveTo>
                  <a:cubicBezTo>
                    <a:pt x="1809" y="0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5"/>
                    <a:pt x="0" y="1638"/>
                    <a:pt x="1164" y="2049"/>
                  </a:cubicBezTo>
                  <a:cubicBezTo>
                    <a:pt x="1438" y="2152"/>
                    <a:pt x="1746" y="2203"/>
                    <a:pt x="2054" y="2203"/>
                  </a:cubicBezTo>
                  <a:cubicBezTo>
                    <a:pt x="2362" y="2203"/>
                    <a:pt x="2671" y="2152"/>
                    <a:pt x="2945" y="2049"/>
                  </a:cubicBezTo>
                  <a:lnTo>
                    <a:pt x="2990" y="2026"/>
                  </a:lnTo>
                  <a:cubicBezTo>
                    <a:pt x="4154" y="1615"/>
                    <a:pt x="4154" y="565"/>
                    <a:pt x="2990" y="155"/>
                  </a:cubicBezTo>
                  <a:cubicBezTo>
                    <a:pt x="2716" y="52"/>
                    <a:pt x="2414" y="0"/>
                    <a:pt x="2111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Google Shape;1660;p41">
              <a:extLst>
                <a:ext uri="{FF2B5EF4-FFF2-40B4-BE49-F238E27FC236}">
                  <a16:creationId xmlns:a16="http://schemas.microsoft.com/office/drawing/2014/main" id="{0E972D31-FE70-4C92-9382-5360BBE40CB9}"/>
                </a:ext>
              </a:extLst>
            </p:cNvPr>
            <p:cNvSpPr/>
            <p:nvPr/>
          </p:nvSpPr>
          <p:spPr>
            <a:xfrm>
              <a:off x="5904607" y="3346084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43" y="1"/>
                  </a:moveTo>
                  <a:cubicBezTo>
                    <a:pt x="1449" y="1"/>
                    <a:pt x="1156" y="46"/>
                    <a:pt x="891" y="135"/>
                  </a:cubicBezTo>
                  <a:lnTo>
                    <a:pt x="845" y="158"/>
                  </a:lnTo>
                  <a:cubicBezTo>
                    <a:pt x="388" y="318"/>
                    <a:pt x="92" y="592"/>
                    <a:pt x="0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404" y="1727"/>
                    <a:pt x="1712" y="1727"/>
                  </a:cubicBezTo>
                  <a:cubicBezTo>
                    <a:pt x="2020" y="1727"/>
                    <a:pt x="2329" y="1676"/>
                    <a:pt x="2603" y="1573"/>
                  </a:cubicBezTo>
                  <a:lnTo>
                    <a:pt x="2648" y="1550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9"/>
                    <a:pt x="3105" y="318"/>
                    <a:pt x="2648" y="158"/>
                  </a:cubicBezTo>
                  <a:cubicBezTo>
                    <a:pt x="2366" y="52"/>
                    <a:pt x="2054" y="1"/>
                    <a:pt x="1743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Google Shape;1661;p41">
              <a:extLst>
                <a:ext uri="{FF2B5EF4-FFF2-40B4-BE49-F238E27FC236}">
                  <a16:creationId xmlns:a16="http://schemas.microsoft.com/office/drawing/2014/main" id="{74BA5D6D-6822-45A0-B4D5-C3D33328CD5D}"/>
                </a:ext>
              </a:extLst>
            </p:cNvPr>
            <p:cNvSpPr/>
            <p:nvPr/>
          </p:nvSpPr>
          <p:spPr>
            <a:xfrm>
              <a:off x="5956589" y="3365613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900" y="0"/>
                  </a:moveTo>
                  <a:cubicBezTo>
                    <a:pt x="443" y="0"/>
                    <a:pt x="200" y="413"/>
                    <a:pt x="114" y="646"/>
                  </a:cubicBezTo>
                  <a:cubicBezTo>
                    <a:pt x="114" y="692"/>
                    <a:pt x="137" y="738"/>
                    <a:pt x="183" y="761"/>
                  </a:cubicBezTo>
                  <a:cubicBezTo>
                    <a:pt x="191" y="765"/>
                    <a:pt x="200" y="767"/>
                    <a:pt x="208" y="767"/>
                  </a:cubicBezTo>
                  <a:cubicBezTo>
                    <a:pt x="245" y="767"/>
                    <a:pt x="278" y="729"/>
                    <a:pt x="297" y="692"/>
                  </a:cubicBezTo>
                  <a:cubicBezTo>
                    <a:pt x="297" y="671"/>
                    <a:pt x="439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64" y="213"/>
                    <a:pt x="1187" y="395"/>
                    <a:pt x="1164" y="487"/>
                  </a:cubicBezTo>
                  <a:cubicBezTo>
                    <a:pt x="1164" y="920"/>
                    <a:pt x="731" y="1514"/>
                    <a:pt x="92" y="1514"/>
                  </a:cubicBezTo>
                  <a:cubicBezTo>
                    <a:pt x="46" y="1537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68" y="1674"/>
                    <a:pt x="1324" y="966"/>
                    <a:pt x="1347" y="509"/>
                  </a:cubicBezTo>
                  <a:cubicBezTo>
                    <a:pt x="1347" y="236"/>
                    <a:pt x="1233" y="53"/>
                    <a:pt x="1005" y="7"/>
                  </a:cubicBezTo>
                  <a:cubicBezTo>
                    <a:pt x="969" y="3"/>
                    <a:pt x="934" y="0"/>
                    <a:pt x="900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Google Shape;1662;p41">
              <a:extLst>
                <a:ext uri="{FF2B5EF4-FFF2-40B4-BE49-F238E27FC236}">
                  <a16:creationId xmlns:a16="http://schemas.microsoft.com/office/drawing/2014/main" id="{1E4FD85A-773D-4CC9-B7F6-950EFAD3EB57}"/>
                </a:ext>
              </a:extLst>
            </p:cNvPr>
            <p:cNvSpPr/>
            <p:nvPr/>
          </p:nvSpPr>
          <p:spPr>
            <a:xfrm>
              <a:off x="6845766" y="3330039"/>
              <a:ext cx="146905" cy="79620"/>
            </a:xfrm>
            <a:custGeom>
              <a:avLst/>
              <a:gdLst/>
              <a:ahLst/>
              <a:cxnLst/>
              <a:rect l="l" t="t" r="r" b="b"/>
              <a:pathLst>
                <a:path w="8515" h="4615" extrusionOk="0">
                  <a:moveTo>
                    <a:pt x="4311" y="1"/>
                  </a:moveTo>
                  <a:cubicBezTo>
                    <a:pt x="3698" y="1"/>
                    <a:pt x="3086" y="98"/>
                    <a:pt x="2535" y="289"/>
                  </a:cubicBezTo>
                  <a:lnTo>
                    <a:pt x="2443" y="335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2"/>
                    <a:pt x="3607" y="4614"/>
                    <a:pt x="4235" y="4614"/>
                  </a:cubicBezTo>
                  <a:cubicBezTo>
                    <a:pt x="4863" y="4614"/>
                    <a:pt x="5490" y="4512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2"/>
                  </a:cubicBezTo>
                  <a:cubicBezTo>
                    <a:pt x="5574" y="103"/>
                    <a:pt x="4942" y="1"/>
                    <a:pt x="4311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Google Shape;1663;p41">
              <a:extLst>
                <a:ext uri="{FF2B5EF4-FFF2-40B4-BE49-F238E27FC236}">
                  <a16:creationId xmlns:a16="http://schemas.microsoft.com/office/drawing/2014/main" id="{339E1D0E-5670-40F1-996B-9E5F348D872B}"/>
                </a:ext>
              </a:extLst>
            </p:cNvPr>
            <p:cNvSpPr/>
            <p:nvPr/>
          </p:nvSpPr>
          <p:spPr>
            <a:xfrm>
              <a:off x="6872938" y="3376758"/>
              <a:ext cx="90990" cy="24033"/>
            </a:xfrm>
            <a:custGeom>
              <a:avLst/>
              <a:gdLst/>
              <a:ahLst/>
              <a:cxnLst/>
              <a:rect l="l" t="t" r="r" b="b"/>
              <a:pathLst>
                <a:path w="5274" h="1393" extrusionOk="0">
                  <a:moveTo>
                    <a:pt x="1" y="0"/>
                  </a:moveTo>
                  <a:cubicBezTo>
                    <a:pt x="161" y="503"/>
                    <a:pt x="617" y="845"/>
                    <a:pt x="1074" y="1050"/>
                  </a:cubicBezTo>
                  <a:cubicBezTo>
                    <a:pt x="1553" y="1256"/>
                    <a:pt x="2055" y="1370"/>
                    <a:pt x="2580" y="1393"/>
                  </a:cubicBezTo>
                  <a:cubicBezTo>
                    <a:pt x="3082" y="1393"/>
                    <a:pt x="3607" y="1301"/>
                    <a:pt x="4087" y="1119"/>
                  </a:cubicBezTo>
                  <a:cubicBezTo>
                    <a:pt x="4566" y="936"/>
                    <a:pt x="5022" y="662"/>
                    <a:pt x="5274" y="206"/>
                  </a:cubicBezTo>
                  <a:lnTo>
                    <a:pt x="5274" y="206"/>
                  </a:lnTo>
                  <a:cubicBezTo>
                    <a:pt x="5000" y="640"/>
                    <a:pt x="4543" y="891"/>
                    <a:pt x="4064" y="1073"/>
                  </a:cubicBezTo>
                  <a:cubicBezTo>
                    <a:pt x="3643" y="1233"/>
                    <a:pt x="3206" y="1306"/>
                    <a:pt x="2766" y="1306"/>
                  </a:cubicBezTo>
                  <a:cubicBezTo>
                    <a:pt x="2704" y="1306"/>
                    <a:pt x="2642" y="1304"/>
                    <a:pt x="2580" y="1301"/>
                  </a:cubicBezTo>
                  <a:cubicBezTo>
                    <a:pt x="2078" y="1301"/>
                    <a:pt x="1553" y="1210"/>
                    <a:pt x="1096" y="1005"/>
                  </a:cubicBezTo>
                  <a:cubicBezTo>
                    <a:pt x="640" y="799"/>
                    <a:pt x="206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Google Shape;1664;p41">
              <a:extLst>
                <a:ext uri="{FF2B5EF4-FFF2-40B4-BE49-F238E27FC236}">
                  <a16:creationId xmlns:a16="http://schemas.microsoft.com/office/drawing/2014/main" id="{221CB765-AF8B-4A12-A15A-7402A4A58E6D}"/>
                </a:ext>
              </a:extLst>
            </p:cNvPr>
            <p:cNvSpPr/>
            <p:nvPr/>
          </p:nvSpPr>
          <p:spPr>
            <a:xfrm>
              <a:off x="6877269" y="3338958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0"/>
                  </a:moveTo>
                  <a:cubicBezTo>
                    <a:pt x="2147" y="0"/>
                    <a:pt x="1644" y="69"/>
                    <a:pt x="1188" y="228"/>
                  </a:cubicBezTo>
                  <a:cubicBezTo>
                    <a:pt x="731" y="365"/>
                    <a:pt x="298" y="616"/>
                    <a:pt x="1" y="1005"/>
                  </a:cubicBezTo>
                  <a:cubicBezTo>
                    <a:pt x="320" y="639"/>
                    <a:pt x="754" y="411"/>
                    <a:pt x="1211" y="274"/>
                  </a:cubicBezTo>
                  <a:cubicBezTo>
                    <a:pt x="1609" y="155"/>
                    <a:pt x="2025" y="87"/>
                    <a:pt x="2443" y="87"/>
                  </a:cubicBezTo>
                  <a:cubicBezTo>
                    <a:pt x="2504" y="87"/>
                    <a:pt x="2565" y="89"/>
                    <a:pt x="2626" y="92"/>
                  </a:cubicBezTo>
                  <a:cubicBezTo>
                    <a:pt x="3105" y="114"/>
                    <a:pt x="3585" y="206"/>
                    <a:pt x="4018" y="388"/>
                  </a:cubicBezTo>
                  <a:cubicBezTo>
                    <a:pt x="4452" y="571"/>
                    <a:pt x="4863" y="845"/>
                    <a:pt x="5091" y="1278"/>
                  </a:cubicBezTo>
                  <a:cubicBezTo>
                    <a:pt x="4886" y="845"/>
                    <a:pt x="4475" y="525"/>
                    <a:pt x="4041" y="320"/>
                  </a:cubicBezTo>
                  <a:cubicBezTo>
                    <a:pt x="3607" y="137"/>
                    <a:pt x="3105" y="23"/>
                    <a:pt x="2626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Google Shape;1665;p41">
              <a:extLst>
                <a:ext uri="{FF2B5EF4-FFF2-40B4-BE49-F238E27FC236}">
                  <a16:creationId xmlns:a16="http://schemas.microsoft.com/office/drawing/2014/main" id="{B0A1DAEF-3FCD-41CF-BAD5-27B48CBF56DF}"/>
                </a:ext>
              </a:extLst>
            </p:cNvPr>
            <p:cNvSpPr/>
            <p:nvPr/>
          </p:nvSpPr>
          <p:spPr>
            <a:xfrm>
              <a:off x="6886723" y="3336198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0"/>
                  </a:moveTo>
                  <a:lnTo>
                    <a:pt x="412" y="2078"/>
                  </a:lnTo>
                  <a:cubicBezTo>
                    <a:pt x="480" y="2351"/>
                    <a:pt x="708" y="2625"/>
                    <a:pt x="1142" y="2762"/>
                  </a:cubicBezTo>
                  <a:cubicBezTo>
                    <a:pt x="1370" y="2854"/>
                    <a:pt x="1627" y="2899"/>
                    <a:pt x="1884" y="2899"/>
                  </a:cubicBezTo>
                  <a:cubicBezTo>
                    <a:pt x="2141" y="2899"/>
                    <a:pt x="2397" y="2854"/>
                    <a:pt x="2626" y="2762"/>
                  </a:cubicBezTo>
                  <a:lnTo>
                    <a:pt x="2648" y="2762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Google Shape;1666;p41">
              <a:extLst>
                <a:ext uri="{FF2B5EF4-FFF2-40B4-BE49-F238E27FC236}">
                  <a16:creationId xmlns:a16="http://schemas.microsoft.com/office/drawing/2014/main" id="{6940BEC5-6F16-41B9-93F3-8F3552FE92D4}"/>
                </a:ext>
              </a:extLst>
            </p:cNvPr>
            <p:cNvSpPr/>
            <p:nvPr/>
          </p:nvSpPr>
          <p:spPr>
            <a:xfrm>
              <a:off x="6881219" y="3315478"/>
              <a:ext cx="76015" cy="41406"/>
            </a:xfrm>
            <a:custGeom>
              <a:avLst/>
              <a:gdLst/>
              <a:ahLst/>
              <a:cxnLst/>
              <a:rect l="l" t="t" r="r" b="b"/>
              <a:pathLst>
                <a:path w="4406" h="2400" extrusionOk="0">
                  <a:moveTo>
                    <a:pt x="2223" y="0"/>
                  </a:moveTo>
                  <a:cubicBezTo>
                    <a:pt x="1912" y="0"/>
                    <a:pt x="1602" y="51"/>
                    <a:pt x="1324" y="151"/>
                  </a:cubicBezTo>
                  <a:lnTo>
                    <a:pt x="1278" y="174"/>
                  </a:lnTo>
                  <a:cubicBezTo>
                    <a:pt x="23" y="631"/>
                    <a:pt x="0" y="1772"/>
                    <a:pt x="1256" y="2229"/>
                  </a:cubicBezTo>
                  <a:cubicBezTo>
                    <a:pt x="1541" y="2343"/>
                    <a:pt x="1866" y="2400"/>
                    <a:pt x="2191" y="2400"/>
                  </a:cubicBezTo>
                  <a:cubicBezTo>
                    <a:pt x="2517" y="2400"/>
                    <a:pt x="2842" y="2343"/>
                    <a:pt x="3127" y="2229"/>
                  </a:cubicBezTo>
                  <a:lnTo>
                    <a:pt x="3173" y="2206"/>
                  </a:lnTo>
                  <a:cubicBezTo>
                    <a:pt x="4405" y="1749"/>
                    <a:pt x="4405" y="631"/>
                    <a:pt x="3173" y="174"/>
                  </a:cubicBezTo>
                  <a:cubicBezTo>
                    <a:pt x="2880" y="57"/>
                    <a:pt x="2551" y="0"/>
                    <a:pt x="2223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Google Shape;1667;p41">
              <a:extLst>
                <a:ext uri="{FF2B5EF4-FFF2-40B4-BE49-F238E27FC236}">
                  <a16:creationId xmlns:a16="http://schemas.microsoft.com/office/drawing/2014/main" id="{31EA60E0-59F3-4937-BA49-AC0750A3DBE8}"/>
                </a:ext>
              </a:extLst>
            </p:cNvPr>
            <p:cNvSpPr/>
            <p:nvPr/>
          </p:nvSpPr>
          <p:spPr>
            <a:xfrm>
              <a:off x="6883583" y="3316599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1"/>
                  </a:moveTo>
                  <a:cubicBezTo>
                    <a:pt x="1809" y="1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6"/>
                    <a:pt x="0" y="1639"/>
                    <a:pt x="1164" y="2049"/>
                  </a:cubicBezTo>
                  <a:cubicBezTo>
                    <a:pt x="1438" y="2152"/>
                    <a:pt x="1746" y="2204"/>
                    <a:pt x="2054" y="2204"/>
                  </a:cubicBezTo>
                  <a:cubicBezTo>
                    <a:pt x="2363" y="2204"/>
                    <a:pt x="2671" y="2152"/>
                    <a:pt x="2945" y="2049"/>
                  </a:cubicBezTo>
                  <a:lnTo>
                    <a:pt x="2990" y="2049"/>
                  </a:lnTo>
                  <a:cubicBezTo>
                    <a:pt x="4154" y="1616"/>
                    <a:pt x="4154" y="566"/>
                    <a:pt x="2990" y="155"/>
                  </a:cubicBezTo>
                  <a:cubicBezTo>
                    <a:pt x="2716" y="52"/>
                    <a:pt x="2414" y="1"/>
                    <a:pt x="2111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Google Shape;1668;p41">
              <a:extLst>
                <a:ext uri="{FF2B5EF4-FFF2-40B4-BE49-F238E27FC236}">
                  <a16:creationId xmlns:a16="http://schemas.microsoft.com/office/drawing/2014/main" id="{7B1859E0-560B-4913-AB3D-BAC9872E69EB}"/>
                </a:ext>
              </a:extLst>
            </p:cNvPr>
            <p:cNvSpPr/>
            <p:nvPr/>
          </p:nvSpPr>
          <p:spPr>
            <a:xfrm>
              <a:off x="6889483" y="3324828"/>
              <a:ext cx="59866" cy="29795"/>
            </a:xfrm>
            <a:custGeom>
              <a:avLst/>
              <a:gdLst/>
              <a:ahLst/>
              <a:cxnLst/>
              <a:rect l="l" t="t" r="r" b="b"/>
              <a:pathLst>
                <a:path w="3470" h="1727" extrusionOk="0">
                  <a:moveTo>
                    <a:pt x="1743" y="0"/>
                  </a:moveTo>
                  <a:cubicBezTo>
                    <a:pt x="1449" y="0"/>
                    <a:pt x="1157" y="46"/>
                    <a:pt x="891" y="134"/>
                  </a:cubicBezTo>
                  <a:lnTo>
                    <a:pt x="845" y="157"/>
                  </a:lnTo>
                  <a:cubicBezTo>
                    <a:pt x="389" y="317"/>
                    <a:pt x="92" y="591"/>
                    <a:pt x="1" y="865"/>
                  </a:cubicBezTo>
                  <a:cubicBezTo>
                    <a:pt x="92" y="1162"/>
                    <a:pt x="366" y="1413"/>
                    <a:pt x="822" y="1572"/>
                  </a:cubicBezTo>
                  <a:cubicBezTo>
                    <a:pt x="1096" y="1675"/>
                    <a:pt x="1404" y="1727"/>
                    <a:pt x="1712" y="1727"/>
                  </a:cubicBezTo>
                  <a:cubicBezTo>
                    <a:pt x="2021" y="1727"/>
                    <a:pt x="2329" y="1675"/>
                    <a:pt x="2603" y="1572"/>
                  </a:cubicBezTo>
                  <a:lnTo>
                    <a:pt x="2648" y="1572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8"/>
                    <a:pt x="3105" y="317"/>
                    <a:pt x="2648" y="157"/>
                  </a:cubicBezTo>
                  <a:cubicBezTo>
                    <a:pt x="2366" y="52"/>
                    <a:pt x="2054" y="0"/>
                    <a:pt x="1743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Google Shape;1669;p41">
              <a:extLst>
                <a:ext uri="{FF2B5EF4-FFF2-40B4-BE49-F238E27FC236}">
                  <a16:creationId xmlns:a16="http://schemas.microsoft.com/office/drawing/2014/main" id="{BAA1DD69-ACAA-4BD7-B110-B3B5BDAE5A52}"/>
                </a:ext>
              </a:extLst>
            </p:cNvPr>
            <p:cNvSpPr/>
            <p:nvPr/>
          </p:nvSpPr>
          <p:spPr>
            <a:xfrm>
              <a:off x="6941465" y="3344410"/>
              <a:ext cx="23256" cy="29208"/>
            </a:xfrm>
            <a:custGeom>
              <a:avLst/>
              <a:gdLst/>
              <a:ahLst/>
              <a:cxnLst/>
              <a:rect l="l" t="t" r="r" b="b"/>
              <a:pathLst>
                <a:path w="1348" h="1693" extrusionOk="0">
                  <a:moveTo>
                    <a:pt x="929" y="0"/>
                  </a:moveTo>
                  <a:cubicBezTo>
                    <a:pt x="453" y="0"/>
                    <a:pt x="201" y="404"/>
                    <a:pt x="115" y="643"/>
                  </a:cubicBezTo>
                  <a:cubicBezTo>
                    <a:pt x="115" y="689"/>
                    <a:pt x="137" y="734"/>
                    <a:pt x="183" y="757"/>
                  </a:cubicBezTo>
                  <a:cubicBezTo>
                    <a:pt x="191" y="761"/>
                    <a:pt x="200" y="763"/>
                    <a:pt x="208" y="763"/>
                  </a:cubicBezTo>
                  <a:cubicBezTo>
                    <a:pt x="245" y="763"/>
                    <a:pt x="279" y="726"/>
                    <a:pt x="297" y="689"/>
                  </a:cubicBezTo>
                  <a:cubicBezTo>
                    <a:pt x="297" y="667"/>
                    <a:pt x="439" y="180"/>
                    <a:pt x="893" y="180"/>
                  </a:cubicBezTo>
                  <a:cubicBezTo>
                    <a:pt x="922" y="180"/>
                    <a:pt x="951" y="182"/>
                    <a:pt x="982" y="186"/>
                  </a:cubicBezTo>
                  <a:cubicBezTo>
                    <a:pt x="1165" y="209"/>
                    <a:pt x="1187" y="392"/>
                    <a:pt x="1165" y="483"/>
                  </a:cubicBezTo>
                  <a:cubicBezTo>
                    <a:pt x="1142" y="917"/>
                    <a:pt x="731" y="1510"/>
                    <a:pt x="92" y="1510"/>
                  </a:cubicBezTo>
                  <a:cubicBezTo>
                    <a:pt x="46" y="1533"/>
                    <a:pt x="0" y="1556"/>
                    <a:pt x="0" y="1602"/>
                  </a:cubicBezTo>
                  <a:cubicBezTo>
                    <a:pt x="0" y="1647"/>
                    <a:pt x="46" y="1693"/>
                    <a:pt x="92" y="1693"/>
                  </a:cubicBezTo>
                  <a:cubicBezTo>
                    <a:pt x="868" y="1670"/>
                    <a:pt x="1324" y="962"/>
                    <a:pt x="1347" y="506"/>
                  </a:cubicBezTo>
                  <a:cubicBezTo>
                    <a:pt x="1347" y="232"/>
                    <a:pt x="1233" y="49"/>
                    <a:pt x="1005" y="4"/>
                  </a:cubicBezTo>
                  <a:cubicBezTo>
                    <a:pt x="979" y="2"/>
                    <a:pt x="954" y="0"/>
                    <a:pt x="929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Google Shape;1670;p41">
              <a:extLst>
                <a:ext uri="{FF2B5EF4-FFF2-40B4-BE49-F238E27FC236}">
                  <a16:creationId xmlns:a16="http://schemas.microsoft.com/office/drawing/2014/main" id="{39EFFBD5-E0AB-4497-A13A-B776EBCE90E1}"/>
                </a:ext>
              </a:extLst>
            </p:cNvPr>
            <p:cNvSpPr/>
            <p:nvPr/>
          </p:nvSpPr>
          <p:spPr>
            <a:xfrm>
              <a:off x="6563428" y="3100701"/>
              <a:ext cx="356005" cy="205978"/>
            </a:xfrm>
            <a:custGeom>
              <a:avLst/>
              <a:gdLst/>
              <a:ahLst/>
              <a:cxnLst/>
              <a:rect l="l" t="t" r="r" b="b"/>
              <a:pathLst>
                <a:path w="20635" h="11939" extrusionOk="0">
                  <a:moveTo>
                    <a:pt x="12417" y="1"/>
                  </a:moveTo>
                  <a:lnTo>
                    <a:pt x="0" y="7122"/>
                  </a:lnTo>
                  <a:lnTo>
                    <a:pt x="8263" y="11939"/>
                  </a:lnTo>
                  <a:lnTo>
                    <a:pt x="20634" y="4794"/>
                  </a:lnTo>
                  <a:lnTo>
                    <a:pt x="12417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Google Shape;1671;p41">
              <a:extLst>
                <a:ext uri="{FF2B5EF4-FFF2-40B4-BE49-F238E27FC236}">
                  <a16:creationId xmlns:a16="http://schemas.microsoft.com/office/drawing/2014/main" id="{62034121-4693-4EF3-99D3-8E19AC8C8D1B}"/>
                </a:ext>
              </a:extLst>
            </p:cNvPr>
            <p:cNvSpPr/>
            <p:nvPr/>
          </p:nvSpPr>
          <p:spPr>
            <a:xfrm>
              <a:off x="6563428" y="3223574"/>
              <a:ext cx="142557" cy="137451"/>
            </a:xfrm>
            <a:custGeom>
              <a:avLst/>
              <a:gdLst/>
              <a:ahLst/>
              <a:cxnLst/>
              <a:rect l="l" t="t" r="r" b="b"/>
              <a:pathLst>
                <a:path w="8263" h="7967" extrusionOk="0">
                  <a:moveTo>
                    <a:pt x="0" y="0"/>
                  </a:moveTo>
                  <a:lnTo>
                    <a:pt x="0" y="3173"/>
                  </a:lnTo>
                  <a:lnTo>
                    <a:pt x="8240" y="7966"/>
                  </a:lnTo>
                  <a:lnTo>
                    <a:pt x="8263" y="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Google Shape;1672;p41">
              <a:extLst>
                <a:ext uri="{FF2B5EF4-FFF2-40B4-BE49-F238E27FC236}">
                  <a16:creationId xmlns:a16="http://schemas.microsoft.com/office/drawing/2014/main" id="{76B72D3B-8AD9-4A59-A8A8-383D7D534813}"/>
                </a:ext>
              </a:extLst>
            </p:cNvPr>
            <p:cNvSpPr/>
            <p:nvPr/>
          </p:nvSpPr>
          <p:spPr>
            <a:xfrm>
              <a:off x="6705589" y="3183410"/>
              <a:ext cx="213845" cy="177614"/>
            </a:xfrm>
            <a:custGeom>
              <a:avLst/>
              <a:gdLst/>
              <a:ahLst/>
              <a:cxnLst/>
              <a:rect l="l" t="t" r="r" b="b"/>
              <a:pathLst>
                <a:path w="12395" h="10295" extrusionOk="0">
                  <a:moveTo>
                    <a:pt x="12394" y="0"/>
                  </a:moveTo>
                  <a:lnTo>
                    <a:pt x="23" y="7145"/>
                  </a:lnTo>
                  <a:lnTo>
                    <a:pt x="0" y="10294"/>
                  </a:lnTo>
                  <a:lnTo>
                    <a:pt x="12394" y="2831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Google Shape;1673;p41">
              <a:extLst>
                <a:ext uri="{FF2B5EF4-FFF2-40B4-BE49-F238E27FC236}">
                  <a16:creationId xmlns:a16="http://schemas.microsoft.com/office/drawing/2014/main" id="{B94DCCB0-C1CF-4E4F-80C2-78CB791D2762}"/>
                </a:ext>
              </a:extLst>
            </p:cNvPr>
            <p:cNvSpPr/>
            <p:nvPr/>
          </p:nvSpPr>
          <p:spPr>
            <a:xfrm>
              <a:off x="6772132" y="3112122"/>
              <a:ext cx="127220" cy="71305"/>
            </a:xfrm>
            <a:custGeom>
              <a:avLst/>
              <a:gdLst/>
              <a:ahLst/>
              <a:cxnLst/>
              <a:rect l="l" t="t" r="r" b="b"/>
              <a:pathLst>
                <a:path w="7374" h="4133" extrusionOk="0">
                  <a:moveTo>
                    <a:pt x="1" y="1"/>
                  </a:moveTo>
                  <a:lnTo>
                    <a:pt x="1" y="1"/>
                  </a:lnTo>
                  <a:cubicBezTo>
                    <a:pt x="1210" y="731"/>
                    <a:pt x="2443" y="1416"/>
                    <a:pt x="3675" y="2124"/>
                  </a:cubicBezTo>
                  <a:cubicBezTo>
                    <a:pt x="4908" y="2786"/>
                    <a:pt x="6118" y="3493"/>
                    <a:pt x="7373" y="4132"/>
                  </a:cubicBezTo>
                  <a:cubicBezTo>
                    <a:pt x="6163" y="3402"/>
                    <a:pt x="4931" y="2740"/>
                    <a:pt x="3721" y="2032"/>
                  </a:cubicBezTo>
                  <a:cubicBezTo>
                    <a:pt x="2489" y="1348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Google Shape;1674;p41">
              <a:extLst>
                <a:ext uri="{FF2B5EF4-FFF2-40B4-BE49-F238E27FC236}">
                  <a16:creationId xmlns:a16="http://schemas.microsoft.com/office/drawing/2014/main" id="{677B05D4-9F41-4DFF-90AD-423D5988586E}"/>
                </a:ext>
              </a:extLst>
            </p:cNvPr>
            <p:cNvSpPr/>
            <p:nvPr/>
          </p:nvSpPr>
          <p:spPr>
            <a:xfrm>
              <a:off x="6763471" y="3118816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0" y="1"/>
                  </a:moveTo>
                  <a:cubicBezTo>
                    <a:pt x="1210" y="731"/>
                    <a:pt x="2443" y="1416"/>
                    <a:pt x="3652" y="2124"/>
                  </a:cubicBezTo>
                  <a:cubicBezTo>
                    <a:pt x="4885" y="2786"/>
                    <a:pt x="6118" y="3493"/>
                    <a:pt x="7350" y="4132"/>
                  </a:cubicBezTo>
                  <a:cubicBezTo>
                    <a:pt x="6140" y="3425"/>
                    <a:pt x="4908" y="2740"/>
                    <a:pt x="3698" y="2032"/>
                  </a:cubicBezTo>
                  <a:cubicBezTo>
                    <a:pt x="2466" y="1370"/>
                    <a:pt x="1256" y="663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Google Shape;1675;p41">
              <a:extLst>
                <a:ext uri="{FF2B5EF4-FFF2-40B4-BE49-F238E27FC236}">
                  <a16:creationId xmlns:a16="http://schemas.microsoft.com/office/drawing/2014/main" id="{45979B2C-B422-4409-90E0-4FB1B297C86C}"/>
                </a:ext>
              </a:extLst>
            </p:cNvPr>
            <p:cNvSpPr/>
            <p:nvPr/>
          </p:nvSpPr>
          <p:spPr>
            <a:xfrm>
              <a:off x="6752844" y="3125131"/>
              <a:ext cx="126806" cy="71287"/>
            </a:xfrm>
            <a:custGeom>
              <a:avLst/>
              <a:gdLst/>
              <a:ahLst/>
              <a:cxnLst/>
              <a:rect l="l" t="t" r="r" b="b"/>
              <a:pathLst>
                <a:path w="7350" h="4132" extrusionOk="0">
                  <a:moveTo>
                    <a:pt x="0" y="0"/>
                  </a:moveTo>
                  <a:cubicBezTo>
                    <a:pt x="1210" y="730"/>
                    <a:pt x="2442" y="1392"/>
                    <a:pt x="3652" y="2100"/>
                  </a:cubicBezTo>
                  <a:cubicBezTo>
                    <a:pt x="4885" y="2785"/>
                    <a:pt x="6117" y="3470"/>
                    <a:pt x="7350" y="4131"/>
                  </a:cubicBezTo>
                  <a:cubicBezTo>
                    <a:pt x="6163" y="3401"/>
                    <a:pt x="4930" y="2716"/>
                    <a:pt x="3698" y="2032"/>
                  </a:cubicBezTo>
                  <a:cubicBezTo>
                    <a:pt x="2465" y="1347"/>
                    <a:pt x="1256" y="639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Google Shape;1676;p41">
              <a:extLst>
                <a:ext uri="{FF2B5EF4-FFF2-40B4-BE49-F238E27FC236}">
                  <a16:creationId xmlns:a16="http://schemas.microsoft.com/office/drawing/2014/main" id="{5561896B-7A83-4048-AB4B-B70886B744BE}"/>
                </a:ext>
              </a:extLst>
            </p:cNvPr>
            <p:cNvSpPr/>
            <p:nvPr/>
          </p:nvSpPr>
          <p:spPr>
            <a:xfrm>
              <a:off x="6741819" y="3130238"/>
              <a:ext cx="126806" cy="71305"/>
            </a:xfrm>
            <a:custGeom>
              <a:avLst/>
              <a:gdLst/>
              <a:ahLst/>
              <a:cxnLst/>
              <a:rect l="l" t="t" r="r" b="b"/>
              <a:pathLst>
                <a:path w="7350" h="4133" extrusionOk="0">
                  <a:moveTo>
                    <a:pt x="0" y="1"/>
                  </a:moveTo>
                  <a:cubicBezTo>
                    <a:pt x="1210" y="708"/>
                    <a:pt x="2442" y="1393"/>
                    <a:pt x="3652" y="2101"/>
                  </a:cubicBezTo>
                  <a:cubicBezTo>
                    <a:pt x="4885" y="2785"/>
                    <a:pt x="6094" y="3470"/>
                    <a:pt x="7350" y="4132"/>
                  </a:cubicBezTo>
                  <a:cubicBezTo>
                    <a:pt x="6140" y="3402"/>
                    <a:pt x="4907" y="2717"/>
                    <a:pt x="3698" y="2009"/>
                  </a:cubicBezTo>
                  <a:cubicBezTo>
                    <a:pt x="2465" y="1348"/>
                    <a:pt x="1233" y="640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Google Shape;1677;p41">
              <a:extLst>
                <a:ext uri="{FF2B5EF4-FFF2-40B4-BE49-F238E27FC236}">
                  <a16:creationId xmlns:a16="http://schemas.microsoft.com/office/drawing/2014/main" id="{6CFA6F70-B7ED-4B39-B9A0-A9FCBB13B57E}"/>
                </a:ext>
              </a:extLst>
            </p:cNvPr>
            <p:cNvSpPr/>
            <p:nvPr/>
          </p:nvSpPr>
          <p:spPr>
            <a:xfrm>
              <a:off x="6713059" y="31487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1"/>
                  </a:moveTo>
                  <a:cubicBezTo>
                    <a:pt x="1211" y="731"/>
                    <a:pt x="2420" y="1393"/>
                    <a:pt x="3653" y="2101"/>
                  </a:cubicBezTo>
                  <a:cubicBezTo>
                    <a:pt x="4885" y="2785"/>
                    <a:pt x="6095" y="3470"/>
                    <a:pt x="7351" y="4132"/>
                  </a:cubicBezTo>
                  <a:cubicBezTo>
                    <a:pt x="6141" y="3402"/>
                    <a:pt x="4908" y="2717"/>
                    <a:pt x="3698" y="2032"/>
                  </a:cubicBezTo>
                  <a:cubicBezTo>
                    <a:pt x="2466" y="1347"/>
                    <a:pt x="1233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Google Shape;1678;p41">
              <a:extLst>
                <a:ext uri="{FF2B5EF4-FFF2-40B4-BE49-F238E27FC236}">
                  <a16:creationId xmlns:a16="http://schemas.microsoft.com/office/drawing/2014/main" id="{15B97E0D-E45A-4509-A9E6-9B6D26D11650}"/>
                </a:ext>
              </a:extLst>
            </p:cNvPr>
            <p:cNvSpPr/>
            <p:nvPr/>
          </p:nvSpPr>
          <p:spPr>
            <a:xfrm>
              <a:off x="6733538" y="3136552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708"/>
                    <a:pt x="2443" y="1392"/>
                    <a:pt x="3653" y="2100"/>
                  </a:cubicBezTo>
                  <a:cubicBezTo>
                    <a:pt x="4885" y="2762"/>
                    <a:pt x="6118" y="3469"/>
                    <a:pt x="7350" y="4131"/>
                  </a:cubicBezTo>
                  <a:cubicBezTo>
                    <a:pt x="6164" y="3401"/>
                    <a:pt x="4931" y="2716"/>
                    <a:pt x="3698" y="2009"/>
                  </a:cubicBezTo>
                  <a:cubicBezTo>
                    <a:pt x="2466" y="1347"/>
                    <a:pt x="1256" y="639"/>
                    <a:pt x="1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Google Shape;1679;p41">
              <a:extLst>
                <a:ext uri="{FF2B5EF4-FFF2-40B4-BE49-F238E27FC236}">
                  <a16:creationId xmlns:a16="http://schemas.microsoft.com/office/drawing/2014/main" id="{B7F83F68-DA78-4AC2-8BCE-7D34E1188995}"/>
                </a:ext>
              </a:extLst>
            </p:cNvPr>
            <p:cNvSpPr/>
            <p:nvPr/>
          </p:nvSpPr>
          <p:spPr>
            <a:xfrm>
              <a:off x="6722911" y="31428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0" y="0"/>
                  </a:moveTo>
                  <a:cubicBezTo>
                    <a:pt x="1210" y="731"/>
                    <a:pt x="2443" y="1415"/>
                    <a:pt x="3652" y="2100"/>
                  </a:cubicBezTo>
                  <a:cubicBezTo>
                    <a:pt x="4885" y="2785"/>
                    <a:pt x="6118" y="3470"/>
                    <a:pt x="7350" y="4132"/>
                  </a:cubicBezTo>
                  <a:cubicBezTo>
                    <a:pt x="6140" y="3401"/>
                    <a:pt x="4908" y="2739"/>
                    <a:pt x="3698" y="2032"/>
                  </a:cubicBezTo>
                  <a:cubicBezTo>
                    <a:pt x="2466" y="1347"/>
                    <a:pt x="1256" y="662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Google Shape;1680;p41">
              <a:extLst>
                <a:ext uri="{FF2B5EF4-FFF2-40B4-BE49-F238E27FC236}">
                  <a16:creationId xmlns:a16="http://schemas.microsoft.com/office/drawing/2014/main" id="{891C9DB0-97C5-4B7F-BA49-81478C1AEA54}"/>
                </a:ext>
              </a:extLst>
            </p:cNvPr>
            <p:cNvSpPr/>
            <p:nvPr/>
          </p:nvSpPr>
          <p:spPr>
            <a:xfrm>
              <a:off x="6701638" y="3155047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1" y="1"/>
                  </a:moveTo>
                  <a:cubicBezTo>
                    <a:pt x="1211" y="731"/>
                    <a:pt x="2443" y="1393"/>
                    <a:pt x="3653" y="2101"/>
                  </a:cubicBezTo>
                  <a:cubicBezTo>
                    <a:pt x="4885" y="2785"/>
                    <a:pt x="6118" y="3470"/>
                    <a:pt x="7351" y="4132"/>
                  </a:cubicBezTo>
                  <a:cubicBezTo>
                    <a:pt x="6164" y="3402"/>
                    <a:pt x="4931" y="2717"/>
                    <a:pt x="3699" y="2032"/>
                  </a:cubicBezTo>
                  <a:cubicBezTo>
                    <a:pt x="2466" y="1347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Google Shape;1681;p41">
              <a:extLst>
                <a:ext uri="{FF2B5EF4-FFF2-40B4-BE49-F238E27FC236}">
                  <a16:creationId xmlns:a16="http://schemas.microsoft.com/office/drawing/2014/main" id="{AF873E2E-A088-455D-9002-3B2FB9440F59}"/>
                </a:ext>
              </a:extLst>
            </p:cNvPr>
            <p:cNvSpPr/>
            <p:nvPr/>
          </p:nvSpPr>
          <p:spPr>
            <a:xfrm>
              <a:off x="6568156" y="3386989"/>
              <a:ext cx="392236" cy="227250"/>
            </a:xfrm>
            <a:custGeom>
              <a:avLst/>
              <a:gdLst/>
              <a:ahLst/>
              <a:cxnLst/>
              <a:rect l="l" t="t" r="r" b="b"/>
              <a:pathLst>
                <a:path w="22735" h="13172" extrusionOk="0">
                  <a:moveTo>
                    <a:pt x="14197" y="1"/>
                  </a:moveTo>
                  <a:lnTo>
                    <a:pt x="0" y="8081"/>
                  </a:lnTo>
                  <a:lnTo>
                    <a:pt x="8628" y="13171"/>
                  </a:lnTo>
                  <a:lnTo>
                    <a:pt x="22734" y="4817"/>
                  </a:lnTo>
                  <a:lnTo>
                    <a:pt x="14197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Google Shape;1682;p41">
              <a:extLst>
                <a:ext uri="{FF2B5EF4-FFF2-40B4-BE49-F238E27FC236}">
                  <a16:creationId xmlns:a16="http://schemas.microsoft.com/office/drawing/2014/main" id="{045AAE5A-8C76-43EB-AC2D-BC847591345D}"/>
                </a:ext>
              </a:extLst>
            </p:cNvPr>
            <p:cNvSpPr/>
            <p:nvPr/>
          </p:nvSpPr>
          <p:spPr>
            <a:xfrm>
              <a:off x="6568156" y="3211756"/>
              <a:ext cx="244951" cy="314668"/>
            </a:xfrm>
            <a:custGeom>
              <a:avLst/>
              <a:gdLst/>
              <a:ahLst/>
              <a:cxnLst/>
              <a:rect l="l" t="t" r="r" b="b"/>
              <a:pathLst>
                <a:path w="14198" h="18239" extrusionOk="0">
                  <a:moveTo>
                    <a:pt x="14083" y="1"/>
                  </a:moveTo>
                  <a:lnTo>
                    <a:pt x="0" y="8286"/>
                  </a:lnTo>
                  <a:lnTo>
                    <a:pt x="0" y="18238"/>
                  </a:lnTo>
                  <a:lnTo>
                    <a:pt x="14197" y="10158"/>
                  </a:lnTo>
                  <a:lnTo>
                    <a:pt x="14083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Google Shape;1683;p41">
              <a:extLst>
                <a:ext uri="{FF2B5EF4-FFF2-40B4-BE49-F238E27FC236}">
                  <a16:creationId xmlns:a16="http://schemas.microsoft.com/office/drawing/2014/main" id="{86C365FD-9597-40B1-A48F-59E6D3993D55}"/>
                </a:ext>
              </a:extLst>
            </p:cNvPr>
            <p:cNvSpPr/>
            <p:nvPr/>
          </p:nvSpPr>
          <p:spPr>
            <a:xfrm>
              <a:off x="6583510" y="3236961"/>
              <a:ext cx="214242" cy="270157"/>
            </a:xfrm>
            <a:custGeom>
              <a:avLst/>
              <a:gdLst/>
              <a:ahLst/>
              <a:cxnLst/>
              <a:rect l="l" t="t" r="r" b="b"/>
              <a:pathLst>
                <a:path w="12418" h="15659" extrusionOk="0">
                  <a:moveTo>
                    <a:pt x="12326" y="0"/>
                  </a:moveTo>
                  <a:lnTo>
                    <a:pt x="0" y="7213"/>
                  </a:lnTo>
                  <a:lnTo>
                    <a:pt x="0" y="15659"/>
                  </a:lnTo>
                  <a:lnTo>
                    <a:pt x="12417" y="8560"/>
                  </a:lnTo>
                  <a:lnTo>
                    <a:pt x="12326" y="0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Google Shape;1684;p41">
              <a:extLst>
                <a:ext uri="{FF2B5EF4-FFF2-40B4-BE49-F238E27FC236}">
                  <a16:creationId xmlns:a16="http://schemas.microsoft.com/office/drawing/2014/main" id="{7DB3BFC0-B03E-4BD8-A282-55F7124ECDA0}"/>
                </a:ext>
              </a:extLst>
            </p:cNvPr>
            <p:cNvSpPr/>
            <p:nvPr/>
          </p:nvSpPr>
          <p:spPr>
            <a:xfrm>
              <a:off x="6583510" y="3361404"/>
              <a:ext cx="214242" cy="145715"/>
            </a:xfrm>
            <a:custGeom>
              <a:avLst/>
              <a:gdLst/>
              <a:ahLst/>
              <a:cxnLst/>
              <a:rect l="l" t="t" r="r" b="b"/>
              <a:pathLst>
                <a:path w="12418" h="8446" extrusionOk="0">
                  <a:moveTo>
                    <a:pt x="0" y="0"/>
                  </a:moveTo>
                  <a:lnTo>
                    <a:pt x="0" y="8446"/>
                  </a:lnTo>
                  <a:lnTo>
                    <a:pt x="12417" y="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Google Shape;1685;p41">
              <a:extLst>
                <a:ext uri="{FF2B5EF4-FFF2-40B4-BE49-F238E27FC236}">
                  <a16:creationId xmlns:a16="http://schemas.microsoft.com/office/drawing/2014/main" id="{00AD1E6E-35A2-4FD5-8C64-1941FA0B852D}"/>
                </a:ext>
              </a:extLst>
            </p:cNvPr>
            <p:cNvSpPr/>
            <p:nvPr/>
          </p:nvSpPr>
          <p:spPr>
            <a:xfrm>
              <a:off x="6717010" y="3470095"/>
              <a:ext cx="243381" cy="151218"/>
            </a:xfrm>
            <a:custGeom>
              <a:avLst/>
              <a:gdLst/>
              <a:ahLst/>
              <a:cxnLst/>
              <a:rect l="l" t="t" r="r" b="b"/>
              <a:pathLst>
                <a:path w="14107" h="8765" extrusionOk="0">
                  <a:moveTo>
                    <a:pt x="14106" y="0"/>
                  </a:moveTo>
                  <a:lnTo>
                    <a:pt x="0" y="8354"/>
                  </a:lnTo>
                  <a:lnTo>
                    <a:pt x="0" y="8765"/>
                  </a:lnTo>
                  <a:lnTo>
                    <a:pt x="14106" y="411"/>
                  </a:lnTo>
                  <a:lnTo>
                    <a:pt x="141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Google Shape;1686;p41">
              <a:extLst>
                <a:ext uri="{FF2B5EF4-FFF2-40B4-BE49-F238E27FC236}">
                  <a16:creationId xmlns:a16="http://schemas.microsoft.com/office/drawing/2014/main" id="{56069CEA-C0FB-4631-BF92-ED6D8DC7E441}"/>
                </a:ext>
              </a:extLst>
            </p:cNvPr>
            <p:cNvSpPr/>
            <p:nvPr/>
          </p:nvSpPr>
          <p:spPr>
            <a:xfrm>
              <a:off x="6568156" y="3526407"/>
              <a:ext cx="148872" cy="94906"/>
            </a:xfrm>
            <a:custGeom>
              <a:avLst/>
              <a:gdLst/>
              <a:ahLst/>
              <a:cxnLst/>
              <a:rect l="l" t="t" r="r" b="b"/>
              <a:pathLst>
                <a:path w="8629" h="5501" extrusionOk="0">
                  <a:moveTo>
                    <a:pt x="0" y="0"/>
                  </a:moveTo>
                  <a:lnTo>
                    <a:pt x="0" y="411"/>
                  </a:lnTo>
                  <a:lnTo>
                    <a:pt x="8628" y="5501"/>
                  </a:lnTo>
                  <a:lnTo>
                    <a:pt x="8628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Google Shape;1687;p41">
              <a:extLst>
                <a:ext uri="{FF2B5EF4-FFF2-40B4-BE49-F238E27FC236}">
                  <a16:creationId xmlns:a16="http://schemas.microsoft.com/office/drawing/2014/main" id="{A8D37F8F-3222-4912-A5DB-96E90994C450}"/>
                </a:ext>
              </a:extLst>
            </p:cNvPr>
            <p:cNvSpPr/>
            <p:nvPr/>
          </p:nvSpPr>
          <p:spPr>
            <a:xfrm>
              <a:off x="6564602" y="3208616"/>
              <a:ext cx="246538" cy="146111"/>
            </a:xfrm>
            <a:custGeom>
              <a:avLst/>
              <a:gdLst/>
              <a:ahLst/>
              <a:cxnLst/>
              <a:rect l="l" t="t" r="r" b="b"/>
              <a:pathLst>
                <a:path w="14290" h="8469" extrusionOk="0">
                  <a:moveTo>
                    <a:pt x="14061" y="0"/>
                  </a:moveTo>
                  <a:lnTo>
                    <a:pt x="1" y="8286"/>
                  </a:lnTo>
                  <a:lnTo>
                    <a:pt x="206" y="8468"/>
                  </a:lnTo>
                  <a:lnTo>
                    <a:pt x="14289" y="183"/>
                  </a:lnTo>
                  <a:lnTo>
                    <a:pt x="1406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Google Shape;1688;p41">
              <a:extLst>
                <a:ext uri="{FF2B5EF4-FFF2-40B4-BE49-F238E27FC236}">
                  <a16:creationId xmlns:a16="http://schemas.microsoft.com/office/drawing/2014/main" id="{F81F1347-5AA9-46A0-AE2F-D62A109D6241}"/>
                </a:ext>
              </a:extLst>
            </p:cNvPr>
            <p:cNvSpPr/>
            <p:nvPr/>
          </p:nvSpPr>
          <p:spPr>
            <a:xfrm>
              <a:off x="6563808" y="3351553"/>
              <a:ext cx="4365" cy="181945"/>
            </a:xfrm>
            <a:custGeom>
              <a:avLst/>
              <a:gdLst/>
              <a:ahLst/>
              <a:cxnLst/>
              <a:rect l="l" t="t" r="r" b="b"/>
              <a:pathLst>
                <a:path w="253" h="10546" extrusionOk="0">
                  <a:moveTo>
                    <a:pt x="47" y="1"/>
                  </a:moveTo>
                  <a:lnTo>
                    <a:pt x="1" y="10318"/>
                  </a:lnTo>
                  <a:lnTo>
                    <a:pt x="252" y="10546"/>
                  </a:lnTo>
                  <a:lnTo>
                    <a:pt x="252" y="18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Google Shape;1689;p41">
              <a:extLst>
                <a:ext uri="{FF2B5EF4-FFF2-40B4-BE49-F238E27FC236}">
                  <a16:creationId xmlns:a16="http://schemas.microsoft.com/office/drawing/2014/main" id="{578570D1-0272-46C2-B7BF-50E61652A494}"/>
                </a:ext>
              </a:extLst>
            </p:cNvPr>
            <p:cNvSpPr/>
            <p:nvPr/>
          </p:nvSpPr>
          <p:spPr>
            <a:xfrm>
              <a:off x="6576816" y="339014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13330" y="0"/>
                  </a:moveTo>
                  <a:lnTo>
                    <a:pt x="13330" y="0"/>
                  </a:lnTo>
                  <a:cubicBezTo>
                    <a:pt x="12212" y="617"/>
                    <a:pt x="11093" y="1233"/>
                    <a:pt x="9975" y="1849"/>
                  </a:cubicBezTo>
                  <a:lnTo>
                    <a:pt x="6620" y="3744"/>
                  </a:lnTo>
                  <a:lnTo>
                    <a:pt x="3310" y="5661"/>
                  </a:lnTo>
                  <a:cubicBezTo>
                    <a:pt x="2191" y="6300"/>
                    <a:pt x="1096" y="6962"/>
                    <a:pt x="0" y="7624"/>
                  </a:cubicBezTo>
                  <a:cubicBezTo>
                    <a:pt x="1141" y="7008"/>
                    <a:pt x="2260" y="6392"/>
                    <a:pt x="3378" y="5775"/>
                  </a:cubicBezTo>
                  <a:lnTo>
                    <a:pt x="6711" y="3881"/>
                  </a:lnTo>
                  <a:lnTo>
                    <a:pt x="10043" y="1963"/>
                  </a:lnTo>
                  <a:cubicBezTo>
                    <a:pt x="11139" y="1324"/>
                    <a:pt x="12235" y="662"/>
                    <a:pt x="13330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Google Shape;1690;p41">
              <a:extLst>
                <a:ext uri="{FF2B5EF4-FFF2-40B4-BE49-F238E27FC236}">
                  <a16:creationId xmlns:a16="http://schemas.microsoft.com/office/drawing/2014/main" id="{CB6D22D3-AC7A-43D5-82B9-7EEBFEA0C3DD}"/>
                </a:ext>
              </a:extLst>
            </p:cNvPr>
            <p:cNvSpPr/>
            <p:nvPr/>
          </p:nvSpPr>
          <p:spPr>
            <a:xfrm>
              <a:off x="6689838" y="328461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0"/>
                  </a:moveTo>
                  <a:cubicBezTo>
                    <a:pt x="69" y="0"/>
                    <a:pt x="0" y="114"/>
                    <a:pt x="0" y="229"/>
                  </a:cubicBezTo>
                  <a:cubicBezTo>
                    <a:pt x="0" y="366"/>
                    <a:pt x="69" y="480"/>
                    <a:pt x="183" y="480"/>
                  </a:cubicBezTo>
                  <a:cubicBezTo>
                    <a:pt x="274" y="480"/>
                    <a:pt x="365" y="366"/>
                    <a:pt x="365" y="229"/>
                  </a:cubicBezTo>
                  <a:cubicBezTo>
                    <a:pt x="365" y="114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Google Shape;1691;p41">
              <a:extLst>
                <a:ext uri="{FF2B5EF4-FFF2-40B4-BE49-F238E27FC236}">
                  <a16:creationId xmlns:a16="http://schemas.microsoft.com/office/drawing/2014/main" id="{5FA178EB-1DA2-4E91-BE10-64DDAE19ADCE}"/>
                </a:ext>
              </a:extLst>
            </p:cNvPr>
            <p:cNvSpPr/>
            <p:nvPr/>
          </p:nvSpPr>
          <p:spPr>
            <a:xfrm>
              <a:off x="6599262" y="3404725"/>
              <a:ext cx="330403" cy="191779"/>
            </a:xfrm>
            <a:custGeom>
              <a:avLst/>
              <a:gdLst/>
              <a:ahLst/>
              <a:cxnLst/>
              <a:rect l="l" t="t" r="r" b="b"/>
              <a:pathLst>
                <a:path w="19151" h="11116" extrusionOk="0">
                  <a:moveTo>
                    <a:pt x="11938" y="0"/>
                  </a:moveTo>
                  <a:lnTo>
                    <a:pt x="0" y="6825"/>
                  </a:lnTo>
                  <a:lnTo>
                    <a:pt x="7259" y="11116"/>
                  </a:lnTo>
                  <a:lnTo>
                    <a:pt x="19151" y="4063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Google Shape;1692;p41">
              <a:extLst>
                <a:ext uri="{FF2B5EF4-FFF2-40B4-BE49-F238E27FC236}">
                  <a16:creationId xmlns:a16="http://schemas.microsoft.com/office/drawing/2014/main" id="{7A32D92C-D556-4C84-B7A1-97068E46F988}"/>
                </a:ext>
              </a:extLst>
            </p:cNvPr>
            <p:cNvSpPr/>
            <p:nvPr/>
          </p:nvSpPr>
          <p:spPr>
            <a:xfrm>
              <a:off x="6607526" y="3410228"/>
              <a:ext cx="315842" cy="178011"/>
            </a:xfrm>
            <a:custGeom>
              <a:avLst/>
              <a:gdLst/>
              <a:ahLst/>
              <a:cxnLst/>
              <a:rect l="l" t="t" r="r" b="b"/>
              <a:pathLst>
                <a:path w="18307" h="10318" extrusionOk="0">
                  <a:moveTo>
                    <a:pt x="11550" y="434"/>
                  </a:moveTo>
                  <a:cubicBezTo>
                    <a:pt x="11778" y="571"/>
                    <a:pt x="12030" y="708"/>
                    <a:pt x="12258" y="845"/>
                  </a:cubicBezTo>
                  <a:cubicBezTo>
                    <a:pt x="12075" y="959"/>
                    <a:pt x="11893" y="1051"/>
                    <a:pt x="11710" y="1142"/>
                  </a:cubicBezTo>
                  <a:cubicBezTo>
                    <a:pt x="11459" y="1028"/>
                    <a:pt x="11231" y="891"/>
                    <a:pt x="10980" y="777"/>
                  </a:cubicBezTo>
                  <a:cubicBezTo>
                    <a:pt x="11162" y="663"/>
                    <a:pt x="11368" y="548"/>
                    <a:pt x="11550" y="434"/>
                  </a:cubicBezTo>
                  <a:close/>
                  <a:moveTo>
                    <a:pt x="10957" y="777"/>
                  </a:moveTo>
                  <a:cubicBezTo>
                    <a:pt x="11185" y="914"/>
                    <a:pt x="11413" y="1051"/>
                    <a:pt x="11642" y="1187"/>
                  </a:cubicBezTo>
                  <a:cubicBezTo>
                    <a:pt x="11459" y="1279"/>
                    <a:pt x="11276" y="1393"/>
                    <a:pt x="11094" y="1484"/>
                  </a:cubicBezTo>
                  <a:cubicBezTo>
                    <a:pt x="10843" y="1370"/>
                    <a:pt x="10614" y="1233"/>
                    <a:pt x="10386" y="1119"/>
                  </a:cubicBezTo>
                  <a:cubicBezTo>
                    <a:pt x="10569" y="1005"/>
                    <a:pt x="10774" y="891"/>
                    <a:pt x="10957" y="777"/>
                  </a:cubicBezTo>
                  <a:close/>
                  <a:moveTo>
                    <a:pt x="12258" y="868"/>
                  </a:moveTo>
                  <a:cubicBezTo>
                    <a:pt x="12372" y="914"/>
                    <a:pt x="12486" y="982"/>
                    <a:pt x="12600" y="1051"/>
                  </a:cubicBezTo>
                  <a:lnTo>
                    <a:pt x="12897" y="1233"/>
                  </a:lnTo>
                  <a:cubicBezTo>
                    <a:pt x="12737" y="1324"/>
                    <a:pt x="12555" y="1416"/>
                    <a:pt x="12372" y="1530"/>
                  </a:cubicBezTo>
                  <a:lnTo>
                    <a:pt x="12212" y="1416"/>
                  </a:lnTo>
                  <a:cubicBezTo>
                    <a:pt x="12052" y="1347"/>
                    <a:pt x="11893" y="1256"/>
                    <a:pt x="11733" y="1165"/>
                  </a:cubicBezTo>
                  <a:cubicBezTo>
                    <a:pt x="11915" y="1073"/>
                    <a:pt x="12098" y="959"/>
                    <a:pt x="12258" y="868"/>
                  </a:cubicBezTo>
                  <a:close/>
                  <a:moveTo>
                    <a:pt x="14198" y="1256"/>
                  </a:moveTo>
                  <a:cubicBezTo>
                    <a:pt x="14015" y="1347"/>
                    <a:pt x="13833" y="1439"/>
                    <a:pt x="13673" y="1553"/>
                  </a:cubicBezTo>
                  <a:cubicBezTo>
                    <a:pt x="13856" y="1461"/>
                    <a:pt x="14038" y="1347"/>
                    <a:pt x="14198" y="1256"/>
                  </a:cubicBezTo>
                  <a:close/>
                  <a:moveTo>
                    <a:pt x="10363" y="1142"/>
                  </a:moveTo>
                  <a:cubicBezTo>
                    <a:pt x="10569" y="1279"/>
                    <a:pt x="10797" y="1393"/>
                    <a:pt x="11025" y="1530"/>
                  </a:cubicBezTo>
                  <a:cubicBezTo>
                    <a:pt x="10843" y="1621"/>
                    <a:pt x="10660" y="1735"/>
                    <a:pt x="10477" y="1827"/>
                  </a:cubicBezTo>
                  <a:cubicBezTo>
                    <a:pt x="10249" y="1712"/>
                    <a:pt x="10021" y="1598"/>
                    <a:pt x="9793" y="1461"/>
                  </a:cubicBezTo>
                  <a:cubicBezTo>
                    <a:pt x="9975" y="1347"/>
                    <a:pt x="10158" y="1256"/>
                    <a:pt x="10363" y="1142"/>
                  </a:cubicBezTo>
                  <a:close/>
                  <a:moveTo>
                    <a:pt x="11664" y="1210"/>
                  </a:moveTo>
                  <a:cubicBezTo>
                    <a:pt x="11847" y="1302"/>
                    <a:pt x="12007" y="1393"/>
                    <a:pt x="12166" y="1507"/>
                  </a:cubicBezTo>
                  <a:lnTo>
                    <a:pt x="12281" y="1576"/>
                  </a:lnTo>
                  <a:cubicBezTo>
                    <a:pt x="12121" y="1667"/>
                    <a:pt x="11938" y="1758"/>
                    <a:pt x="11756" y="1849"/>
                  </a:cubicBezTo>
                  <a:lnTo>
                    <a:pt x="11573" y="1758"/>
                  </a:lnTo>
                  <a:cubicBezTo>
                    <a:pt x="11413" y="1667"/>
                    <a:pt x="11276" y="1598"/>
                    <a:pt x="11139" y="1530"/>
                  </a:cubicBezTo>
                  <a:cubicBezTo>
                    <a:pt x="11322" y="1416"/>
                    <a:pt x="11482" y="1302"/>
                    <a:pt x="11664" y="1210"/>
                  </a:cubicBezTo>
                  <a:close/>
                  <a:moveTo>
                    <a:pt x="12920" y="1233"/>
                  </a:moveTo>
                  <a:lnTo>
                    <a:pt x="13559" y="1598"/>
                  </a:lnTo>
                  <a:cubicBezTo>
                    <a:pt x="13399" y="1690"/>
                    <a:pt x="13216" y="1804"/>
                    <a:pt x="13057" y="1895"/>
                  </a:cubicBezTo>
                  <a:lnTo>
                    <a:pt x="12418" y="1530"/>
                  </a:lnTo>
                  <a:cubicBezTo>
                    <a:pt x="12577" y="1439"/>
                    <a:pt x="12760" y="1347"/>
                    <a:pt x="12920" y="1233"/>
                  </a:cubicBezTo>
                  <a:close/>
                  <a:moveTo>
                    <a:pt x="9747" y="1484"/>
                  </a:moveTo>
                  <a:cubicBezTo>
                    <a:pt x="9975" y="1621"/>
                    <a:pt x="10181" y="1735"/>
                    <a:pt x="10409" y="1872"/>
                  </a:cubicBezTo>
                  <a:cubicBezTo>
                    <a:pt x="10226" y="1964"/>
                    <a:pt x="10044" y="2078"/>
                    <a:pt x="9861" y="2169"/>
                  </a:cubicBezTo>
                  <a:cubicBezTo>
                    <a:pt x="9633" y="2055"/>
                    <a:pt x="9405" y="1941"/>
                    <a:pt x="9176" y="1827"/>
                  </a:cubicBezTo>
                  <a:lnTo>
                    <a:pt x="9199" y="1827"/>
                  </a:lnTo>
                  <a:cubicBezTo>
                    <a:pt x="9382" y="1712"/>
                    <a:pt x="9564" y="1598"/>
                    <a:pt x="9747" y="1484"/>
                  </a:cubicBezTo>
                  <a:close/>
                  <a:moveTo>
                    <a:pt x="11071" y="1553"/>
                  </a:moveTo>
                  <a:cubicBezTo>
                    <a:pt x="11231" y="1644"/>
                    <a:pt x="11368" y="1735"/>
                    <a:pt x="11527" y="1827"/>
                  </a:cubicBezTo>
                  <a:lnTo>
                    <a:pt x="11664" y="1918"/>
                  </a:lnTo>
                  <a:cubicBezTo>
                    <a:pt x="11505" y="2009"/>
                    <a:pt x="11322" y="2100"/>
                    <a:pt x="11139" y="2192"/>
                  </a:cubicBezTo>
                  <a:lnTo>
                    <a:pt x="10934" y="2078"/>
                  </a:lnTo>
                  <a:cubicBezTo>
                    <a:pt x="10797" y="2009"/>
                    <a:pt x="10660" y="1941"/>
                    <a:pt x="10546" y="1872"/>
                  </a:cubicBezTo>
                  <a:cubicBezTo>
                    <a:pt x="10706" y="1758"/>
                    <a:pt x="10888" y="1667"/>
                    <a:pt x="11071" y="1553"/>
                  </a:cubicBezTo>
                  <a:close/>
                  <a:moveTo>
                    <a:pt x="12326" y="1598"/>
                  </a:moveTo>
                  <a:lnTo>
                    <a:pt x="12943" y="1941"/>
                  </a:lnTo>
                  <a:cubicBezTo>
                    <a:pt x="12783" y="2032"/>
                    <a:pt x="12600" y="2146"/>
                    <a:pt x="12418" y="2237"/>
                  </a:cubicBezTo>
                  <a:lnTo>
                    <a:pt x="11801" y="1895"/>
                  </a:lnTo>
                  <a:cubicBezTo>
                    <a:pt x="11984" y="1781"/>
                    <a:pt x="12144" y="1690"/>
                    <a:pt x="12326" y="1598"/>
                  </a:cubicBezTo>
                  <a:close/>
                  <a:moveTo>
                    <a:pt x="13582" y="1621"/>
                  </a:moveTo>
                  <a:lnTo>
                    <a:pt x="14221" y="1986"/>
                  </a:lnTo>
                  <a:cubicBezTo>
                    <a:pt x="14061" y="2078"/>
                    <a:pt x="13878" y="2169"/>
                    <a:pt x="13719" y="2260"/>
                  </a:cubicBezTo>
                  <a:lnTo>
                    <a:pt x="13080" y="1918"/>
                  </a:lnTo>
                  <a:cubicBezTo>
                    <a:pt x="13239" y="1804"/>
                    <a:pt x="13422" y="1712"/>
                    <a:pt x="13582" y="1621"/>
                  </a:cubicBezTo>
                  <a:close/>
                  <a:moveTo>
                    <a:pt x="9154" y="1849"/>
                  </a:moveTo>
                  <a:cubicBezTo>
                    <a:pt x="9359" y="1964"/>
                    <a:pt x="9564" y="2100"/>
                    <a:pt x="9793" y="2215"/>
                  </a:cubicBezTo>
                  <a:cubicBezTo>
                    <a:pt x="9770" y="2215"/>
                    <a:pt x="9770" y="2215"/>
                    <a:pt x="9770" y="2237"/>
                  </a:cubicBezTo>
                  <a:lnTo>
                    <a:pt x="9245" y="2511"/>
                  </a:lnTo>
                  <a:cubicBezTo>
                    <a:pt x="9017" y="2397"/>
                    <a:pt x="8811" y="2283"/>
                    <a:pt x="8583" y="2169"/>
                  </a:cubicBezTo>
                  <a:lnTo>
                    <a:pt x="9154" y="1849"/>
                  </a:lnTo>
                  <a:close/>
                  <a:moveTo>
                    <a:pt x="10477" y="1918"/>
                  </a:moveTo>
                  <a:cubicBezTo>
                    <a:pt x="10614" y="1986"/>
                    <a:pt x="10751" y="2078"/>
                    <a:pt x="10888" y="2146"/>
                  </a:cubicBezTo>
                  <a:lnTo>
                    <a:pt x="11048" y="2260"/>
                  </a:lnTo>
                  <a:cubicBezTo>
                    <a:pt x="10888" y="2352"/>
                    <a:pt x="10706" y="2443"/>
                    <a:pt x="10523" y="2534"/>
                  </a:cubicBezTo>
                  <a:lnTo>
                    <a:pt x="10295" y="2420"/>
                  </a:lnTo>
                  <a:cubicBezTo>
                    <a:pt x="10158" y="2352"/>
                    <a:pt x="10044" y="2283"/>
                    <a:pt x="9930" y="2215"/>
                  </a:cubicBezTo>
                  <a:cubicBezTo>
                    <a:pt x="10112" y="2123"/>
                    <a:pt x="10295" y="2009"/>
                    <a:pt x="10477" y="1918"/>
                  </a:cubicBezTo>
                  <a:close/>
                  <a:moveTo>
                    <a:pt x="11733" y="1941"/>
                  </a:moveTo>
                  <a:lnTo>
                    <a:pt x="12326" y="2283"/>
                  </a:lnTo>
                  <a:cubicBezTo>
                    <a:pt x="12166" y="2374"/>
                    <a:pt x="11984" y="2466"/>
                    <a:pt x="11801" y="2580"/>
                  </a:cubicBezTo>
                  <a:lnTo>
                    <a:pt x="11208" y="2237"/>
                  </a:lnTo>
                  <a:cubicBezTo>
                    <a:pt x="11390" y="2146"/>
                    <a:pt x="11550" y="2032"/>
                    <a:pt x="11733" y="1941"/>
                  </a:cubicBezTo>
                  <a:close/>
                  <a:moveTo>
                    <a:pt x="12988" y="1964"/>
                  </a:moveTo>
                  <a:lnTo>
                    <a:pt x="13604" y="2329"/>
                  </a:lnTo>
                  <a:cubicBezTo>
                    <a:pt x="13445" y="2420"/>
                    <a:pt x="13262" y="2511"/>
                    <a:pt x="13102" y="2603"/>
                  </a:cubicBezTo>
                  <a:lnTo>
                    <a:pt x="12486" y="2260"/>
                  </a:lnTo>
                  <a:cubicBezTo>
                    <a:pt x="12646" y="2169"/>
                    <a:pt x="12806" y="2055"/>
                    <a:pt x="12988" y="1964"/>
                  </a:cubicBezTo>
                  <a:close/>
                  <a:moveTo>
                    <a:pt x="14244" y="1986"/>
                  </a:moveTo>
                  <a:lnTo>
                    <a:pt x="14403" y="2078"/>
                  </a:lnTo>
                  <a:lnTo>
                    <a:pt x="14883" y="2352"/>
                  </a:lnTo>
                  <a:cubicBezTo>
                    <a:pt x="14723" y="2443"/>
                    <a:pt x="14540" y="2534"/>
                    <a:pt x="14381" y="2625"/>
                  </a:cubicBezTo>
                  <a:lnTo>
                    <a:pt x="14015" y="2420"/>
                  </a:lnTo>
                  <a:lnTo>
                    <a:pt x="13741" y="2283"/>
                  </a:lnTo>
                  <a:cubicBezTo>
                    <a:pt x="13901" y="2192"/>
                    <a:pt x="14084" y="2078"/>
                    <a:pt x="14244" y="1986"/>
                  </a:cubicBezTo>
                  <a:close/>
                  <a:moveTo>
                    <a:pt x="16343" y="2283"/>
                  </a:moveTo>
                  <a:lnTo>
                    <a:pt x="16343" y="2283"/>
                  </a:lnTo>
                  <a:cubicBezTo>
                    <a:pt x="16115" y="2420"/>
                    <a:pt x="15887" y="2534"/>
                    <a:pt x="15659" y="2671"/>
                  </a:cubicBezTo>
                  <a:cubicBezTo>
                    <a:pt x="15887" y="2557"/>
                    <a:pt x="16115" y="2420"/>
                    <a:pt x="16343" y="2283"/>
                  </a:cubicBezTo>
                  <a:close/>
                  <a:moveTo>
                    <a:pt x="8537" y="2192"/>
                  </a:moveTo>
                  <a:cubicBezTo>
                    <a:pt x="8743" y="2306"/>
                    <a:pt x="8971" y="2443"/>
                    <a:pt x="9176" y="2557"/>
                  </a:cubicBezTo>
                  <a:lnTo>
                    <a:pt x="8629" y="2854"/>
                  </a:lnTo>
                  <a:cubicBezTo>
                    <a:pt x="8400" y="2740"/>
                    <a:pt x="8195" y="2625"/>
                    <a:pt x="7967" y="2511"/>
                  </a:cubicBezTo>
                  <a:lnTo>
                    <a:pt x="8537" y="2192"/>
                  </a:lnTo>
                  <a:close/>
                  <a:moveTo>
                    <a:pt x="9861" y="2260"/>
                  </a:moveTo>
                  <a:cubicBezTo>
                    <a:pt x="9998" y="2329"/>
                    <a:pt x="10112" y="2420"/>
                    <a:pt x="10249" y="2489"/>
                  </a:cubicBezTo>
                  <a:lnTo>
                    <a:pt x="10432" y="2603"/>
                  </a:lnTo>
                  <a:lnTo>
                    <a:pt x="9907" y="2899"/>
                  </a:lnTo>
                  <a:lnTo>
                    <a:pt x="9633" y="2740"/>
                  </a:lnTo>
                  <a:cubicBezTo>
                    <a:pt x="9542" y="2671"/>
                    <a:pt x="9427" y="2625"/>
                    <a:pt x="9336" y="2580"/>
                  </a:cubicBezTo>
                  <a:lnTo>
                    <a:pt x="9793" y="2306"/>
                  </a:lnTo>
                  <a:cubicBezTo>
                    <a:pt x="9815" y="2283"/>
                    <a:pt x="9838" y="2283"/>
                    <a:pt x="9861" y="2260"/>
                  </a:cubicBezTo>
                  <a:close/>
                  <a:moveTo>
                    <a:pt x="11117" y="2283"/>
                  </a:moveTo>
                  <a:lnTo>
                    <a:pt x="11710" y="2625"/>
                  </a:lnTo>
                  <a:cubicBezTo>
                    <a:pt x="11527" y="2717"/>
                    <a:pt x="11368" y="2808"/>
                    <a:pt x="11185" y="2922"/>
                  </a:cubicBezTo>
                  <a:lnTo>
                    <a:pt x="10614" y="2580"/>
                  </a:lnTo>
                  <a:cubicBezTo>
                    <a:pt x="10774" y="2489"/>
                    <a:pt x="10957" y="2397"/>
                    <a:pt x="11117" y="2283"/>
                  </a:cubicBezTo>
                  <a:close/>
                  <a:moveTo>
                    <a:pt x="12372" y="2329"/>
                  </a:moveTo>
                  <a:lnTo>
                    <a:pt x="12988" y="2671"/>
                  </a:lnTo>
                  <a:cubicBezTo>
                    <a:pt x="12806" y="2762"/>
                    <a:pt x="12646" y="2854"/>
                    <a:pt x="12486" y="2945"/>
                  </a:cubicBezTo>
                  <a:lnTo>
                    <a:pt x="11870" y="2603"/>
                  </a:lnTo>
                  <a:cubicBezTo>
                    <a:pt x="12052" y="2511"/>
                    <a:pt x="12212" y="2420"/>
                    <a:pt x="12372" y="2329"/>
                  </a:cubicBezTo>
                  <a:close/>
                  <a:moveTo>
                    <a:pt x="13650" y="2352"/>
                  </a:moveTo>
                  <a:lnTo>
                    <a:pt x="13970" y="2534"/>
                  </a:lnTo>
                  <a:lnTo>
                    <a:pt x="14266" y="2694"/>
                  </a:lnTo>
                  <a:cubicBezTo>
                    <a:pt x="14107" y="2785"/>
                    <a:pt x="13924" y="2877"/>
                    <a:pt x="13764" y="2968"/>
                  </a:cubicBezTo>
                  <a:lnTo>
                    <a:pt x="13376" y="2762"/>
                  </a:lnTo>
                  <a:lnTo>
                    <a:pt x="13148" y="2625"/>
                  </a:lnTo>
                  <a:cubicBezTo>
                    <a:pt x="13308" y="2534"/>
                    <a:pt x="13468" y="2443"/>
                    <a:pt x="13650" y="2352"/>
                  </a:cubicBezTo>
                  <a:close/>
                  <a:moveTo>
                    <a:pt x="14906" y="2374"/>
                  </a:moveTo>
                  <a:lnTo>
                    <a:pt x="15545" y="2717"/>
                  </a:lnTo>
                  <a:cubicBezTo>
                    <a:pt x="15385" y="2808"/>
                    <a:pt x="15202" y="2922"/>
                    <a:pt x="15042" y="3014"/>
                  </a:cubicBezTo>
                  <a:lnTo>
                    <a:pt x="14403" y="2648"/>
                  </a:lnTo>
                  <a:cubicBezTo>
                    <a:pt x="14586" y="2557"/>
                    <a:pt x="14746" y="2466"/>
                    <a:pt x="14906" y="2374"/>
                  </a:cubicBezTo>
                  <a:close/>
                  <a:moveTo>
                    <a:pt x="7944" y="2534"/>
                  </a:moveTo>
                  <a:cubicBezTo>
                    <a:pt x="8149" y="2648"/>
                    <a:pt x="8355" y="2785"/>
                    <a:pt x="8560" y="2899"/>
                  </a:cubicBezTo>
                  <a:lnTo>
                    <a:pt x="8012" y="3219"/>
                  </a:lnTo>
                  <a:cubicBezTo>
                    <a:pt x="7807" y="3082"/>
                    <a:pt x="7579" y="2968"/>
                    <a:pt x="7373" y="2854"/>
                  </a:cubicBezTo>
                  <a:lnTo>
                    <a:pt x="7944" y="2534"/>
                  </a:lnTo>
                  <a:close/>
                  <a:moveTo>
                    <a:pt x="9268" y="2603"/>
                  </a:moveTo>
                  <a:cubicBezTo>
                    <a:pt x="9382" y="2671"/>
                    <a:pt x="9496" y="2740"/>
                    <a:pt x="9610" y="2808"/>
                  </a:cubicBezTo>
                  <a:lnTo>
                    <a:pt x="9815" y="2945"/>
                  </a:lnTo>
                  <a:lnTo>
                    <a:pt x="9313" y="3242"/>
                  </a:lnTo>
                  <a:lnTo>
                    <a:pt x="8994" y="3059"/>
                  </a:lnTo>
                  <a:cubicBezTo>
                    <a:pt x="8902" y="3014"/>
                    <a:pt x="8811" y="2968"/>
                    <a:pt x="8720" y="2922"/>
                  </a:cubicBezTo>
                  <a:lnTo>
                    <a:pt x="9268" y="2603"/>
                  </a:lnTo>
                  <a:close/>
                  <a:moveTo>
                    <a:pt x="10523" y="2648"/>
                  </a:moveTo>
                  <a:lnTo>
                    <a:pt x="11094" y="2968"/>
                  </a:lnTo>
                  <a:lnTo>
                    <a:pt x="10592" y="3265"/>
                  </a:lnTo>
                  <a:lnTo>
                    <a:pt x="9998" y="2945"/>
                  </a:lnTo>
                  <a:lnTo>
                    <a:pt x="10523" y="2648"/>
                  </a:lnTo>
                  <a:close/>
                  <a:moveTo>
                    <a:pt x="11778" y="2671"/>
                  </a:moveTo>
                  <a:lnTo>
                    <a:pt x="12372" y="3014"/>
                  </a:lnTo>
                  <a:cubicBezTo>
                    <a:pt x="12212" y="3082"/>
                    <a:pt x="12052" y="3173"/>
                    <a:pt x="11893" y="3265"/>
                  </a:cubicBezTo>
                  <a:lnTo>
                    <a:pt x="11870" y="3287"/>
                  </a:lnTo>
                  <a:lnTo>
                    <a:pt x="11276" y="2968"/>
                  </a:lnTo>
                  <a:cubicBezTo>
                    <a:pt x="11459" y="2877"/>
                    <a:pt x="11619" y="2762"/>
                    <a:pt x="11778" y="2671"/>
                  </a:cubicBezTo>
                  <a:close/>
                  <a:moveTo>
                    <a:pt x="13034" y="2694"/>
                  </a:moveTo>
                  <a:lnTo>
                    <a:pt x="13331" y="2854"/>
                  </a:lnTo>
                  <a:lnTo>
                    <a:pt x="13650" y="3036"/>
                  </a:lnTo>
                  <a:cubicBezTo>
                    <a:pt x="13468" y="3128"/>
                    <a:pt x="13308" y="3219"/>
                    <a:pt x="13148" y="3310"/>
                  </a:cubicBezTo>
                  <a:lnTo>
                    <a:pt x="12737" y="3082"/>
                  </a:lnTo>
                  <a:lnTo>
                    <a:pt x="12555" y="2991"/>
                  </a:lnTo>
                  <a:cubicBezTo>
                    <a:pt x="12714" y="2877"/>
                    <a:pt x="12874" y="2785"/>
                    <a:pt x="13034" y="2694"/>
                  </a:cubicBezTo>
                  <a:close/>
                  <a:moveTo>
                    <a:pt x="14312" y="2717"/>
                  </a:moveTo>
                  <a:lnTo>
                    <a:pt x="14928" y="3059"/>
                  </a:lnTo>
                  <a:cubicBezTo>
                    <a:pt x="14769" y="3150"/>
                    <a:pt x="14586" y="3265"/>
                    <a:pt x="14426" y="3356"/>
                  </a:cubicBezTo>
                  <a:lnTo>
                    <a:pt x="13810" y="3014"/>
                  </a:lnTo>
                  <a:cubicBezTo>
                    <a:pt x="13970" y="2899"/>
                    <a:pt x="14129" y="2808"/>
                    <a:pt x="14312" y="2717"/>
                  </a:cubicBezTo>
                  <a:close/>
                  <a:moveTo>
                    <a:pt x="15567" y="2740"/>
                  </a:moveTo>
                  <a:lnTo>
                    <a:pt x="16207" y="3082"/>
                  </a:lnTo>
                  <a:cubicBezTo>
                    <a:pt x="16207" y="3082"/>
                    <a:pt x="16207" y="3082"/>
                    <a:pt x="16229" y="3105"/>
                  </a:cubicBezTo>
                  <a:cubicBezTo>
                    <a:pt x="16047" y="3196"/>
                    <a:pt x="15864" y="3287"/>
                    <a:pt x="15682" y="3379"/>
                  </a:cubicBezTo>
                  <a:lnTo>
                    <a:pt x="15065" y="3036"/>
                  </a:lnTo>
                  <a:cubicBezTo>
                    <a:pt x="15248" y="2945"/>
                    <a:pt x="15408" y="2831"/>
                    <a:pt x="15567" y="2740"/>
                  </a:cubicBezTo>
                  <a:close/>
                  <a:moveTo>
                    <a:pt x="7328" y="2877"/>
                  </a:moveTo>
                  <a:cubicBezTo>
                    <a:pt x="7533" y="3014"/>
                    <a:pt x="7738" y="3128"/>
                    <a:pt x="7944" y="3242"/>
                  </a:cubicBezTo>
                  <a:lnTo>
                    <a:pt x="7396" y="3561"/>
                  </a:lnTo>
                  <a:cubicBezTo>
                    <a:pt x="7191" y="3447"/>
                    <a:pt x="6985" y="3333"/>
                    <a:pt x="6757" y="3219"/>
                  </a:cubicBezTo>
                  <a:lnTo>
                    <a:pt x="7328" y="2877"/>
                  </a:lnTo>
                  <a:close/>
                  <a:moveTo>
                    <a:pt x="8651" y="2968"/>
                  </a:moveTo>
                  <a:cubicBezTo>
                    <a:pt x="8766" y="3014"/>
                    <a:pt x="8857" y="3082"/>
                    <a:pt x="8948" y="3150"/>
                  </a:cubicBezTo>
                  <a:lnTo>
                    <a:pt x="9222" y="3287"/>
                  </a:lnTo>
                  <a:lnTo>
                    <a:pt x="8697" y="3584"/>
                  </a:lnTo>
                  <a:lnTo>
                    <a:pt x="8355" y="3402"/>
                  </a:lnTo>
                  <a:cubicBezTo>
                    <a:pt x="8286" y="3356"/>
                    <a:pt x="8195" y="3310"/>
                    <a:pt x="8126" y="3265"/>
                  </a:cubicBezTo>
                  <a:lnTo>
                    <a:pt x="8651" y="2968"/>
                  </a:lnTo>
                  <a:close/>
                  <a:moveTo>
                    <a:pt x="9907" y="2991"/>
                  </a:moveTo>
                  <a:lnTo>
                    <a:pt x="10477" y="3310"/>
                  </a:lnTo>
                  <a:lnTo>
                    <a:pt x="9975" y="3607"/>
                  </a:lnTo>
                  <a:lnTo>
                    <a:pt x="9405" y="3287"/>
                  </a:lnTo>
                  <a:lnTo>
                    <a:pt x="9907" y="2991"/>
                  </a:lnTo>
                  <a:close/>
                  <a:moveTo>
                    <a:pt x="11185" y="3014"/>
                  </a:moveTo>
                  <a:lnTo>
                    <a:pt x="11756" y="3356"/>
                  </a:lnTo>
                  <a:lnTo>
                    <a:pt x="11253" y="3630"/>
                  </a:lnTo>
                  <a:lnTo>
                    <a:pt x="10683" y="3310"/>
                  </a:lnTo>
                  <a:lnTo>
                    <a:pt x="11185" y="3014"/>
                  </a:lnTo>
                  <a:close/>
                  <a:moveTo>
                    <a:pt x="12440" y="3036"/>
                  </a:moveTo>
                  <a:lnTo>
                    <a:pt x="12669" y="3173"/>
                  </a:lnTo>
                  <a:lnTo>
                    <a:pt x="13034" y="3379"/>
                  </a:lnTo>
                  <a:cubicBezTo>
                    <a:pt x="12897" y="3447"/>
                    <a:pt x="12737" y="3538"/>
                    <a:pt x="12600" y="3607"/>
                  </a:cubicBezTo>
                  <a:lnTo>
                    <a:pt x="12532" y="3653"/>
                  </a:lnTo>
                  <a:lnTo>
                    <a:pt x="12098" y="3402"/>
                  </a:lnTo>
                  <a:lnTo>
                    <a:pt x="11938" y="3333"/>
                  </a:lnTo>
                  <a:cubicBezTo>
                    <a:pt x="12121" y="3242"/>
                    <a:pt x="12281" y="3150"/>
                    <a:pt x="12440" y="3036"/>
                  </a:cubicBezTo>
                  <a:close/>
                  <a:moveTo>
                    <a:pt x="13696" y="3059"/>
                  </a:moveTo>
                  <a:lnTo>
                    <a:pt x="14312" y="3402"/>
                  </a:lnTo>
                  <a:cubicBezTo>
                    <a:pt x="14152" y="3493"/>
                    <a:pt x="13970" y="3607"/>
                    <a:pt x="13787" y="3698"/>
                  </a:cubicBezTo>
                  <a:lnTo>
                    <a:pt x="13216" y="3356"/>
                  </a:lnTo>
                  <a:cubicBezTo>
                    <a:pt x="13376" y="3265"/>
                    <a:pt x="13536" y="3173"/>
                    <a:pt x="13696" y="3059"/>
                  </a:cubicBezTo>
                  <a:close/>
                  <a:moveTo>
                    <a:pt x="14974" y="3082"/>
                  </a:moveTo>
                  <a:lnTo>
                    <a:pt x="15590" y="3447"/>
                  </a:lnTo>
                  <a:cubicBezTo>
                    <a:pt x="15431" y="3538"/>
                    <a:pt x="15248" y="3630"/>
                    <a:pt x="15065" y="3721"/>
                  </a:cubicBezTo>
                  <a:lnTo>
                    <a:pt x="14472" y="3379"/>
                  </a:lnTo>
                  <a:cubicBezTo>
                    <a:pt x="14632" y="3287"/>
                    <a:pt x="14814" y="3196"/>
                    <a:pt x="14974" y="3082"/>
                  </a:cubicBezTo>
                  <a:close/>
                  <a:moveTo>
                    <a:pt x="16252" y="3105"/>
                  </a:moveTo>
                  <a:cubicBezTo>
                    <a:pt x="16458" y="3219"/>
                    <a:pt x="16686" y="3333"/>
                    <a:pt x="16891" y="3470"/>
                  </a:cubicBezTo>
                  <a:cubicBezTo>
                    <a:pt x="16709" y="3561"/>
                    <a:pt x="16526" y="3675"/>
                    <a:pt x="16344" y="3767"/>
                  </a:cubicBezTo>
                  <a:cubicBezTo>
                    <a:pt x="16161" y="3675"/>
                    <a:pt x="15978" y="3561"/>
                    <a:pt x="15819" y="3447"/>
                  </a:cubicBezTo>
                  <a:lnTo>
                    <a:pt x="15727" y="3402"/>
                  </a:lnTo>
                  <a:cubicBezTo>
                    <a:pt x="15910" y="3310"/>
                    <a:pt x="16070" y="3219"/>
                    <a:pt x="16252" y="3105"/>
                  </a:cubicBezTo>
                  <a:close/>
                  <a:moveTo>
                    <a:pt x="6734" y="3242"/>
                  </a:moveTo>
                  <a:cubicBezTo>
                    <a:pt x="6939" y="3356"/>
                    <a:pt x="7145" y="3470"/>
                    <a:pt x="7328" y="3584"/>
                  </a:cubicBezTo>
                  <a:lnTo>
                    <a:pt x="6803" y="3904"/>
                  </a:lnTo>
                  <a:cubicBezTo>
                    <a:pt x="6574" y="3790"/>
                    <a:pt x="6369" y="3675"/>
                    <a:pt x="6163" y="3561"/>
                  </a:cubicBezTo>
                  <a:lnTo>
                    <a:pt x="6209" y="3538"/>
                  </a:lnTo>
                  <a:lnTo>
                    <a:pt x="6734" y="3242"/>
                  </a:lnTo>
                  <a:close/>
                  <a:moveTo>
                    <a:pt x="8058" y="3310"/>
                  </a:moveTo>
                  <a:cubicBezTo>
                    <a:pt x="8126" y="3356"/>
                    <a:pt x="8218" y="3424"/>
                    <a:pt x="8309" y="3470"/>
                  </a:cubicBezTo>
                  <a:lnTo>
                    <a:pt x="8606" y="3630"/>
                  </a:lnTo>
                  <a:lnTo>
                    <a:pt x="8081" y="3927"/>
                  </a:lnTo>
                  <a:lnTo>
                    <a:pt x="7853" y="3812"/>
                  </a:lnTo>
                  <a:cubicBezTo>
                    <a:pt x="7738" y="3744"/>
                    <a:pt x="7624" y="3675"/>
                    <a:pt x="7510" y="3607"/>
                  </a:cubicBezTo>
                  <a:lnTo>
                    <a:pt x="8058" y="3310"/>
                  </a:lnTo>
                  <a:close/>
                  <a:moveTo>
                    <a:pt x="9313" y="3333"/>
                  </a:moveTo>
                  <a:lnTo>
                    <a:pt x="9861" y="3653"/>
                  </a:lnTo>
                  <a:lnTo>
                    <a:pt x="9359" y="3949"/>
                  </a:lnTo>
                  <a:lnTo>
                    <a:pt x="8788" y="3630"/>
                  </a:lnTo>
                  <a:lnTo>
                    <a:pt x="9313" y="3333"/>
                  </a:lnTo>
                  <a:close/>
                  <a:moveTo>
                    <a:pt x="10569" y="3379"/>
                  </a:moveTo>
                  <a:lnTo>
                    <a:pt x="11139" y="3698"/>
                  </a:lnTo>
                  <a:lnTo>
                    <a:pt x="10637" y="3972"/>
                  </a:lnTo>
                  <a:lnTo>
                    <a:pt x="10067" y="3653"/>
                  </a:lnTo>
                  <a:lnTo>
                    <a:pt x="10569" y="3379"/>
                  </a:lnTo>
                  <a:close/>
                  <a:moveTo>
                    <a:pt x="11847" y="3402"/>
                  </a:moveTo>
                  <a:lnTo>
                    <a:pt x="12030" y="3516"/>
                  </a:lnTo>
                  <a:lnTo>
                    <a:pt x="12418" y="3721"/>
                  </a:lnTo>
                  <a:lnTo>
                    <a:pt x="11915" y="3995"/>
                  </a:lnTo>
                  <a:lnTo>
                    <a:pt x="11459" y="3744"/>
                  </a:lnTo>
                  <a:lnTo>
                    <a:pt x="11345" y="3675"/>
                  </a:lnTo>
                  <a:lnTo>
                    <a:pt x="11847" y="3402"/>
                  </a:lnTo>
                  <a:close/>
                  <a:moveTo>
                    <a:pt x="13102" y="3424"/>
                  </a:moveTo>
                  <a:lnTo>
                    <a:pt x="13696" y="3744"/>
                  </a:lnTo>
                  <a:cubicBezTo>
                    <a:pt x="13582" y="3812"/>
                    <a:pt x="13445" y="3881"/>
                    <a:pt x="13308" y="3972"/>
                  </a:cubicBezTo>
                  <a:lnTo>
                    <a:pt x="13171" y="4041"/>
                  </a:lnTo>
                  <a:lnTo>
                    <a:pt x="12600" y="3721"/>
                  </a:lnTo>
                  <a:lnTo>
                    <a:pt x="12646" y="3698"/>
                  </a:lnTo>
                  <a:cubicBezTo>
                    <a:pt x="12806" y="3607"/>
                    <a:pt x="12943" y="3516"/>
                    <a:pt x="13102" y="3424"/>
                  </a:cubicBezTo>
                  <a:close/>
                  <a:moveTo>
                    <a:pt x="14381" y="3447"/>
                  </a:moveTo>
                  <a:lnTo>
                    <a:pt x="14974" y="3790"/>
                  </a:lnTo>
                  <a:cubicBezTo>
                    <a:pt x="14814" y="3881"/>
                    <a:pt x="14632" y="3972"/>
                    <a:pt x="14449" y="4063"/>
                  </a:cubicBezTo>
                  <a:lnTo>
                    <a:pt x="13878" y="3744"/>
                  </a:lnTo>
                  <a:cubicBezTo>
                    <a:pt x="14038" y="3630"/>
                    <a:pt x="14198" y="3538"/>
                    <a:pt x="14381" y="3447"/>
                  </a:cubicBezTo>
                  <a:close/>
                  <a:moveTo>
                    <a:pt x="15636" y="3470"/>
                  </a:moveTo>
                  <a:lnTo>
                    <a:pt x="15773" y="3538"/>
                  </a:lnTo>
                  <a:cubicBezTo>
                    <a:pt x="15933" y="3630"/>
                    <a:pt x="16115" y="3721"/>
                    <a:pt x="16275" y="3812"/>
                  </a:cubicBezTo>
                  <a:cubicBezTo>
                    <a:pt x="16092" y="3904"/>
                    <a:pt x="15910" y="4018"/>
                    <a:pt x="15727" y="4109"/>
                  </a:cubicBezTo>
                  <a:cubicBezTo>
                    <a:pt x="15545" y="3995"/>
                    <a:pt x="15362" y="3881"/>
                    <a:pt x="15179" y="3790"/>
                  </a:cubicBezTo>
                  <a:lnTo>
                    <a:pt x="15134" y="3767"/>
                  </a:lnTo>
                  <a:cubicBezTo>
                    <a:pt x="15294" y="3653"/>
                    <a:pt x="15476" y="3561"/>
                    <a:pt x="15636" y="3470"/>
                  </a:cubicBezTo>
                  <a:close/>
                  <a:moveTo>
                    <a:pt x="16914" y="3470"/>
                  </a:moveTo>
                  <a:cubicBezTo>
                    <a:pt x="17142" y="3584"/>
                    <a:pt x="17371" y="3698"/>
                    <a:pt x="17576" y="3835"/>
                  </a:cubicBezTo>
                  <a:cubicBezTo>
                    <a:pt x="17393" y="3927"/>
                    <a:pt x="17188" y="4041"/>
                    <a:pt x="16983" y="4155"/>
                  </a:cubicBezTo>
                  <a:cubicBezTo>
                    <a:pt x="16777" y="4041"/>
                    <a:pt x="16595" y="3904"/>
                    <a:pt x="16389" y="3790"/>
                  </a:cubicBezTo>
                  <a:cubicBezTo>
                    <a:pt x="16572" y="3675"/>
                    <a:pt x="16732" y="3584"/>
                    <a:pt x="16914" y="3470"/>
                  </a:cubicBezTo>
                  <a:close/>
                  <a:moveTo>
                    <a:pt x="6118" y="3584"/>
                  </a:moveTo>
                  <a:cubicBezTo>
                    <a:pt x="6323" y="3698"/>
                    <a:pt x="6529" y="3812"/>
                    <a:pt x="6734" y="3949"/>
                  </a:cubicBezTo>
                  <a:lnTo>
                    <a:pt x="6186" y="4246"/>
                  </a:lnTo>
                  <a:cubicBezTo>
                    <a:pt x="5981" y="4132"/>
                    <a:pt x="5753" y="4018"/>
                    <a:pt x="5547" y="3904"/>
                  </a:cubicBezTo>
                  <a:lnTo>
                    <a:pt x="6118" y="3584"/>
                  </a:lnTo>
                  <a:close/>
                  <a:moveTo>
                    <a:pt x="7442" y="3653"/>
                  </a:moveTo>
                  <a:cubicBezTo>
                    <a:pt x="7579" y="3721"/>
                    <a:pt x="7693" y="3812"/>
                    <a:pt x="7830" y="3881"/>
                  </a:cubicBezTo>
                  <a:lnTo>
                    <a:pt x="7989" y="3972"/>
                  </a:lnTo>
                  <a:lnTo>
                    <a:pt x="7464" y="4269"/>
                  </a:lnTo>
                  <a:lnTo>
                    <a:pt x="7213" y="4132"/>
                  </a:lnTo>
                  <a:cubicBezTo>
                    <a:pt x="7122" y="4063"/>
                    <a:pt x="7008" y="4018"/>
                    <a:pt x="6917" y="3972"/>
                  </a:cubicBezTo>
                  <a:lnTo>
                    <a:pt x="7442" y="3653"/>
                  </a:lnTo>
                  <a:close/>
                  <a:moveTo>
                    <a:pt x="8697" y="3698"/>
                  </a:moveTo>
                  <a:lnTo>
                    <a:pt x="9268" y="3995"/>
                  </a:lnTo>
                  <a:lnTo>
                    <a:pt x="8743" y="4292"/>
                  </a:lnTo>
                  <a:lnTo>
                    <a:pt x="8195" y="3972"/>
                  </a:lnTo>
                  <a:lnTo>
                    <a:pt x="8697" y="3698"/>
                  </a:lnTo>
                  <a:close/>
                  <a:moveTo>
                    <a:pt x="9975" y="3721"/>
                  </a:moveTo>
                  <a:lnTo>
                    <a:pt x="10523" y="4041"/>
                  </a:lnTo>
                  <a:lnTo>
                    <a:pt x="10021" y="4315"/>
                  </a:lnTo>
                  <a:lnTo>
                    <a:pt x="9473" y="3995"/>
                  </a:lnTo>
                  <a:lnTo>
                    <a:pt x="9975" y="3721"/>
                  </a:lnTo>
                  <a:close/>
                  <a:moveTo>
                    <a:pt x="11231" y="3744"/>
                  </a:moveTo>
                  <a:lnTo>
                    <a:pt x="11390" y="3835"/>
                  </a:lnTo>
                  <a:lnTo>
                    <a:pt x="11801" y="4063"/>
                  </a:lnTo>
                  <a:lnTo>
                    <a:pt x="11299" y="4360"/>
                  </a:lnTo>
                  <a:lnTo>
                    <a:pt x="10797" y="4063"/>
                  </a:lnTo>
                  <a:lnTo>
                    <a:pt x="10728" y="4041"/>
                  </a:lnTo>
                  <a:lnTo>
                    <a:pt x="11231" y="3744"/>
                  </a:lnTo>
                  <a:close/>
                  <a:moveTo>
                    <a:pt x="12509" y="3767"/>
                  </a:moveTo>
                  <a:lnTo>
                    <a:pt x="13080" y="4086"/>
                  </a:lnTo>
                  <a:lnTo>
                    <a:pt x="12577" y="4383"/>
                  </a:lnTo>
                  <a:lnTo>
                    <a:pt x="12007" y="4063"/>
                  </a:lnTo>
                  <a:lnTo>
                    <a:pt x="12509" y="3767"/>
                  </a:lnTo>
                  <a:close/>
                  <a:moveTo>
                    <a:pt x="13764" y="3790"/>
                  </a:moveTo>
                  <a:lnTo>
                    <a:pt x="14358" y="4109"/>
                  </a:lnTo>
                  <a:cubicBezTo>
                    <a:pt x="14244" y="4178"/>
                    <a:pt x="14129" y="4246"/>
                    <a:pt x="14015" y="4315"/>
                  </a:cubicBezTo>
                  <a:lnTo>
                    <a:pt x="13833" y="4406"/>
                  </a:lnTo>
                  <a:lnTo>
                    <a:pt x="13262" y="4086"/>
                  </a:lnTo>
                  <a:lnTo>
                    <a:pt x="13353" y="4041"/>
                  </a:lnTo>
                  <a:cubicBezTo>
                    <a:pt x="13490" y="3949"/>
                    <a:pt x="13627" y="3881"/>
                    <a:pt x="13764" y="3790"/>
                  </a:cubicBezTo>
                  <a:close/>
                  <a:moveTo>
                    <a:pt x="15042" y="3812"/>
                  </a:moveTo>
                  <a:lnTo>
                    <a:pt x="15134" y="3858"/>
                  </a:lnTo>
                  <a:cubicBezTo>
                    <a:pt x="15294" y="3949"/>
                    <a:pt x="15476" y="4041"/>
                    <a:pt x="15659" y="4155"/>
                  </a:cubicBezTo>
                  <a:cubicBezTo>
                    <a:pt x="15476" y="4246"/>
                    <a:pt x="15294" y="4360"/>
                    <a:pt x="15111" y="4452"/>
                  </a:cubicBezTo>
                  <a:cubicBezTo>
                    <a:pt x="14906" y="4337"/>
                    <a:pt x="14723" y="4223"/>
                    <a:pt x="14540" y="4109"/>
                  </a:cubicBezTo>
                  <a:cubicBezTo>
                    <a:pt x="14700" y="4018"/>
                    <a:pt x="14883" y="3904"/>
                    <a:pt x="15042" y="3812"/>
                  </a:cubicBezTo>
                  <a:close/>
                  <a:moveTo>
                    <a:pt x="16321" y="3835"/>
                  </a:moveTo>
                  <a:cubicBezTo>
                    <a:pt x="16526" y="3949"/>
                    <a:pt x="16754" y="4063"/>
                    <a:pt x="16960" y="4178"/>
                  </a:cubicBezTo>
                  <a:cubicBezTo>
                    <a:pt x="16754" y="4269"/>
                    <a:pt x="16572" y="4383"/>
                    <a:pt x="16366" y="4497"/>
                  </a:cubicBezTo>
                  <a:cubicBezTo>
                    <a:pt x="16184" y="4383"/>
                    <a:pt x="15978" y="4269"/>
                    <a:pt x="15773" y="4155"/>
                  </a:cubicBezTo>
                  <a:cubicBezTo>
                    <a:pt x="15955" y="4041"/>
                    <a:pt x="16138" y="3927"/>
                    <a:pt x="16321" y="3835"/>
                  </a:cubicBezTo>
                  <a:close/>
                  <a:moveTo>
                    <a:pt x="5502" y="3927"/>
                  </a:moveTo>
                  <a:cubicBezTo>
                    <a:pt x="5707" y="4041"/>
                    <a:pt x="5912" y="4178"/>
                    <a:pt x="6118" y="4292"/>
                  </a:cubicBezTo>
                  <a:lnTo>
                    <a:pt x="5593" y="4588"/>
                  </a:lnTo>
                  <a:cubicBezTo>
                    <a:pt x="5365" y="4474"/>
                    <a:pt x="5159" y="4360"/>
                    <a:pt x="4931" y="4246"/>
                  </a:cubicBezTo>
                  <a:lnTo>
                    <a:pt x="5502" y="3927"/>
                  </a:lnTo>
                  <a:close/>
                  <a:moveTo>
                    <a:pt x="6848" y="3995"/>
                  </a:moveTo>
                  <a:cubicBezTo>
                    <a:pt x="6962" y="4063"/>
                    <a:pt x="7054" y="4132"/>
                    <a:pt x="7191" y="4200"/>
                  </a:cubicBezTo>
                  <a:lnTo>
                    <a:pt x="7373" y="4315"/>
                  </a:lnTo>
                  <a:lnTo>
                    <a:pt x="6871" y="4611"/>
                  </a:lnTo>
                  <a:lnTo>
                    <a:pt x="6574" y="4452"/>
                  </a:lnTo>
                  <a:cubicBezTo>
                    <a:pt x="6483" y="4406"/>
                    <a:pt x="6392" y="4360"/>
                    <a:pt x="6300" y="4315"/>
                  </a:cubicBezTo>
                  <a:lnTo>
                    <a:pt x="6803" y="4018"/>
                  </a:lnTo>
                  <a:lnTo>
                    <a:pt x="6848" y="3995"/>
                  </a:lnTo>
                  <a:close/>
                  <a:moveTo>
                    <a:pt x="8104" y="4041"/>
                  </a:moveTo>
                  <a:lnTo>
                    <a:pt x="8651" y="4360"/>
                  </a:lnTo>
                  <a:lnTo>
                    <a:pt x="8172" y="4611"/>
                  </a:lnTo>
                  <a:lnTo>
                    <a:pt x="8126" y="4634"/>
                  </a:lnTo>
                  <a:lnTo>
                    <a:pt x="7579" y="4337"/>
                  </a:lnTo>
                  <a:lnTo>
                    <a:pt x="8104" y="4041"/>
                  </a:lnTo>
                  <a:close/>
                  <a:moveTo>
                    <a:pt x="9359" y="4063"/>
                  </a:moveTo>
                  <a:lnTo>
                    <a:pt x="9907" y="4383"/>
                  </a:lnTo>
                  <a:lnTo>
                    <a:pt x="9405" y="4657"/>
                  </a:lnTo>
                  <a:lnTo>
                    <a:pt x="8857" y="4360"/>
                  </a:lnTo>
                  <a:lnTo>
                    <a:pt x="9359" y="4063"/>
                  </a:lnTo>
                  <a:close/>
                  <a:moveTo>
                    <a:pt x="10637" y="4086"/>
                  </a:moveTo>
                  <a:lnTo>
                    <a:pt x="10751" y="4178"/>
                  </a:lnTo>
                  <a:lnTo>
                    <a:pt x="11185" y="4406"/>
                  </a:lnTo>
                  <a:lnTo>
                    <a:pt x="10683" y="4703"/>
                  </a:lnTo>
                  <a:lnTo>
                    <a:pt x="10158" y="4406"/>
                  </a:lnTo>
                  <a:lnTo>
                    <a:pt x="10135" y="4383"/>
                  </a:lnTo>
                  <a:lnTo>
                    <a:pt x="10637" y="4086"/>
                  </a:lnTo>
                  <a:close/>
                  <a:moveTo>
                    <a:pt x="11893" y="4109"/>
                  </a:moveTo>
                  <a:lnTo>
                    <a:pt x="12463" y="4429"/>
                  </a:lnTo>
                  <a:lnTo>
                    <a:pt x="11961" y="4725"/>
                  </a:lnTo>
                  <a:lnTo>
                    <a:pt x="11390" y="4406"/>
                  </a:lnTo>
                  <a:lnTo>
                    <a:pt x="11893" y="4109"/>
                  </a:lnTo>
                  <a:close/>
                  <a:moveTo>
                    <a:pt x="13171" y="4132"/>
                  </a:moveTo>
                  <a:lnTo>
                    <a:pt x="13741" y="4474"/>
                  </a:lnTo>
                  <a:lnTo>
                    <a:pt x="13216" y="4748"/>
                  </a:lnTo>
                  <a:lnTo>
                    <a:pt x="12669" y="4429"/>
                  </a:lnTo>
                  <a:lnTo>
                    <a:pt x="13171" y="4132"/>
                  </a:lnTo>
                  <a:close/>
                  <a:moveTo>
                    <a:pt x="14449" y="4155"/>
                  </a:moveTo>
                  <a:lnTo>
                    <a:pt x="14495" y="4178"/>
                  </a:lnTo>
                  <a:cubicBezTo>
                    <a:pt x="14677" y="4292"/>
                    <a:pt x="14860" y="4383"/>
                    <a:pt x="15042" y="4497"/>
                  </a:cubicBezTo>
                  <a:cubicBezTo>
                    <a:pt x="14951" y="4543"/>
                    <a:pt x="14837" y="4588"/>
                    <a:pt x="14746" y="4657"/>
                  </a:cubicBezTo>
                  <a:lnTo>
                    <a:pt x="14495" y="4794"/>
                  </a:lnTo>
                  <a:cubicBezTo>
                    <a:pt x="14289" y="4680"/>
                    <a:pt x="14107" y="4566"/>
                    <a:pt x="13924" y="4474"/>
                  </a:cubicBezTo>
                  <a:lnTo>
                    <a:pt x="14061" y="4383"/>
                  </a:lnTo>
                  <a:cubicBezTo>
                    <a:pt x="14198" y="4315"/>
                    <a:pt x="14312" y="4246"/>
                    <a:pt x="14449" y="4155"/>
                  </a:cubicBezTo>
                  <a:close/>
                  <a:moveTo>
                    <a:pt x="15727" y="4178"/>
                  </a:moveTo>
                  <a:cubicBezTo>
                    <a:pt x="15933" y="4292"/>
                    <a:pt x="16138" y="4406"/>
                    <a:pt x="16344" y="4520"/>
                  </a:cubicBezTo>
                  <a:cubicBezTo>
                    <a:pt x="16138" y="4611"/>
                    <a:pt x="15955" y="4725"/>
                    <a:pt x="15750" y="4840"/>
                  </a:cubicBezTo>
                  <a:cubicBezTo>
                    <a:pt x="15567" y="4725"/>
                    <a:pt x="15362" y="4611"/>
                    <a:pt x="15179" y="4497"/>
                  </a:cubicBezTo>
                  <a:cubicBezTo>
                    <a:pt x="15362" y="4383"/>
                    <a:pt x="15545" y="4292"/>
                    <a:pt x="15727" y="4178"/>
                  </a:cubicBezTo>
                  <a:close/>
                  <a:moveTo>
                    <a:pt x="4885" y="4269"/>
                  </a:moveTo>
                  <a:cubicBezTo>
                    <a:pt x="5091" y="4383"/>
                    <a:pt x="5296" y="4520"/>
                    <a:pt x="5502" y="4634"/>
                  </a:cubicBezTo>
                  <a:lnTo>
                    <a:pt x="4977" y="4954"/>
                  </a:lnTo>
                  <a:cubicBezTo>
                    <a:pt x="4748" y="4840"/>
                    <a:pt x="4543" y="4703"/>
                    <a:pt x="4315" y="4588"/>
                  </a:cubicBezTo>
                  <a:lnTo>
                    <a:pt x="4885" y="4269"/>
                  </a:lnTo>
                  <a:close/>
                  <a:moveTo>
                    <a:pt x="6232" y="4360"/>
                  </a:moveTo>
                  <a:cubicBezTo>
                    <a:pt x="6323" y="4406"/>
                    <a:pt x="6437" y="4474"/>
                    <a:pt x="6529" y="4543"/>
                  </a:cubicBezTo>
                  <a:lnTo>
                    <a:pt x="6780" y="4657"/>
                  </a:lnTo>
                  <a:lnTo>
                    <a:pt x="6255" y="4954"/>
                  </a:lnTo>
                  <a:lnTo>
                    <a:pt x="5935" y="4794"/>
                  </a:lnTo>
                  <a:cubicBezTo>
                    <a:pt x="5844" y="4748"/>
                    <a:pt x="5775" y="4703"/>
                    <a:pt x="5684" y="4657"/>
                  </a:cubicBezTo>
                  <a:lnTo>
                    <a:pt x="6232" y="4360"/>
                  </a:lnTo>
                  <a:close/>
                  <a:moveTo>
                    <a:pt x="7487" y="4383"/>
                  </a:moveTo>
                  <a:lnTo>
                    <a:pt x="8035" y="4703"/>
                  </a:lnTo>
                  <a:lnTo>
                    <a:pt x="7533" y="4976"/>
                  </a:lnTo>
                  <a:lnTo>
                    <a:pt x="6962" y="4680"/>
                  </a:lnTo>
                  <a:lnTo>
                    <a:pt x="7487" y="4383"/>
                  </a:lnTo>
                  <a:close/>
                  <a:moveTo>
                    <a:pt x="8766" y="4406"/>
                  </a:moveTo>
                  <a:lnTo>
                    <a:pt x="9313" y="4725"/>
                  </a:lnTo>
                  <a:lnTo>
                    <a:pt x="8880" y="4954"/>
                  </a:lnTo>
                  <a:lnTo>
                    <a:pt x="8811" y="5022"/>
                  </a:lnTo>
                  <a:lnTo>
                    <a:pt x="8241" y="4703"/>
                  </a:lnTo>
                  <a:lnTo>
                    <a:pt x="8766" y="4406"/>
                  </a:lnTo>
                  <a:close/>
                  <a:moveTo>
                    <a:pt x="10021" y="4452"/>
                  </a:moveTo>
                  <a:lnTo>
                    <a:pt x="10112" y="4497"/>
                  </a:lnTo>
                  <a:lnTo>
                    <a:pt x="10592" y="4748"/>
                  </a:lnTo>
                  <a:lnTo>
                    <a:pt x="10067" y="5045"/>
                  </a:lnTo>
                  <a:lnTo>
                    <a:pt x="9679" y="4817"/>
                  </a:lnTo>
                  <a:lnTo>
                    <a:pt x="9519" y="4725"/>
                  </a:lnTo>
                  <a:lnTo>
                    <a:pt x="10021" y="4452"/>
                  </a:lnTo>
                  <a:close/>
                  <a:moveTo>
                    <a:pt x="11299" y="4474"/>
                  </a:moveTo>
                  <a:lnTo>
                    <a:pt x="11870" y="4771"/>
                  </a:lnTo>
                  <a:lnTo>
                    <a:pt x="11345" y="5068"/>
                  </a:lnTo>
                  <a:lnTo>
                    <a:pt x="10797" y="4748"/>
                  </a:lnTo>
                  <a:lnTo>
                    <a:pt x="11299" y="4474"/>
                  </a:lnTo>
                  <a:close/>
                  <a:moveTo>
                    <a:pt x="12577" y="4497"/>
                  </a:moveTo>
                  <a:lnTo>
                    <a:pt x="13148" y="4817"/>
                  </a:lnTo>
                  <a:lnTo>
                    <a:pt x="12623" y="5113"/>
                  </a:lnTo>
                  <a:cubicBezTo>
                    <a:pt x="12600" y="5091"/>
                    <a:pt x="12600" y="5091"/>
                    <a:pt x="12600" y="5091"/>
                  </a:cubicBezTo>
                  <a:lnTo>
                    <a:pt x="12052" y="4794"/>
                  </a:lnTo>
                  <a:lnTo>
                    <a:pt x="12577" y="4497"/>
                  </a:lnTo>
                  <a:close/>
                  <a:moveTo>
                    <a:pt x="13833" y="4520"/>
                  </a:moveTo>
                  <a:cubicBezTo>
                    <a:pt x="14038" y="4611"/>
                    <a:pt x="14244" y="4725"/>
                    <a:pt x="14426" y="4840"/>
                  </a:cubicBezTo>
                  <a:lnTo>
                    <a:pt x="13878" y="5136"/>
                  </a:lnTo>
                  <a:cubicBezTo>
                    <a:pt x="13696" y="5022"/>
                    <a:pt x="13513" y="4931"/>
                    <a:pt x="13331" y="4817"/>
                  </a:cubicBezTo>
                  <a:lnTo>
                    <a:pt x="13833" y="4520"/>
                  </a:lnTo>
                  <a:close/>
                  <a:moveTo>
                    <a:pt x="15134" y="4520"/>
                  </a:moveTo>
                  <a:cubicBezTo>
                    <a:pt x="15316" y="4634"/>
                    <a:pt x="15522" y="4748"/>
                    <a:pt x="15727" y="4862"/>
                  </a:cubicBezTo>
                  <a:cubicBezTo>
                    <a:pt x="15567" y="4931"/>
                    <a:pt x="15431" y="5022"/>
                    <a:pt x="15271" y="5091"/>
                  </a:cubicBezTo>
                  <a:lnTo>
                    <a:pt x="15134" y="5182"/>
                  </a:lnTo>
                  <a:cubicBezTo>
                    <a:pt x="14951" y="5068"/>
                    <a:pt x="14769" y="4954"/>
                    <a:pt x="14563" y="4840"/>
                  </a:cubicBezTo>
                  <a:lnTo>
                    <a:pt x="14791" y="4725"/>
                  </a:lnTo>
                  <a:cubicBezTo>
                    <a:pt x="14906" y="4657"/>
                    <a:pt x="14997" y="4588"/>
                    <a:pt x="15134" y="4520"/>
                  </a:cubicBezTo>
                  <a:close/>
                  <a:moveTo>
                    <a:pt x="4292" y="4611"/>
                  </a:moveTo>
                  <a:cubicBezTo>
                    <a:pt x="4497" y="4748"/>
                    <a:pt x="4703" y="4862"/>
                    <a:pt x="4908" y="4976"/>
                  </a:cubicBezTo>
                  <a:lnTo>
                    <a:pt x="4406" y="5273"/>
                  </a:lnTo>
                  <a:cubicBezTo>
                    <a:pt x="4200" y="5159"/>
                    <a:pt x="3972" y="5022"/>
                    <a:pt x="3767" y="4908"/>
                  </a:cubicBezTo>
                  <a:lnTo>
                    <a:pt x="4292" y="4611"/>
                  </a:lnTo>
                  <a:close/>
                  <a:moveTo>
                    <a:pt x="5616" y="4703"/>
                  </a:moveTo>
                  <a:cubicBezTo>
                    <a:pt x="5707" y="4748"/>
                    <a:pt x="5798" y="4817"/>
                    <a:pt x="5890" y="4862"/>
                  </a:cubicBezTo>
                  <a:lnTo>
                    <a:pt x="6163" y="5022"/>
                  </a:lnTo>
                  <a:lnTo>
                    <a:pt x="5638" y="5319"/>
                  </a:lnTo>
                  <a:lnTo>
                    <a:pt x="5479" y="5205"/>
                  </a:lnTo>
                  <a:cubicBezTo>
                    <a:pt x="5342" y="5136"/>
                    <a:pt x="5205" y="5068"/>
                    <a:pt x="5068" y="4999"/>
                  </a:cubicBezTo>
                  <a:lnTo>
                    <a:pt x="5616" y="4703"/>
                  </a:lnTo>
                  <a:close/>
                  <a:moveTo>
                    <a:pt x="6871" y="4725"/>
                  </a:moveTo>
                  <a:lnTo>
                    <a:pt x="7419" y="5045"/>
                  </a:lnTo>
                  <a:lnTo>
                    <a:pt x="6917" y="5342"/>
                  </a:lnTo>
                  <a:lnTo>
                    <a:pt x="6369" y="5022"/>
                  </a:lnTo>
                  <a:lnTo>
                    <a:pt x="6871" y="4725"/>
                  </a:lnTo>
                  <a:close/>
                  <a:moveTo>
                    <a:pt x="8149" y="4771"/>
                  </a:moveTo>
                  <a:lnTo>
                    <a:pt x="8697" y="5068"/>
                  </a:lnTo>
                  <a:lnTo>
                    <a:pt x="8195" y="5365"/>
                  </a:lnTo>
                  <a:lnTo>
                    <a:pt x="7647" y="5045"/>
                  </a:lnTo>
                  <a:lnTo>
                    <a:pt x="8149" y="4771"/>
                  </a:lnTo>
                  <a:close/>
                  <a:moveTo>
                    <a:pt x="9405" y="4794"/>
                  </a:moveTo>
                  <a:lnTo>
                    <a:pt x="9610" y="4908"/>
                  </a:lnTo>
                  <a:lnTo>
                    <a:pt x="9975" y="5091"/>
                  </a:lnTo>
                  <a:lnTo>
                    <a:pt x="9610" y="5319"/>
                  </a:lnTo>
                  <a:lnTo>
                    <a:pt x="9473" y="5387"/>
                  </a:lnTo>
                  <a:lnTo>
                    <a:pt x="9039" y="5136"/>
                  </a:lnTo>
                  <a:lnTo>
                    <a:pt x="8925" y="5068"/>
                  </a:lnTo>
                  <a:lnTo>
                    <a:pt x="8948" y="5068"/>
                  </a:lnTo>
                  <a:lnTo>
                    <a:pt x="9405" y="4794"/>
                  </a:lnTo>
                  <a:close/>
                  <a:moveTo>
                    <a:pt x="10683" y="4817"/>
                  </a:moveTo>
                  <a:lnTo>
                    <a:pt x="11253" y="5136"/>
                  </a:lnTo>
                  <a:lnTo>
                    <a:pt x="10728" y="5410"/>
                  </a:lnTo>
                  <a:lnTo>
                    <a:pt x="10181" y="5091"/>
                  </a:lnTo>
                  <a:lnTo>
                    <a:pt x="10683" y="4817"/>
                  </a:lnTo>
                  <a:close/>
                  <a:moveTo>
                    <a:pt x="11961" y="4840"/>
                  </a:moveTo>
                  <a:lnTo>
                    <a:pt x="12532" y="5159"/>
                  </a:lnTo>
                  <a:lnTo>
                    <a:pt x="12007" y="5456"/>
                  </a:lnTo>
                  <a:cubicBezTo>
                    <a:pt x="11984" y="5433"/>
                    <a:pt x="11984" y="5433"/>
                    <a:pt x="11961" y="5433"/>
                  </a:cubicBezTo>
                  <a:lnTo>
                    <a:pt x="11459" y="5136"/>
                  </a:lnTo>
                  <a:lnTo>
                    <a:pt x="11961" y="4840"/>
                  </a:lnTo>
                  <a:close/>
                  <a:moveTo>
                    <a:pt x="13239" y="4862"/>
                  </a:moveTo>
                  <a:cubicBezTo>
                    <a:pt x="13422" y="4976"/>
                    <a:pt x="13627" y="5068"/>
                    <a:pt x="13810" y="5182"/>
                  </a:cubicBezTo>
                  <a:lnTo>
                    <a:pt x="13262" y="5479"/>
                  </a:lnTo>
                  <a:cubicBezTo>
                    <a:pt x="13080" y="5387"/>
                    <a:pt x="12897" y="5273"/>
                    <a:pt x="12714" y="5159"/>
                  </a:cubicBezTo>
                  <a:lnTo>
                    <a:pt x="13239" y="4862"/>
                  </a:lnTo>
                  <a:close/>
                  <a:moveTo>
                    <a:pt x="14517" y="4885"/>
                  </a:moveTo>
                  <a:cubicBezTo>
                    <a:pt x="14723" y="4976"/>
                    <a:pt x="14906" y="5091"/>
                    <a:pt x="15111" y="5205"/>
                  </a:cubicBezTo>
                  <a:lnTo>
                    <a:pt x="14517" y="5524"/>
                  </a:lnTo>
                  <a:cubicBezTo>
                    <a:pt x="14335" y="5410"/>
                    <a:pt x="14152" y="5296"/>
                    <a:pt x="13970" y="5205"/>
                  </a:cubicBezTo>
                  <a:lnTo>
                    <a:pt x="14517" y="4885"/>
                  </a:lnTo>
                  <a:close/>
                  <a:moveTo>
                    <a:pt x="3721" y="4931"/>
                  </a:moveTo>
                  <a:cubicBezTo>
                    <a:pt x="3949" y="5045"/>
                    <a:pt x="4155" y="5182"/>
                    <a:pt x="4360" y="5296"/>
                  </a:cubicBezTo>
                  <a:lnTo>
                    <a:pt x="3812" y="5616"/>
                  </a:lnTo>
                  <a:cubicBezTo>
                    <a:pt x="3584" y="5501"/>
                    <a:pt x="3356" y="5365"/>
                    <a:pt x="3150" y="5250"/>
                  </a:cubicBezTo>
                  <a:cubicBezTo>
                    <a:pt x="3173" y="5250"/>
                    <a:pt x="3173" y="5228"/>
                    <a:pt x="3196" y="5228"/>
                  </a:cubicBezTo>
                  <a:lnTo>
                    <a:pt x="3721" y="4931"/>
                  </a:lnTo>
                  <a:close/>
                  <a:moveTo>
                    <a:pt x="4999" y="5045"/>
                  </a:moveTo>
                  <a:cubicBezTo>
                    <a:pt x="5136" y="5113"/>
                    <a:pt x="5296" y="5205"/>
                    <a:pt x="5433" y="5296"/>
                  </a:cubicBezTo>
                  <a:lnTo>
                    <a:pt x="5570" y="5365"/>
                  </a:lnTo>
                  <a:lnTo>
                    <a:pt x="5091" y="5638"/>
                  </a:lnTo>
                  <a:lnTo>
                    <a:pt x="5022" y="5593"/>
                  </a:lnTo>
                  <a:cubicBezTo>
                    <a:pt x="4862" y="5501"/>
                    <a:pt x="4680" y="5410"/>
                    <a:pt x="4520" y="5319"/>
                  </a:cubicBezTo>
                  <a:lnTo>
                    <a:pt x="4999" y="5045"/>
                  </a:lnTo>
                  <a:close/>
                  <a:moveTo>
                    <a:pt x="6278" y="5068"/>
                  </a:moveTo>
                  <a:lnTo>
                    <a:pt x="6825" y="5387"/>
                  </a:lnTo>
                  <a:lnTo>
                    <a:pt x="6323" y="5684"/>
                  </a:lnTo>
                  <a:lnTo>
                    <a:pt x="5753" y="5365"/>
                  </a:lnTo>
                  <a:lnTo>
                    <a:pt x="6278" y="5068"/>
                  </a:lnTo>
                  <a:close/>
                  <a:moveTo>
                    <a:pt x="7533" y="5113"/>
                  </a:moveTo>
                  <a:lnTo>
                    <a:pt x="8081" y="5433"/>
                  </a:lnTo>
                  <a:lnTo>
                    <a:pt x="7601" y="5707"/>
                  </a:lnTo>
                  <a:lnTo>
                    <a:pt x="7031" y="5387"/>
                  </a:lnTo>
                  <a:lnTo>
                    <a:pt x="7533" y="5113"/>
                  </a:lnTo>
                  <a:close/>
                  <a:moveTo>
                    <a:pt x="8811" y="5136"/>
                  </a:moveTo>
                  <a:lnTo>
                    <a:pt x="8971" y="5228"/>
                  </a:lnTo>
                  <a:lnTo>
                    <a:pt x="9359" y="5456"/>
                  </a:lnTo>
                  <a:lnTo>
                    <a:pt x="8857" y="5730"/>
                  </a:lnTo>
                  <a:lnTo>
                    <a:pt x="8377" y="5456"/>
                  </a:lnTo>
                  <a:lnTo>
                    <a:pt x="8309" y="5410"/>
                  </a:lnTo>
                  <a:lnTo>
                    <a:pt x="8811" y="5136"/>
                  </a:lnTo>
                  <a:close/>
                  <a:moveTo>
                    <a:pt x="10089" y="5159"/>
                  </a:moveTo>
                  <a:lnTo>
                    <a:pt x="10637" y="5479"/>
                  </a:lnTo>
                  <a:lnTo>
                    <a:pt x="10318" y="5661"/>
                  </a:lnTo>
                  <a:lnTo>
                    <a:pt x="10135" y="5753"/>
                  </a:lnTo>
                  <a:lnTo>
                    <a:pt x="9587" y="5456"/>
                  </a:lnTo>
                  <a:lnTo>
                    <a:pt x="9656" y="5410"/>
                  </a:lnTo>
                  <a:lnTo>
                    <a:pt x="10089" y="5159"/>
                  </a:lnTo>
                  <a:close/>
                  <a:moveTo>
                    <a:pt x="11345" y="5182"/>
                  </a:moveTo>
                  <a:lnTo>
                    <a:pt x="11915" y="5501"/>
                  </a:lnTo>
                  <a:lnTo>
                    <a:pt x="11390" y="5798"/>
                  </a:lnTo>
                  <a:lnTo>
                    <a:pt x="10843" y="5479"/>
                  </a:lnTo>
                  <a:lnTo>
                    <a:pt x="11345" y="5182"/>
                  </a:lnTo>
                  <a:close/>
                  <a:moveTo>
                    <a:pt x="12623" y="5205"/>
                  </a:moveTo>
                  <a:cubicBezTo>
                    <a:pt x="12828" y="5319"/>
                    <a:pt x="13011" y="5410"/>
                    <a:pt x="13216" y="5524"/>
                  </a:cubicBezTo>
                  <a:lnTo>
                    <a:pt x="12646" y="5821"/>
                  </a:lnTo>
                  <a:cubicBezTo>
                    <a:pt x="12463" y="5730"/>
                    <a:pt x="12281" y="5616"/>
                    <a:pt x="12098" y="5501"/>
                  </a:cubicBezTo>
                  <a:lnTo>
                    <a:pt x="12623" y="5205"/>
                  </a:lnTo>
                  <a:close/>
                  <a:moveTo>
                    <a:pt x="13924" y="5228"/>
                  </a:moveTo>
                  <a:cubicBezTo>
                    <a:pt x="14107" y="5319"/>
                    <a:pt x="14312" y="5433"/>
                    <a:pt x="14495" y="5547"/>
                  </a:cubicBezTo>
                  <a:lnTo>
                    <a:pt x="13901" y="5867"/>
                  </a:lnTo>
                  <a:cubicBezTo>
                    <a:pt x="13719" y="5753"/>
                    <a:pt x="13536" y="5661"/>
                    <a:pt x="13353" y="5547"/>
                  </a:cubicBezTo>
                  <a:lnTo>
                    <a:pt x="13924" y="5228"/>
                  </a:lnTo>
                  <a:close/>
                  <a:moveTo>
                    <a:pt x="3128" y="5273"/>
                  </a:moveTo>
                  <a:cubicBezTo>
                    <a:pt x="3333" y="5387"/>
                    <a:pt x="3539" y="5524"/>
                    <a:pt x="3744" y="5638"/>
                  </a:cubicBezTo>
                  <a:cubicBezTo>
                    <a:pt x="3561" y="5753"/>
                    <a:pt x="3402" y="5867"/>
                    <a:pt x="3219" y="5958"/>
                  </a:cubicBezTo>
                  <a:cubicBezTo>
                    <a:pt x="2991" y="5844"/>
                    <a:pt x="2762" y="5730"/>
                    <a:pt x="2534" y="5593"/>
                  </a:cubicBezTo>
                  <a:cubicBezTo>
                    <a:pt x="2717" y="5479"/>
                    <a:pt x="2922" y="5387"/>
                    <a:pt x="3128" y="5273"/>
                  </a:cubicBezTo>
                  <a:close/>
                  <a:moveTo>
                    <a:pt x="4452" y="5342"/>
                  </a:moveTo>
                  <a:cubicBezTo>
                    <a:pt x="4634" y="5456"/>
                    <a:pt x="4817" y="5570"/>
                    <a:pt x="4977" y="5661"/>
                  </a:cubicBezTo>
                  <a:lnTo>
                    <a:pt x="4999" y="5684"/>
                  </a:lnTo>
                  <a:lnTo>
                    <a:pt x="4497" y="5981"/>
                  </a:lnTo>
                  <a:lnTo>
                    <a:pt x="4383" y="5935"/>
                  </a:lnTo>
                  <a:cubicBezTo>
                    <a:pt x="4223" y="5844"/>
                    <a:pt x="4064" y="5753"/>
                    <a:pt x="3904" y="5661"/>
                  </a:cubicBezTo>
                  <a:lnTo>
                    <a:pt x="4452" y="5342"/>
                  </a:lnTo>
                  <a:close/>
                  <a:moveTo>
                    <a:pt x="5661" y="5410"/>
                  </a:moveTo>
                  <a:lnTo>
                    <a:pt x="6209" y="5730"/>
                  </a:lnTo>
                  <a:lnTo>
                    <a:pt x="5753" y="6004"/>
                  </a:lnTo>
                  <a:lnTo>
                    <a:pt x="5182" y="5684"/>
                  </a:lnTo>
                  <a:lnTo>
                    <a:pt x="5661" y="5410"/>
                  </a:lnTo>
                  <a:close/>
                  <a:moveTo>
                    <a:pt x="6917" y="5456"/>
                  </a:moveTo>
                  <a:lnTo>
                    <a:pt x="7487" y="5775"/>
                  </a:lnTo>
                  <a:lnTo>
                    <a:pt x="6985" y="6049"/>
                  </a:lnTo>
                  <a:lnTo>
                    <a:pt x="6415" y="5730"/>
                  </a:lnTo>
                  <a:lnTo>
                    <a:pt x="6917" y="5456"/>
                  </a:lnTo>
                  <a:close/>
                  <a:moveTo>
                    <a:pt x="8195" y="5479"/>
                  </a:moveTo>
                  <a:lnTo>
                    <a:pt x="8332" y="5570"/>
                  </a:lnTo>
                  <a:lnTo>
                    <a:pt x="8743" y="5798"/>
                  </a:lnTo>
                  <a:lnTo>
                    <a:pt x="8263" y="6072"/>
                  </a:lnTo>
                  <a:lnTo>
                    <a:pt x="7738" y="5798"/>
                  </a:lnTo>
                  <a:lnTo>
                    <a:pt x="7693" y="5753"/>
                  </a:lnTo>
                  <a:lnTo>
                    <a:pt x="8195" y="5479"/>
                  </a:lnTo>
                  <a:close/>
                  <a:moveTo>
                    <a:pt x="9473" y="5501"/>
                  </a:moveTo>
                  <a:lnTo>
                    <a:pt x="10021" y="5821"/>
                  </a:lnTo>
                  <a:lnTo>
                    <a:pt x="9519" y="6118"/>
                  </a:lnTo>
                  <a:lnTo>
                    <a:pt x="8971" y="5798"/>
                  </a:lnTo>
                  <a:lnTo>
                    <a:pt x="9473" y="5501"/>
                  </a:lnTo>
                  <a:close/>
                  <a:moveTo>
                    <a:pt x="10751" y="5524"/>
                  </a:moveTo>
                  <a:lnTo>
                    <a:pt x="11299" y="5844"/>
                  </a:lnTo>
                  <a:lnTo>
                    <a:pt x="11025" y="6004"/>
                  </a:lnTo>
                  <a:lnTo>
                    <a:pt x="10774" y="6141"/>
                  </a:lnTo>
                  <a:lnTo>
                    <a:pt x="10226" y="5821"/>
                  </a:lnTo>
                  <a:lnTo>
                    <a:pt x="10363" y="5753"/>
                  </a:lnTo>
                  <a:lnTo>
                    <a:pt x="10751" y="5524"/>
                  </a:lnTo>
                  <a:close/>
                  <a:moveTo>
                    <a:pt x="12030" y="5547"/>
                  </a:moveTo>
                  <a:cubicBezTo>
                    <a:pt x="12212" y="5661"/>
                    <a:pt x="12418" y="5753"/>
                    <a:pt x="12600" y="5867"/>
                  </a:cubicBezTo>
                  <a:lnTo>
                    <a:pt x="12052" y="6186"/>
                  </a:lnTo>
                  <a:cubicBezTo>
                    <a:pt x="11870" y="6072"/>
                    <a:pt x="11687" y="5958"/>
                    <a:pt x="11505" y="5867"/>
                  </a:cubicBezTo>
                  <a:lnTo>
                    <a:pt x="12030" y="5547"/>
                  </a:lnTo>
                  <a:close/>
                  <a:moveTo>
                    <a:pt x="13308" y="5570"/>
                  </a:moveTo>
                  <a:cubicBezTo>
                    <a:pt x="13513" y="5684"/>
                    <a:pt x="13696" y="5775"/>
                    <a:pt x="13878" y="5889"/>
                  </a:cubicBezTo>
                  <a:lnTo>
                    <a:pt x="13308" y="6209"/>
                  </a:lnTo>
                  <a:cubicBezTo>
                    <a:pt x="13125" y="6118"/>
                    <a:pt x="12943" y="6004"/>
                    <a:pt x="12760" y="5889"/>
                  </a:cubicBezTo>
                  <a:lnTo>
                    <a:pt x="13308" y="5570"/>
                  </a:lnTo>
                  <a:close/>
                  <a:moveTo>
                    <a:pt x="2489" y="5616"/>
                  </a:moveTo>
                  <a:cubicBezTo>
                    <a:pt x="2717" y="5753"/>
                    <a:pt x="2922" y="5867"/>
                    <a:pt x="3150" y="6004"/>
                  </a:cubicBezTo>
                  <a:cubicBezTo>
                    <a:pt x="2968" y="6095"/>
                    <a:pt x="2785" y="6209"/>
                    <a:pt x="2603" y="6323"/>
                  </a:cubicBezTo>
                  <a:cubicBezTo>
                    <a:pt x="2374" y="6186"/>
                    <a:pt x="2146" y="6072"/>
                    <a:pt x="1918" y="5935"/>
                  </a:cubicBezTo>
                  <a:cubicBezTo>
                    <a:pt x="2101" y="5821"/>
                    <a:pt x="2306" y="5730"/>
                    <a:pt x="2489" y="5616"/>
                  </a:cubicBezTo>
                  <a:close/>
                  <a:moveTo>
                    <a:pt x="3835" y="5707"/>
                  </a:moveTo>
                  <a:cubicBezTo>
                    <a:pt x="3995" y="5798"/>
                    <a:pt x="4178" y="5889"/>
                    <a:pt x="4337" y="6004"/>
                  </a:cubicBezTo>
                  <a:lnTo>
                    <a:pt x="4406" y="6026"/>
                  </a:lnTo>
                  <a:cubicBezTo>
                    <a:pt x="4223" y="6141"/>
                    <a:pt x="4064" y="6232"/>
                    <a:pt x="3881" y="6323"/>
                  </a:cubicBezTo>
                  <a:lnTo>
                    <a:pt x="3744" y="6255"/>
                  </a:lnTo>
                  <a:cubicBezTo>
                    <a:pt x="3584" y="6163"/>
                    <a:pt x="3447" y="6095"/>
                    <a:pt x="3287" y="6004"/>
                  </a:cubicBezTo>
                  <a:cubicBezTo>
                    <a:pt x="3447" y="5912"/>
                    <a:pt x="3630" y="5821"/>
                    <a:pt x="3812" y="5707"/>
                  </a:cubicBezTo>
                  <a:close/>
                  <a:moveTo>
                    <a:pt x="5091" y="5730"/>
                  </a:moveTo>
                  <a:lnTo>
                    <a:pt x="5661" y="6049"/>
                  </a:lnTo>
                  <a:lnTo>
                    <a:pt x="5182" y="6323"/>
                  </a:lnTo>
                  <a:lnTo>
                    <a:pt x="5159" y="6346"/>
                  </a:lnTo>
                  <a:lnTo>
                    <a:pt x="4566" y="6026"/>
                  </a:lnTo>
                  <a:lnTo>
                    <a:pt x="5091" y="5730"/>
                  </a:lnTo>
                  <a:close/>
                  <a:moveTo>
                    <a:pt x="6323" y="5798"/>
                  </a:moveTo>
                  <a:lnTo>
                    <a:pt x="6871" y="6118"/>
                  </a:lnTo>
                  <a:lnTo>
                    <a:pt x="6437" y="6369"/>
                  </a:lnTo>
                  <a:lnTo>
                    <a:pt x="5844" y="6049"/>
                  </a:lnTo>
                  <a:lnTo>
                    <a:pt x="6323" y="5798"/>
                  </a:lnTo>
                  <a:close/>
                  <a:moveTo>
                    <a:pt x="7579" y="5821"/>
                  </a:moveTo>
                  <a:lnTo>
                    <a:pt x="7693" y="5889"/>
                  </a:lnTo>
                  <a:lnTo>
                    <a:pt x="8149" y="6141"/>
                  </a:lnTo>
                  <a:lnTo>
                    <a:pt x="7647" y="6437"/>
                  </a:lnTo>
                  <a:lnTo>
                    <a:pt x="7282" y="6209"/>
                  </a:lnTo>
                  <a:lnTo>
                    <a:pt x="7076" y="6118"/>
                  </a:lnTo>
                  <a:lnTo>
                    <a:pt x="7579" y="5821"/>
                  </a:lnTo>
                  <a:close/>
                  <a:moveTo>
                    <a:pt x="8857" y="5844"/>
                  </a:moveTo>
                  <a:lnTo>
                    <a:pt x="9427" y="6163"/>
                  </a:lnTo>
                  <a:lnTo>
                    <a:pt x="8902" y="6460"/>
                  </a:lnTo>
                  <a:lnTo>
                    <a:pt x="8355" y="6141"/>
                  </a:lnTo>
                  <a:lnTo>
                    <a:pt x="8857" y="5844"/>
                  </a:lnTo>
                  <a:close/>
                  <a:moveTo>
                    <a:pt x="10135" y="5889"/>
                  </a:moveTo>
                  <a:lnTo>
                    <a:pt x="10706" y="6186"/>
                  </a:lnTo>
                  <a:lnTo>
                    <a:pt x="10181" y="6483"/>
                  </a:lnTo>
                  <a:lnTo>
                    <a:pt x="9633" y="6163"/>
                  </a:lnTo>
                  <a:lnTo>
                    <a:pt x="10135" y="5889"/>
                  </a:lnTo>
                  <a:close/>
                  <a:moveTo>
                    <a:pt x="11413" y="5912"/>
                  </a:moveTo>
                  <a:cubicBezTo>
                    <a:pt x="11619" y="6004"/>
                    <a:pt x="11801" y="6118"/>
                    <a:pt x="11984" y="6209"/>
                  </a:cubicBezTo>
                  <a:lnTo>
                    <a:pt x="11733" y="6346"/>
                  </a:lnTo>
                  <a:lnTo>
                    <a:pt x="11436" y="6529"/>
                  </a:lnTo>
                  <a:cubicBezTo>
                    <a:pt x="11253" y="6414"/>
                    <a:pt x="11071" y="6300"/>
                    <a:pt x="10888" y="6209"/>
                  </a:cubicBezTo>
                  <a:lnTo>
                    <a:pt x="11071" y="6095"/>
                  </a:lnTo>
                  <a:lnTo>
                    <a:pt x="11413" y="5912"/>
                  </a:lnTo>
                  <a:close/>
                  <a:moveTo>
                    <a:pt x="12714" y="5912"/>
                  </a:moveTo>
                  <a:cubicBezTo>
                    <a:pt x="12897" y="6026"/>
                    <a:pt x="13080" y="6118"/>
                    <a:pt x="13285" y="6232"/>
                  </a:cubicBezTo>
                  <a:lnTo>
                    <a:pt x="12691" y="6551"/>
                  </a:lnTo>
                  <a:cubicBezTo>
                    <a:pt x="12509" y="6460"/>
                    <a:pt x="12326" y="6346"/>
                    <a:pt x="12144" y="6232"/>
                  </a:cubicBezTo>
                  <a:lnTo>
                    <a:pt x="12714" y="5912"/>
                  </a:lnTo>
                  <a:close/>
                  <a:moveTo>
                    <a:pt x="1872" y="5958"/>
                  </a:moveTo>
                  <a:cubicBezTo>
                    <a:pt x="2101" y="6095"/>
                    <a:pt x="2329" y="6232"/>
                    <a:pt x="2557" y="6346"/>
                  </a:cubicBezTo>
                  <a:cubicBezTo>
                    <a:pt x="2374" y="6460"/>
                    <a:pt x="2192" y="6551"/>
                    <a:pt x="2009" y="6666"/>
                  </a:cubicBezTo>
                  <a:cubicBezTo>
                    <a:pt x="1781" y="6529"/>
                    <a:pt x="1530" y="6414"/>
                    <a:pt x="1302" y="6278"/>
                  </a:cubicBezTo>
                  <a:cubicBezTo>
                    <a:pt x="1484" y="6163"/>
                    <a:pt x="1690" y="6072"/>
                    <a:pt x="1872" y="5958"/>
                  </a:cubicBezTo>
                  <a:close/>
                  <a:moveTo>
                    <a:pt x="3219" y="6049"/>
                  </a:moveTo>
                  <a:cubicBezTo>
                    <a:pt x="3379" y="6141"/>
                    <a:pt x="3539" y="6232"/>
                    <a:pt x="3698" y="6323"/>
                  </a:cubicBezTo>
                  <a:lnTo>
                    <a:pt x="3790" y="6392"/>
                  </a:lnTo>
                  <a:cubicBezTo>
                    <a:pt x="3630" y="6483"/>
                    <a:pt x="3470" y="6574"/>
                    <a:pt x="3287" y="6688"/>
                  </a:cubicBezTo>
                  <a:lnTo>
                    <a:pt x="3105" y="6574"/>
                  </a:lnTo>
                  <a:cubicBezTo>
                    <a:pt x="2968" y="6506"/>
                    <a:pt x="2808" y="6414"/>
                    <a:pt x="2671" y="6346"/>
                  </a:cubicBezTo>
                  <a:cubicBezTo>
                    <a:pt x="2854" y="6232"/>
                    <a:pt x="3036" y="6141"/>
                    <a:pt x="3219" y="6049"/>
                  </a:cubicBezTo>
                  <a:close/>
                  <a:moveTo>
                    <a:pt x="4474" y="6072"/>
                  </a:moveTo>
                  <a:lnTo>
                    <a:pt x="5068" y="6414"/>
                  </a:lnTo>
                  <a:cubicBezTo>
                    <a:pt x="4885" y="6506"/>
                    <a:pt x="4725" y="6597"/>
                    <a:pt x="4566" y="6711"/>
                  </a:cubicBezTo>
                  <a:lnTo>
                    <a:pt x="3949" y="6369"/>
                  </a:lnTo>
                  <a:cubicBezTo>
                    <a:pt x="4132" y="6278"/>
                    <a:pt x="4315" y="6186"/>
                    <a:pt x="4474" y="6072"/>
                  </a:cubicBezTo>
                  <a:close/>
                  <a:moveTo>
                    <a:pt x="5753" y="6118"/>
                  </a:moveTo>
                  <a:lnTo>
                    <a:pt x="6323" y="6437"/>
                  </a:lnTo>
                  <a:lnTo>
                    <a:pt x="5890" y="6688"/>
                  </a:lnTo>
                  <a:cubicBezTo>
                    <a:pt x="5867" y="6688"/>
                    <a:pt x="5844" y="6711"/>
                    <a:pt x="5821" y="6711"/>
                  </a:cubicBezTo>
                  <a:lnTo>
                    <a:pt x="5250" y="6392"/>
                  </a:lnTo>
                  <a:lnTo>
                    <a:pt x="5753" y="6118"/>
                  </a:lnTo>
                  <a:close/>
                  <a:moveTo>
                    <a:pt x="6962" y="6163"/>
                  </a:moveTo>
                  <a:lnTo>
                    <a:pt x="7236" y="6323"/>
                  </a:lnTo>
                  <a:lnTo>
                    <a:pt x="7533" y="6483"/>
                  </a:lnTo>
                  <a:lnTo>
                    <a:pt x="7099" y="6757"/>
                  </a:lnTo>
                  <a:lnTo>
                    <a:pt x="6848" y="6597"/>
                  </a:lnTo>
                  <a:lnTo>
                    <a:pt x="6529" y="6414"/>
                  </a:lnTo>
                  <a:lnTo>
                    <a:pt x="6962" y="6163"/>
                  </a:lnTo>
                  <a:close/>
                  <a:moveTo>
                    <a:pt x="8241" y="6209"/>
                  </a:moveTo>
                  <a:lnTo>
                    <a:pt x="8811" y="6506"/>
                  </a:lnTo>
                  <a:lnTo>
                    <a:pt x="8309" y="6803"/>
                  </a:lnTo>
                  <a:lnTo>
                    <a:pt x="7738" y="6483"/>
                  </a:lnTo>
                  <a:lnTo>
                    <a:pt x="8241" y="6209"/>
                  </a:lnTo>
                  <a:close/>
                  <a:moveTo>
                    <a:pt x="9519" y="6232"/>
                  </a:moveTo>
                  <a:lnTo>
                    <a:pt x="10089" y="6529"/>
                  </a:lnTo>
                  <a:lnTo>
                    <a:pt x="9564" y="6825"/>
                  </a:lnTo>
                  <a:lnTo>
                    <a:pt x="9542" y="6825"/>
                  </a:lnTo>
                  <a:lnTo>
                    <a:pt x="9017" y="6506"/>
                  </a:lnTo>
                  <a:lnTo>
                    <a:pt x="9519" y="6232"/>
                  </a:lnTo>
                  <a:close/>
                  <a:moveTo>
                    <a:pt x="10820" y="6255"/>
                  </a:moveTo>
                  <a:cubicBezTo>
                    <a:pt x="11002" y="6346"/>
                    <a:pt x="11185" y="6460"/>
                    <a:pt x="11368" y="6551"/>
                  </a:cubicBezTo>
                  <a:lnTo>
                    <a:pt x="10820" y="6871"/>
                  </a:lnTo>
                  <a:cubicBezTo>
                    <a:pt x="10637" y="6757"/>
                    <a:pt x="10455" y="6666"/>
                    <a:pt x="10272" y="6551"/>
                  </a:cubicBezTo>
                  <a:lnTo>
                    <a:pt x="10820" y="6255"/>
                  </a:lnTo>
                  <a:close/>
                  <a:moveTo>
                    <a:pt x="640" y="6643"/>
                  </a:moveTo>
                  <a:lnTo>
                    <a:pt x="640" y="6643"/>
                  </a:lnTo>
                  <a:cubicBezTo>
                    <a:pt x="480" y="6711"/>
                    <a:pt x="320" y="6803"/>
                    <a:pt x="183" y="6894"/>
                  </a:cubicBezTo>
                  <a:cubicBezTo>
                    <a:pt x="343" y="6803"/>
                    <a:pt x="480" y="6734"/>
                    <a:pt x="640" y="6643"/>
                  </a:cubicBezTo>
                  <a:close/>
                  <a:moveTo>
                    <a:pt x="12098" y="6278"/>
                  </a:moveTo>
                  <a:cubicBezTo>
                    <a:pt x="12281" y="6369"/>
                    <a:pt x="12463" y="6483"/>
                    <a:pt x="12669" y="6574"/>
                  </a:cubicBezTo>
                  <a:lnTo>
                    <a:pt x="12281" y="6803"/>
                  </a:lnTo>
                  <a:lnTo>
                    <a:pt x="12075" y="6894"/>
                  </a:lnTo>
                  <a:cubicBezTo>
                    <a:pt x="11893" y="6803"/>
                    <a:pt x="11710" y="6688"/>
                    <a:pt x="11550" y="6597"/>
                  </a:cubicBezTo>
                  <a:lnTo>
                    <a:pt x="11778" y="6437"/>
                  </a:lnTo>
                  <a:lnTo>
                    <a:pt x="12098" y="6278"/>
                  </a:lnTo>
                  <a:close/>
                  <a:moveTo>
                    <a:pt x="1256" y="6300"/>
                  </a:moveTo>
                  <a:cubicBezTo>
                    <a:pt x="1484" y="6437"/>
                    <a:pt x="1712" y="6574"/>
                    <a:pt x="1941" y="6711"/>
                  </a:cubicBezTo>
                  <a:cubicBezTo>
                    <a:pt x="1758" y="6803"/>
                    <a:pt x="1598" y="6917"/>
                    <a:pt x="1416" y="7008"/>
                  </a:cubicBezTo>
                  <a:cubicBezTo>
                    <a:pt x="1165" y="6894"/>
                    <a:pt x="914" y="6757"/>
                    <a:pt x="685" y="6620"/>
                  </a:cubicBezTo>
                  <a:cubicBezTo>
                    <a:pt x="868" y="6506"/>
                    <a:pt x="1073" y="6414"/>
                    <a:pt x="1256" y="6300"/>
                  </a:cubicBezTo>
                  <a:close/>
                  <a:moveTo>
                    <a:pt x="2603" y="6392"/>
                  </a:moveTo>
                  <a:cubicBezTo>
                    <a:pt x="2762" y="6483"/>
                    <a:pt x="2899" y="6574"/>
                    <a:pt x="3059" y="6666"/>
                  </a:cubicBezTo>
                  <a:lnTo>
                    <a:pt x="3196" y="6734"/>
                  </a:lnTo>
                  <a:cubicBezTo>
                    <a:pt x="3036" y="6825"/>
                    <a:pt x="2854" y="6939"/>
                    <a:pt x="2694" y="7031"/>
                  </a:cubicBezTo>
                  <a:lnTo>
                    <a:pt x="2466" y="6917"/>
                  </a:lnTo>
                  <a:cubicBezTo>
                    <a:pt x="2329" y="6825"/>
                    <a:pt x="2192" y="6757"/>
                    <a:pt x="2055" y="6688"/>
                  </a:cubicBezTo>
                  <a:cubicBezTo>
                    <a:pt x="2237" y="6574"/>
                    <a:pt x="2420" y="6483"/>
                    <a:pt x="2603" y="6392"/>
                  </a:cubicBezTo>
                  <a:close/>
                  <a:moveTo>
                    <a:pt x="3858" y="6414"/>
                  </a:moveTo>
                  <a:lnTo>
                    <a:pt x="4452" y="6757"/>
                  </a:lnTo>
                  <a:cubicBezTo>
                    <a:pt x="4292" y="6848"/>
                    <a:pt x="4132" y="6962"/>
                    <a:pt x="3949" y="7054"/>
                  </a:cubicBezTo>
                  <a:lnTo>
                    <a:pt x="3333" y="6711"/>
                  </a:lnTo>
                  <a:cubicBezTo>
                    <a:pt x="3516" y="6620"/>
                    <a:pt x="3698" y="6529"/>
                    <a:pt x="3858" y="6414"/>
                  </a:cubicBezTo>
                  <a:close/>
                  <a:moveTo>
                    <a:pt x="5136" y="6460"/>
                  </a:moveTo>
                  <a:lnTo>
                    <a:pt x="5730" y="6780"/>
                  </a:lnTo>
                  <a:cubicBezTo>
                    <a:pt x="5547" y="6871"/>
                    <a:pt x="5387" y="6985"/>
                    <a:pt x="5228" y="7076"/>
                  </a:cubicBezTo>
                  <a:lnTo>
                    <a:pt x="4634" y="6734"/>
                  </a:lnTo>
                  <a:cubicBezTo>
                    <a:pt x="4794" y="6643"/>
                    <a:pt x="4977" y="6551"/>
                    <a:pt x="5136" y="6460"/>
                  </a:cubicBezTo>
                  <a:close/>
                  <a:moveTo>
                    <a:pt x="6415" y="6483"/>
                  </a:moveTo>
                  <a:lnTo>
                    <a:pt x="6780" y="6688"/>
                  </a:lnTo>
                  <a:lnTo>
                    <a:pt x="6985" y="6803"/>
                  </a:lnTo>
                  <a:lnTo>
                    <a:pt x="6620" y="7031"/>
                  </a:lnTo>
                  <a:cubicBezTo>
                    <a:pt x="6574" y="7054"/>
                    <a:pt x="6529" y="7076"/>
                    <a:pt x="6483" y="7099"/>
                  </a:cubicBezTo>
                  <a:lnTo>
                    <a:pt x="6186" y="6939"/>
                  </a:lnTo>
                  <a:lnTo>
                    <a:pt x="5912" y="6780"/>
                  </a:lnTo>
                  <a:cubicBezTo>
                    <a:pt x="5912" y="6757"/>
                    <a:pt x="5935" y="6757"/>
                    <a:pt x="5935" y="6757"/>
                  </a:cubicBezTo>
                  <a:lnTo>
                    <a:pt x="6415" y="6483"/>
                  </a:lnTo>
                  <a:close/>
                  <a:moveTo>
                    <a:pt x="7647" y="6551"/>
                  </a:moveTo>
                  <a:lnTo>
                    <a:pt x="8218" y="6871"/>
                  </a:lnTo>
                  <a:lnTo>
                    <a:pt x="7761" y="7122"/>
                  </a:lnTo>
                  <a:lnTo>
                    <a:pt x="7191" y="6803"/>
                  </a:lnTo>
                  <a:lnTo>
                    <a:pt x="7647" y="6551"/>
                  </a:lnTo>
                  <a:close/>
                  <a:moveTo>
                    <a:pt x="8925" y="6574"/>
                  </a:moveTo>
                  <a:lnTo>
                    <a:pt x="9496" y="6894"/>
                  </a:lnTo>
                  <a:lnTo>
                    <a:pt x="8971" y="7191"/>
                  </a:lnTo>
                  <a:lnTo>
                    <a:pt x="8400" y="6871"/>
                  </a:lnTo>
                  <a:lnTo>
                    <a:pt x="8925" y="6574"/>
                  </a:lnTo>
                  <a:close/>
                  <a:moveTo>
                    <a:pt x="10204" y="6597"/>
                  </a:moveTo>
                  <a:cubicBezTo>
                    <a:pt x="10386" y="6711"/>
                    <a:pt x="10569" y="6803"/>
                    <a:pt x="10774" y="6894"/>
                  </a:cubicBezTo>
                  <a:lnTo>
                    <a:pt x="10226" y="7213"/>
                  </a:lnTo>
                  <a:cubicBezTo>
                    <a:pt x="10044" y="7122"/>
                    <a:pt x="9861" y="7008"/>
                    <a:pt x="9679" y="6894"/>
                  </a:cubicBezTo>
                  <a:lnTo>
                    <a:pt x="10204" y="6597"/>
                  </a:lnTo>
                  <a:close/>
                  <a:moveTo>
                    <a:pt x="11482" y="6620"/>
                  </a:moveTo>
                  <a:cubicBezTo>
                    <a:pt x="11687" y="6711"/>
                    <a:pt x="11870" y="6825"/>
                    <a:pt x="12052" y="6917"/>
                  </a:cubicBezTo>
                  <a:lnTo>
                    <a:pt x="11482" y="7259"/>
                  </a:lnTo>
                  <a:cubicBezTo>
                    <a:pt x="11299" y="7145"/>
                    <a:pt x="11117" y="7031"/>
                    <a:pt x="10934" y="6939"/>
                  </a:cubicBezTo>
                  <a:lnTo>
                    <a:pt x="11482" y="6620"/>
                  </a:lnTo>
                  <a:close/>
                  <a:moveTo>
                    <a:pt x="1986" y="6734"/>
                  </a:moveTo>
                  <a:cubicBezTo>
                    <a:pt x="2123" y="6803"/>
                    <a:pt x="2283" y="6894"/>
                    <a:pt x="2420" y="6985"/>
                  </a:cubicBezTo>
                  <a:lnTo>
                    <a:pt x="2603" y="7076"/>
                  </a:lnTo>
                  <a:cubicBezTo>
                    <a:pt x="2420" y="7191"/>
                    <a:pt x="2260" y="7282"/>
                    <a:pt x="2078" y="7373"/>
                  </a:cubicBezTo>
                  <a:lnTo>
                    <a:pt x="1827" y="7236"/>
                  </a:lnTo>
                  <a:cubicBezTo>
                    <a:pt x="1690" y="7168"/>
                    <a:pt x="1553" y="7099"/>
                    <a:pt x="1439" y="7031"/>
                  </a:cubicBezTo>
                  <a:cubicBezTo>
                    <a:pt x="1621" y="6917"/>
                    <a:pt x="1804" y="6825"/>
                    <a:pt x="1986" y="6734"/>
                  </a:cubicBezTo>
                  <a:close/>
                  <a:moveTo>
                    <a:pt x="3242" y="6757"/>
                  </a:moveTo>
                  <a:lnTo>
                    <a:pt x="3858" y="7099"/>
                  </a:lnTo>
                  <a:cubicBezTo>
                    <a:pt x="3698" y="7213"/>
                    <a:pt x="3516" y="7305"/>
                    <a:pt x="3356" y="7396"/>
                  </a:cubicBezTo>
                  <a:lnTo>
                    <a:pt x="2717" y="7054"/>
                  </a:lnTo>
                  <a:lnTo>
                    <a:pt x="3242" y="6757"/>
                  </a:lnTo>
                  <a:close/>
                  <a:moveTo>
                    <a:pt x="4520" y="6803"/>
                  </a:moveTo>
                  <a:lnTo>
                    <a:pt x="5113" y="7145"/>
                  </a:lnTo>
                  <a:cubicBezTo>
                    <a:pt x="4954" y="7236"/>
                    <a:pt x="4794" y="7327"/>
                    <a:pt x="4634" y="7419"/>
                  </a:cubicBezTo>
                  <a:lnTo>
                    <a:pt x="4018" y="7076"/>
                  </a:lnTo>
                  <a:cubicBezTo>
                    <a:pt x="4178" y="6985"/>
                    <a:pt x="4360" y="6894"/>
                    <a:pt x="4520" y="6803"/>
                  </a:cubicBezTo>
                  <a:close/>
                  <a:moveTo>
                    <a:pt x="5798" y="6825"/>
                  </a:moveTo>
                  <a:lnTo>
                    <a:pt x="6141" y="7031"/>
                  </a:lnTo>
                  <a:lnTo>
                    <a:pt x="6392" y="7168"/>
                  </a:lnTo>
                  <a:cubicBezTo>
                    <a:pt x="6209" y="7259"/>
                    <a:pt x="6049" y="7350"/>
                    <a:pt x="5890" y="7442"/>
                  </a:cubicBezTo>
                  <a:lnTo>
                    <a:pt x="5547" y="7259"/>
                  </a:lnTo>
                  <a:lnTo>
                    <a:pt x="5296" y="7122"/>
                  </a:lnTo>
                  <a:cubicBezTo>
                    <a:pt x="5456" y="7008"/>
                    <a:pt x="5638" y="6917"/>
                    <a:pt x="5798" y="6825"/>
                  </a:cubicBezTo>
                  <a:close/>
                  <a:moveTo>
                    <a:pt x="7076" y="6871"/>
                  </a:moveTo>
                  <a:lnTo>
                    <a:pt x="7647" y="7191"/>
                  </a:lnTo>
                  <a:lnTo>
                    <a:pt x="7328" y="7373"/>
                  </a:lnTo>
                  <a:cubicBezTo>
                    <a:pt x="7259" y="7396"/>
                    <a:pt x="7213" y="7442"/>
                    <a:pt x="7145" y="7464"/>
                  </a:cubicBezTo>
                  <a:lnTo>
                    <a:pt x="6574" y="7145"/>
                  </a:lnTo>
                  <a:cubicBezTo>
                    <a:pt x="6597" y="7122"/>
                    <a:pt x="6620" y="7122"/>
                    <a:pt x="6643" y="7099"/>
                  </a:cubicBezTo>
                  <a:lnTo>
                    <a:pt x="7076" y="6871"/>
                  </a:lnTo>
                  <a:close/>
                  <a:moveTo>
                    <a:pt x="8309" y="6917"/>
                  </a:moveTo>
                  <a:lnTo>
                    <a:pt x="8880" y="7236"/>
                  </a:lnTo>
                  <a:lnTo>
                    <a:pt x="8423" y="7510"/>
                  </a:lnTo>
                  <a:lnTo>
                    <a:pt x="7853" y="7168"/>
                  </a:lnTo>
                  <a:lnTo>
                    <a:pt x="8309" y="6917"/>
                  </a:lnTo>
                  <a:close/>
                  <a:moveTo>
                    <a:pt x="9587" y="6939"/>
                  </a:moveTo>
                  <a:cubicBezTo>
                    <a:pt x="9770" y="7054"/>
                    <a:pt x="9975" y="7145"/>
                    <a:pt x="10158" y="7259"/>
                  </a:cubicBezTo>
                  <a:lnTo>
                    <a:pt x="9610" y="7556"/>
                  </a:lnTo>
                  <a:cubicBezTo>
                    <a:pt x="9427" y="7464"/>
                    <a:pt x="9268" y="7350"/>
                    <a:pt x="9085" y="7236"/>
                  </a:cubicBezTo>
                  <a:lnTo>
                    <a:pt x="9062" y="7236"/>
                  </a:lnTo>
                  <a:lnTo>
                    <a:pt x="9587" y="6939"/>
                  </a:lnTo>
                  <a:close/>
                  <a:moveTo>
                    <a:pt x="10888" y="6962"/>
                  </a:moveTo>
                  <a:cubicBezTo>
                    <a:pt x="11071" y="7054"/>
                    <a:pt x="11253" y="7168"/>
                    <a:pt x="11459" y="7259"/>
                  </a:cubicBezTo>
                  <a:lnTo>
                    <a:pt x="10865" y="7601"/>
                  </a:lnTo>
                  <a:cubicBezTo>
                    <a:pt x="10683" y="7487"/>
                    <a:pt x="10500" y="7396"/>
                    <a:pt x="10318" y="7282"/>
                  </a:cubicBezTo>
                  <a:lnTo>
                    <a:pt x="10888" y="6962"/>
                  </a:lnTo>
                  <a:close/>
                  <a:moveTo>
                    <a:pt x="2009" y="7442"/>
                  </a:moveTo>
                  <a:lnTo>
                    <a:pt x="2009" y="7442"/>
                  </a:lnTo>
                  <a:cubicBezTo>
                    <a:pt x="1827" y="7533"/>
                    <a:pt x="1667" y="7624"/>
                    <a:pt x="1507" y="7738"/>
                  </a:cubicBezTo>
                  <a:cubicBezTo>
                    <a:pt x="1667" y="7647"/>
                    <a:pt x="1849" y="7533"/>
                    <a:pt x="2009" y="7442"/>
                  </a:cubicBezTo>
                  <a:close/>
                  <a:moveTo>
                    <a:pt x="3904" y="7145"/>
                  </a:moveTo>
                  <a:lnTo>
                    <a:pt x="4520" y="7487"/>
                  </a:lnTo>
                  <a:cubicBezTo>
                    <a:pt x="4360" y="7579"/>
                    <a:pt x="4200" y="7670"/>
                    <a:pt x="4018" y="7784"/>
                  </a:cubicBezTo>
                  <a:lnTo>
                    <a:pt x="3402" y="7419"/>
                  </a:lnTo>
                  <a:cubicBezTo>
                    <a:pt x="3561" y="7327"/>
                    <a:pt x="3744" y="7236"/>
                    <a:pt x="3904" y="7145"/>
                  </a:cubicBezTo>
                  <a:close/>
                  <a:moveTo>
                    <a:pt x="5182" y="7168"/>
                  </a:moveTo>
                  <a:lnTo>
                    <a:pt x="5502" y="7350"/>
                  </a:lnTo>
                  <a:lnTo>
                    <a:pt x="5775" y="7510"/>
                  </a:lnTo>
                  <a:cubicBezTo>
                    <a:pt x="5616" y="7601"/>
                    <a:pt x="5456" y="7693"/>
                    <a:pt x="5296" y="7807"/>
                  </a:cubicBezTo>
                  <a:lnTo>
                    <a:pt x="4908" y="7579"/>
                  </a:lnTo>
                  <a:lnTo>
                    <a:pt x="4680" y="7464"/>
                  </a:lnTo>
                  <a:cubicBezTo>
                    <a:pt x="4840" y="7350"/>
                    <a:pt x="5022" y="7259"/>
                    <a:pt x="5182" y="7168"/>
                  </a:cubicBezTo>
                  <a:close/>
                  <a:moveTo>
                    <a:pt x="6460" y="7213"/>
                  </a:moveTo>
                  <a:lnTo>
                    <a:pt x="7054" y="7533"/>
                  </a:lnTo>
                  <a:cubicBezTo>
                    <a:pt x="6894" y="7624"/>
                    <a:pt x="6711" y="7738"/>
                    <a:pt x="6551" y="7830"/>
                  </a:cubicBezTo>
                  <a:lnTo>
                    <a:pt x="5958" y="7487"/>
                  </a:lnTo>
                  <a:cubicBezTo>
                    <a:pt x="6118" y="7396"/>
                    <a:pt x="6300" y="7305"/>
                    <a:pt x="6460" y="7213"/>
                  </a:cubicBezTo>
                  <a:close/>
                  <a:moveTo>
                    <a:pt x="7738" y="7236"/>
                  </a:moveTo>
                  <a:lnTo>
                    <a:pt x="8332" y="7556"/>
                  </a:lnTo>
                  <a:lnTo>
                    <a:pt x="8035" y="7716"/>
                  </a:lnTo>
                  <a:cubicBezTo>
                    <a:pt x="7967" y="7761"/>
                    <a:pt x="7875" y="7807"/>
                    <a:pt x="7807" y="7852"/>
                  </a:cubicBezTo>
                  <a:lnTo>
                    <a:pt x="7236" y="7510"/>
                  </a:lnTo>
                  <a:cubicBezTo>
                    <a:pt x="7282" y="7487"/>
                    <a:pt x="7328" y="7464"/>
                    <a:pt x="7373" y="7442"/>
                  </a:cubicBezTo>
                  <a:lnTo>
                    <a:pt x="7738" y="7236"/>
                  </a:lnTo>
                  <a:close/>
                  <a:moveTo>
                    <a:pt x="8971" y="7282"/>
                  </a:moveTo>
                  <a:lnTo>
                    <a:pt x="9039" y="7327"/>
                  </a:lnTo>
                  <a:cubicBezTo>
                    <a:pt x="9199" y="7419"/>
                    <a:pt x="9382" y="7510"/>
                    <a:pt x="9564" y="7601"/>
                  </a:cubicBezTo>
                  <a:lnTo>
                    <a:pt x="9062" y="7875"/>
                  </a:lnTo>
                  <a:cubicBezTo>
                    <a:pt x="8925" y="7807"/>
                    <a:pt x="8766" y="7716"/>
                    <a:pt x="8629" y="7624"/>
                  </a:cubicBezTo>
                  <a:lnTo>
                    <a:pt x="8492" y="7556"/>
                  </a:lnTo>
                  <a:lnTo>
                    <a:pt x="8971" y="7282"/>
                  </a:lnTo>
                  <a:close/>
                  <a:moveTo>
                    <a:pt x="10957" y="7670"/>
                  </a:moveTo>
                  <a:cubicBezTo>
                    <a:pt x="11071" y="7738"/>
                    <a:pt x="11185" y="7807"/>
                    <a:pt x="11322" y="7875"/>
                  </a:cubicBezTo>
                  <a:cubicBezTo>
                    <a:pt x="11208" y="7807"/>
                    <a:pt x="11094" y="7738"/>
                    <a:pt x="10957" y="7670"/>
                  </a:cubicBezTo>
                  <a:close/>
                  <a:moveTo>
                    <a:pt x="10272" y="7305"/>
                  </a:moveTo>
                  <a:cubicBezTo>
                    <a:pt x="10455" y="7419"/>
                    <a:pt x="10660" y="7510"/>
                    <a:pt x="10843" y="7624"/>
                  </a:cubicBezTo>
                  <a:lnTo>
                    <a:pt x="10272" y="7944"/>
                  </a:lnTo>
                  <a:cubicBezTo>
                    <a:pt x="10089" y="7830"/>
                    <a:pt x="9884" y="7738"/>
                    <a:pt x="9701" y="7624"/>
                  </a:cubicBezTo>
                  <a:lnTo>
                    <a:pt x="10272" y="7305"/>
                  </a:lnTo>
                  <a:close/>
                  <a:moveTo>
                    <a:pt x="2626" y="7099"/>
                  </a:moveTo>
                  <a:lnTo>
                    <a:pt x="3265" y="7464"/>
                  </a:lnTo>
                  <a:cubicBezTo>
                    <a:pt x="3082" y="7556"/>
                    <a:pt x="2922" y="7647"/>
                    <a:pt x="2762" y="7761"/>
                  </a:cubicBezTo>
                  <a:cubicBezTo>
                    <a:pt x="2945" y="7670"/>
                    <a:pt x="3128" y="7579"/>
                    <a:pt x="3287" y="7487"/>
                  </a:cubicBezTo>
                  <a:lnTo>
                    <a:pt x="3927" y="7830"/>
                  </a:lnTo>
                  <a:cubicBezTo>
                    <a:pt x="3744" y="7944"/>
                    <a:pt x="3584" y="8035"/>
                    <a:pt x="3424" y="8126"/>
                  </a:cubicBezTo>
                  <a:lnTo>
                    <a:pt x="2762" y="7761"/>
                  </a:lnTo>
                  <a:lnTo>
                    <a:pt x="2101" y="7396"/>
                  </a:lnTo>
                  <a:cubicBezTo>
                    <a:pt x="2283" y="7305"/>
                    <a:pt x="2466" y="7191"/>
                    <a:pt x="2626" y="7099"/>
                  </a:cubicBezTo>
                  <a:close/>
                  <a:moveTo>
                    <a:pt x="4566" y="7510"/>
                  </a:moveTo>
                  <a:lnTo>
                    <a:pt x="4862" y="7693"/>
                  </a:lnTo>
                  <a:lnTo>
                    <a:pt x="5182" y="7852"/>
                  </a:lnTo>
                  <a:cubicBezTo>
                    <a:pt x="5022" y="7967"/>
                    <a:pt x="4862" y="8058"/>
                    <a:pt x="4680" y="8149"/>
                  </a:cubicBezTo>
                  <a:lnTo>
                    <a:pt x="4269" y="7921"/>
                  </a:lnTo>
                  <a:lnTo>
                    <a:pt x="4064" y="7784"/>
                  </a:lnTo>
                  <a:cubicBezTo>
                    <a:pt x="4223" y="7693"/>
                    <a:pt x="4406" y="7601"/>
                    <a:pt x="4566" y="7510"/>
                  </a:cubicBezTo>
                  <a:close/>
                  <a:moveTo>
                    <a:pt x="5844" y="7556"/>
                  </a:moveTo>
                  <a:lnTo>
                    <a:pt x="6460" y="7875"/>
                  </a:lnTo>
                  <a:cubicBezTo>
                    <a:pt x="6278" y="7989"/>
                    <a:pt x="6118" y="8081"/>
                    <a:pt x="5958" y="8172"/>
                  </a:cubicBezTo>
                  <a:lnTo>
                    <a:pt x="5342" y="7830"/>
                  </a:lnTo>
                  <a:cubicBezTo>
                    <a:pt x="5502" y="7738"/>
                    <a:pt x="5684" y="7647"/>
                    <a:pt x="5844" y="7556"/>
                  </a:cubicBezTo>
                  <a:close/>
                  <a:moveTo>
                    <a:pt x="7122" y="7579"/>
                  </a:moveTo>
                  <a:lnTo>
                    <a:pt x="7716" y="7898"/>
                  </a:lnTo>
                  <a:cubicBezTo>
                    <a:pt x="7556" y="8012"/>
                    <a:pt x="7373" y="8104"/>
                    <a:pt x="7213" y="8195"/>
                  </a:cubicBezTo>
                  <a:lnTo>
                    <a:pt x="6620" y="7852"/>
                  </a:lnTo>
                  <a:cubicBezTo>
                    <a:pt x="6780" y="7761"/>
                    <a:pt x="6962" y="7670"/>
                    <a:pt x="7122" y="7579"/>
                  </a:cubicBezTo>
                  <a:close/>
                  <a:moveTo>
                    <a:pt x="8423" y="7601"/>
                  </a:moveTo>
                  <a:lnTo>
                    <a:pt x="8583" y="7693"/>
                  </a:lnTo>
                  <a:cubicBezTo>
                    <a:pt x="8720" y="7784"/>
                    <a:pt x="8857" y="7852"/>
                    <a:pt x="8994" y="7921"/>
                  </a:cubicBezTo>
                  <a:lnTo>
                    <a:pt x="8743" y="8058"/>
                  </a:lnTo>
                  <a:cubicBezTo>
                    <a:pt x="8651" y="8126"/>
                    <a:pt x="8560" y="8172"/>
                    <a:pt x="8469" y="8240"/>
                  </a:cubicBezTo>
                  <a:cubicBezTo>
                    <a:pt x="8309" y="8149"/>
                    <a:pt x="8149" y="8035"/>
                    <a:pt x="7989" y="7967"/>
                  </a:cubicBezTo>
                  <a:lnTo>
                    <a:pt x="7898" y="7898"/>
                  </a:lnTo>
                  <a:cubicBezTo>
                    <a:pt x="7944" y="7852"/>
                    <a:pt x="8012" y="7830"/>
                    <a:pt x="8081" y="7784"/>
                  </a:cubicBezTo>
                  <a:lnTo>
                    <a:pt x="8423" y="7601"/>
                  </a:lnTo>
                  <a:close/>
                  <a:moveTo>
                    <a:pt x="9656" y="7647"/>
                  </a:moveTo>
                  <a:cubicBezTo>
                    <a:pt x="9838" y="7761"/>
                    <a:pt x="10044" y="7852"/>
                    <a:pt x="10226" y="7967"/>
                  </a:cubicBezTo>
                  <a:lnTo>
                    <a:pt x="9701" y="8263"/>
                  </a:lnTo>
                  <a:cubicBezTo>
                    <a:pt x="9519" y="8149"/>
                    <a:pt x="9336" y="8035"/>
                    <a:pt x="9154" y="7944"/>
                  </a:cubicBezTo>
                  <a:lnTo>
                    <a:pt x="9656" y="7647"/>
                  </a:lnTo>
                  <a:close/>
                  <a:moveTo>
                    <a:pt x="3949" y="7852"/>
                  </a:moveTo>
                  <a:lnTo>
                    <a:pt x="4223" y="8012"/>
                  </a:lnTo>
                  <a:lnTo>
                    <a:pt x="4588" y="8218"/>
                  </a:lnTo>
                  <a:cubicBezTo>
                    <a:pt x="4429" y="8309"/>
                    <a:pt x="4246" y="8400"/>
                    <a:pt x="4086" y="8514"/>
                  </a:cubicBezTo>
                  <a:lnTo>
                    <a:pt x="3630" y="8240"/>
                  </a:lnTo>
                  <a:lnTo>
                    <a:pt x="3447" y="8126"/>
                  </a:lnTo>
                  <a:cubicBezTo>
                    <a:pt x="3607" y="8035"/>
                    <a:pt x="3767" y="7944"/>
                    <a:pt x="3949" y="7852"/>
                  </a:cubicBezTo>
                  <a:close/>
                  <a:moveTo>
                    <a:pt x="5228" y="7898"/>
                  </a:moveTo>
                  <a:lnTo>
                    <a:pt x="5844" y="8240"/>
                  </a:lnTo>
                  <a:cubicBezTo>
                    <a:pt x="5684" y="8332"/>
                    <a:pt x="5524" y="8423"/>
                    <a:pt x="5342" y="8537"/>
                  </a:cubicBezTo>
                  <a:lnTo>
                    <a:pt x="4725" y="8172"/>
                  </a:lnTo>
                  <a:cubicBezTo>
                    <a:pt x="4885" y="8081"/>
                    <a:pt x="5068" y="7989"/>
                    <a:pt x="5228" y="7898"/>
                  </a:cubicBezTo>
                  <a:close/>
                  <a:moveTo>
                    <a:pt x="6506" y="7921"/>
                  </a:moveTo>
                  <a:lnTo>
                    <a:pt x="7122" y="8263"/>
                  </a:lnTo>
                  <a:cubicBezTo>
                    <a:pt x="6939" y="8355"/>
                    <a:pt x="6780" y="8446"/>
                    <a:pt x="6597" y="8560"/>
                  </a:cubicBezTo>
                  <a:lnTo>
                    <a:pt x="6004" y="8195"/>
                  </a:lnTo>
                  <a:cubicBezTo>
                    <a:pt x="6163" y="8104"/>
                    <a:pt x="6346" y="8012"/>
                    <a:pt x="6506" y="7921"/>
                  </a:cubicBezTo>
                  <a:close/>
                  <a:moveTo>
                    <a:pt x="7807" y="7944"/>
                  </a:moveTo>
                  <a:lnTo>
                    <a:pt x="7944" y="8035"/>
                  </a:lnTo>
                  <a:cubicBezTo>
                    <a:pt x="8104" y="8104"/>
                    <a:pt x="8241" y="8195"/>
                    <a:pt x="8400" y="8263"/>
                  </a:cubicBezTo>
                  <a:cubicBezTo>
                    <a:pt x="8218" y="8377"/>
                    <a:pt x="8035" y="8492"/>
                    <a:pt x="7853" y="8583"/>
                  </a:cubicBezTo>
                  <a:cubicBezTo>
                    <a:pt x="7693" y="8492"/>
                    <a:pt x="7510" y="8377"/>
                    <a:pt x="7350" y="8286"/>
                  </a:cubicBezTo>
                  <a:lnTo>
                    <a:pt x="7282" y="8240"/>
                  </a:lnTo>
                  <a:cubicBezTo>
                    <a:pt x="7442" y="8149"/>
                    <a:pt x="7624" y="8035"/>
                    <a:pt x="7807" y="7944"/>
                  </a:cubicBezTo>
                  <a:close/>
                  <a:moveTo>
                    <a:pt x="9085" y="7967"/>
                  </a:moveTo>
                  <a:cubicBezTo>
                    <a:pt x="9291" y="8081"/>
                    <a:pt x="9473" y="8172"/>
                    <a:pt x="9679" y="8286"/>
                  </a:cubicBezTo>
                  <a:lnTo>
                    <a:pt x="9291" y="8514"/>
                  </a:lnTo>
                  <a:cubicBezTo>
                    <a:pt x="9222" y="8537"/>
                    <a:pt x="9176" y="8583"/>
                    <a:pt x="9108" y="8606"/>
                  </a:cubicBezTo>
                  <a:cubicBezTo>
                    <a:pt x="8925" y="8492"/>
                    <a:pt x="8720" y="8400"/>
                    <a:pt x="8537" y="8286"/>
                  </a:cubicBezTo>
                  <a:cubicBezTo>
                    <a:pt x="8629" y="8240"/>
                    <a:pt x="8697" y="8195"/>
                    <a:pt x="8788" y="8149"/>
                  </a:cubicBezTo>
                  <a:lnTo>
                    <a:pt x="9085" y="7967"/>
                  </a:lnTo>
                  <a:close/>
                  <a:moveTo>
                    <a:pt x="5890" y="8263"/>
                  </a:moveTo>
                  <a:lnTo>
                    <a:pt x="6529" y="8606"/>
                  </a:lnTo>
                  <a:cubicBezTo>
                    <a:pt x="6346" y="8697"/>
                    <a:pt x="6186" y="8811"/>
                    <a:pt x="6004" y="8902"/>
                  </a:cubicBezTo>
                  <a:lnTo>
                    <a:pt x="5387" y="8537"/>
                  </a:lnTo>
                  <a:cubicBezTo>
                    <a:pt x="5547" y="8446"/>
                    <a:pt x="5730" y="8355"/>
                    <a:pt x="5890" y="8263"/>
                  </a:cubicBezTo>
                  <a:close/>
                  <a:moveTo>
                    <a:pt x="7191" y="8286"/>
                  </a:moveTo>
                  <a:lnTo>
                    <a:pt x="7305" y="8355"/>
                  </a:lnTo>
                  <a:cubicBezTo>
                    <a:pt x="7464" y="8446"/>
                    <a:pt x="7624" y="8537"/>
                    <a:pt x="7807" y="8629"/>
                  </a:cubicBezTo>
                  <a:cubicBezTo>
                    <a:pt x="7624" y="8720"/>
                    <a:pt x="7442" y="8834"/>
                    <a:pt x="7259" y="8948"/>
                  </a:cubicBezTo>
                  <a:cubicBezTo>
                    <a:pt x="7076" y="8834"/>
                    <a:pt x="6894" y="8720"/>
                    <a:pt x="6711" y="8606"/>
                  </a:cubicBezTo>
                  <a:lnTo>
                    <a:pt x="6643" y="8583"/>
                  </a:lnTo>
                  <a:cubicBezTo>
                    <a:pt x="6825" y="8492"/>
                    <a:pt x="7008" y="8377"/>
                    <a:pt x="7191" y="8286"/>
                  </a:cubicBezTo>
                  <a:close/>
                  <a:moveTo>
                    <a:pt x="8469" y="8309"/>
                  </a:moveTo>
                  <a:cubicBezTo>
                    <a:pt x="8674" y="8423"/>
                    <a:pt x="8880" y="8537"/>
                    <a:pt x="9062" y="8629"/>
                  </a:cubicBezTo>
                  <a:cubicBezTo>
                    <a:pt x="8880" y="8743"/>
                    <a:pt x="8697" y="8857"/>
                    <a:pt x="8514" y="8971"/>
                  </a:cubicBezTo>
                  <a:cubicBezTo>
                    <a:pt x="8309" y="8857"/>
                    <a:pt x="8104" y="8743"/>
                    <a:pt x="7921" y="8629"/>
                  </a:cubicBezTo>
                  <a:cubicBezTo>
                    <a:pt x="8104" y="8514"/>
                    <a:pt x="8286" y="8423"/>
                    <a:pt x="8469" y="8309"/>
                  </a:cubicBezTo>
                  <a:close/>
                  <a:moveTo>
                    <a:pt x="4611" y="8240"/>
                  </a:moveTo>
                  <a:lnTo>
                    <a:pt x="5250" y="8583"/>
                  </a:lnTo>
                  <a:cubicBezTo>
                    <a:pt x="5091" y="8674"/>
                    <a:pt x="4908" y="8788"/>
                    <a:pt x="4748" y="8880"/>
                  </a:cubicBezTo>
                  <a:cubicBezTo>
                    <a:pt x="4931" y="8788"/>
                    <a:pt x="5113" y="8697"/>
                    <a:pt x="5273" y="8606"/>
                  </a:cubicBezTo>
                  <a:lnTo>
                    <a:pt x="5912" y="8948"/>
                  </a:lnTo>
                  <a:cubicBezTo>
                    <a:pt x="5753" y="9062"/>
                    <a:pt x="5570" y="9154"/>
                    <a:pt x="5410" y="9268"/>
                  </a:cubicBezTo>
                  <a:lnTo>
                    <a:pt x="4748" y="8880"/>
                  </a:lnTo>
                  <a:lnTo>
                    <a:pt x="4109" y="8514"/>
                  </a:lnTo>
                  <a:cubicBezTo>
                    <a:pt x="4269" y="8423"/>
                    <a:pt x="4452" y="8332"/>
                    <a:pt x="4611" y="8240"/>
                  </a:cubicBezTo>
                  <a:close/>
                  <a:moveTo>
                    <a:pt x="6574" y="8629"/>
                  </a:moveTo>
                  <a:lnTo>
                    <a:pt x="6666" y="8697"/>
                  </a:lnTo>
                  <a:cubicBezTo>
                    <a:pt x="6848" y="8788"/>
                    <a:pt x="7031" y="8880"/>
                    <a:pt x="7191" y="8971"/>
                  </a:cubicBezTo>
                  <a:cubicBezTo>
                    <a:pt x="7008" y="9085"/>
                    <a:pt x="6825" y="9176"/>
                    <a:pt x="6666" y="9290"/>
                  </a:cubicBezTo>
                  <a:cubicBezTo>
                    <a:pt x="6460" y="9176"/>
                    <a:pt x="6255" y="9062"/>
                    <a:pt x="6072" y="8948"/>
                  </a:cubicBezTo>
                  <a:lnTo>
                    <a:pt x="6026" y="8925"/>
                  </a:lnTo>
                  <a:cubicBezTo>
                    <a:pt x="6209" y="8834"/>
                    <a:pt x="6392" y="8720"/>
                    <a:pt x="6574" y="8629"/>
                  </a:cubicBezTo>
                  <a:close/>
                  <a:moveTo>
                    <a:pt x="7853" y="8651"/>
                  </a:moveTo>
                  <a:cubicBezTo>
                    <a:pt x="8058" y="8765"/>
                    <a:pt x="8263" y="8880"/>
                    <a:pt x="8469" y="8994"/>
                  </a:cubicBezTo>
                  <a:cubicBezTo>
                    <a:pt x="8286" y="9085"/>
                    <a:pt x="8104" y="9199"/>
                    <a:pt x="7898" y="9313"/>
                  </a:cubicBezTo>
                  <a:cubicBezTo>
                    <a:pt x="7693" y="9199"/>
                    <a:pt x="7510" y="9085"/>
                    <a:pt x="7305" y="8971"/>
                  </a:cubicBezTo>
                  <a:cubicBezTo>
                    <a:pt x="7487" y="8857"/>
                    <a:pt x="7670" y="8765"/>
                    <a:pt x="7853" y="8651"/>
                  </a:cubicBezTo>
                  <a:close/>
                  <a:moveTo>
                    <a:pt x="5935" y="8971"/>
                  </a:moveTo>
                  <a:lnTo>
                    <a:pt x="6026" y="9017"/>
                  </a:lnTo>
                  <a:cubicBezTo>
                    <a:pt x="6209" y="9108"/>
                    <a:pt x="6415" y="9222"/>
                    <a:pt x="6597" y="9313"/>
                  </a:cubicBezTo>
                  <a:cubicBezTo>
                    <a:pt x="6415" y="9427"/>
                    <a:pt x="6232" y="9542"/>
                    <a:pt x="6049" y="9633"/>
                  </a:cubicBezTo>
                  <a:cubicBezTo>
                    <a:pt x="5844" y="9519"/>
                    <a:pt x="5638" y="9382"/>
                    <a:pt x="5433" y="9268"/>
                  </a:cubicBezTo>
                  <a:lnTo>
                    <a:pt x="5410" y="9268"/>
                  </a:lnTo>
                  <a:cubicBezTo>
                    <a:pt x="5593" y="9176"/>
                    <a:pt x="5775" y="9062"/>
                    <a:pt x="5935" y="8971"/>
                  </a:cubicBezTo>
                  <a:close/>
                  <a:moveTo>
                    <a:pt x="7236" y="8994"/>
                  </a:moveTo>
                  <a:cubicBezTo>
                    <a:pt x="7442" y="9108"/>
                    <a:pt x="7670" y="9222"/>
                    <a:pt x="7875" y="9336"/>
                  </a:cubicBezTo>
                  <a:cubicBezTo>
                    <a:pt x="7693" y="9450"/>
                    <a:pt x="7487" y="9564"/>
                    <a:pt x="7305" y="9678"/>
                  </a:cubicBezTo>
                  <a:cubicBezTo>
                    <a:pt x="7099" y="9542"/>
                    <a:pt x="6894" y="9427"/>
                    <a:pt x="6688" y="9313"/>
                  </a:cubicBezTo>
                  <a:cubicBezTo>
                    <a:pt x="6871" y="9199"/>
                    <a:pt x="7054" y="9108"/>
                    <a:pt x="7236" y="8994"/>
                  </a:cubicBezTo>
                  <a:close/>
                  <a:moveTo>
                    <a:pt x="6004" y="9678"/>
                  </a:moveTo>
                  <a:lnTo>
                    <a:pt x="6004" y="9678"/>
                  </a:lnTo>
                  <a:cubicBezTo>
                    <a:pt x="5912" y="9724"/>
                    <a:pt x="5844" y="9770"/>
                    <a:pt x="5775" y="9815"/>
                  </a:cubicBezTo>
                  <a:cubicBezTo>
                    <a:pt x="5844" y="9770"/>
                    <a:pt x="5935" y="9724"/>
                    <a:pt x="6004" y="9678"/>
                  </a:cubicBezTo>
                  <a:close/>
                  <a:moveTo>
                    <a:pt x="10820" y="1"/>
                  </a:moveTo>
                  <a:cubicBezTo>
                    <a:pt x="11071" y="138"/>
                    <a:pt x="11299" y="275"/>
                    <a:pt x="11527" y="434"/>
                  </a:cubicBezTo>
                  <a:cubicBezTo>
                    <a:pt x="11345" y="526"/>
                    <a:pt x="11139" y="640"/>
                    <a:pt x="10957" y="754"/>
                  </a:cubicBezTo>
                  <a:cubicBezTo>
                    <a:pt x="10751" y="640"/>
                    <a:pt x="10569" y="548"/>
                    <a:pt x="10386" y="457"/>
                  </a:cubicBezTo>
                  <a:lnTo>
                    <a:pt x="10386" y="457"/>
                  </a:lnTo>
                  <a:cubicBezTo>
                    <a:pt x="10569" y="548"/>
                    <a:pt x="10751" y="663"/>
                    <a:pt x="10911" y="754"/>
                  </a:cubicBezTo>
                  <a:cubicBezTo>
                    <a:pt x="10728" y="868"/>
                    <a:pt x="10523" y="982"/>
                    <a:pt x="10340" y="1096"/>
                  </a:cubicBezTo>
                  <a:cubicBezTo>
                    <a:pt x="10135" y="982"/>
                    <a:pt x="9930" y="868"/>
                    <a:pt x="9747" y="777"/>
                  </a:cubicBezTo>
                  <a:lnTo>
                    <a:pt x="9747" y="777"/>
                  </a:lnTo>
                  <a:cubicBezTo>
                    <a:pt x="9930" y="891"/>
                    <a:pt x="10112" y="1005"/>
                    <a:pt x="10295" y="1096"/>
                  </a:cubicBezTo>
                  <a:cubicBezTo>
                    <a:pt x="10112" y="1210"/>
                    <a:pt x="9907" y="1324"/>
                    <a:pt x="9724" y="1439"/>
                  </a:cubicBezTo>
                  <a:cubicBezTo>
                    <a:pt x="9519" y="1324"/>
                    <a:pt x="9313" y="1210"/>
                    <a:pt x="9108" y="1096"/>
                  </a:cubicBezTo>
                  <a:lnTo>
                    <a:pt x="9108" y="1096"/>
                  </a:lnTo>
                  <a:cubicBezTo>
                    <a:pt x="9291" y="1210"/>
                    <a:pt x="9496" y="1324"/>
                    <a:pt x="9679" y="1439"/>
                  </a:cubicBezTo>
                  <a:cubicBezTo>
                    <a:pt x="9496" y="1553"/>
                    <a:pt x="9336" y="1644"/>
                    <a:pt x="9154" y="1735"/>
                  </a:cubicBezTo>
                  <a:lnTo>
                    <a:pt x="9108" y="1781"/>
                  </a:lnTo>
                  <a:cubicBezTo>
                    <a:pt x="8880" y="1667"/>
                    <a:pt x="8674" y="1553"/>
                    <a:pt x="8469" y="1439"/>
                  </a:cubicBezTo>
                  <a:lnTo>
                    <a:pt x="8469" y="1439"/>
                  </a:lnTo>
                  <a:cubicBezTo>
                    <a:pt x="8651" y="1553"/>
                    <a:pt x="8857" y="1667"/>
                    <a:pt x="9062" y="1781"/>
                  </a:cubicBezTo>
                  <a:lnTo>
                    <a:pt x="8492" y="2123"/>
                  </a:lnTo>
                  <a:cubicBezTo>
                    <a:pt x="8263" y="2009"/>
                    <a:pt x="8035" y="1872"/>
                    <a:pt x="7830" y="1758"/>
                  </a:cubicBezTo>
                  <a:lnTo>
                    <a:pt x="7830" y="1758"/>
                  </a:lnTo>
                  <a:cubicBezTo>
                    <a:pt x="8035" y="1895"/>
                    <a:pt x="8241" y="2009"/>
                    <a:pt x="8446" y="2123"/>
                  </a:cubicBezTo>
                  <a:lnTo>
                    <a:pt x="7875" y="2466"/>
                  </a:lnTo>
                  <a:cubicBezTo>
                    <a:pt x="7647" y="2329"/>
                    <a:pt x="7419" y="2215"/>
                    <a:pt x="7168" y="2078"/>
                  </a:cubicBezTo>
                  <a:lnTo>
                    <a:pt x="7168" y="2078"/>
                  </a:lnTo>
                  <a:cubicBezTo>
                    <a:pt x="7396" y="2215"/>
                    <a:pt x="7624" y="2352"/>
                    <a:pt x="7853" y="2489"/>
                  </a:cubicBezTo>
                  <a:lnTo>
                    <a:pt x="7259" y="2808"/>
                  </a:lnTo>
                  <a:cubicBezTo>
                    <a:pt x="7031" y="2671"/>
                    <a:pt x="6780" y="2534"/>
                    <a:pt x="6529" y="2420"/>
                  </a:cubicBezTo>
                  <a:lnTo>
                    <a:pt x="6529" y="2420"/>
                  </a:lnTo>
                  <a:cubicBezTo>
                    <a:pt x="6757" y="2557"/>
                    <a:pt x="7008" y="2694"/>
                    <a:pt x="7236" y="2831"/>
                  </a:cubicBezTo>
                  <a:lnTo>
                    <a:pt x="6643" y="3150"/>
                  </a:lnTo>
                  <a:cubicBezTo>
                    <a:pt x="6437" y="3036"/>
                    <a:pt x="6255" y="2922"/>
                    <a:pt x="6049" y="2831"/>
                  </a:cubicBezTo>
                  <a:lnTo>
                    <a:pt x="6049" y="2831"/>
                  </a:lnTo>
                  <a:cubicBezTo>
                    <a:pt x="6232" y="2945"/>
                    <a:pt x="6437" y="3059"/>
                    <a:pt x="6620" y="3173"/>
                  </a:cubicBezTo>
                  <a:lnTo>
                    <a:pt x="6141" y="3447"/>
                  </a:lnTo>
                  <a:lnTo>
                    <a:pt x="6049" y="3493"/>
                  </a:lnTo>
                  <a:cubicBezTo>
                    <a:pt x="5821" y="3379"/>
                    <a:pt x="5616" y="3265"/>
                    <a:pt x="5410" y="3150"/>
                  </a:cubicBezTo>
                  <a:lnTo>
                    <a:pt x="5410" y="3150"/>
                  </a:lnTo>
                  <a:cubicBezTo>
                    <a:pt x="5593" y="3265"/>
                    <a:pt x="5798" y="3402"/>
                    <a:pt x="6004" y="3516"/>
                  </a:cubicBezTo>
                  <a:lnTo>
                    <a:pt x="5433" y="3835"/>
                  </a:lnTo>
                  <a:cubicBezTo>
                    <a:pt x="5205" y="3721"/>
                    <a:pt x="4977" y="3607"/>
                    <a:pt x="4748" y="3470"/>
                  </a:cubicBezTo>
                  <a:lnTo>
                    <a:pt x="4748" y="3470"/>
                  </a:lnTo>
                  <a:cubicBezTo>
                    <a:pt x="4977" y="3607"/>
                    <a:pt x="5182" y="3744"/>
                    <a:pt x="5410" y="3858"/>
                  </a:cubicBezTo>
                  <a:lnTo>
                    <a:pt x="4840" y="4200"/>
                  </a:lnTo>
                  <a:cubicBezTo>
                    <a:pt x="4588" y="4063"/>
                    <a:pt x="4360" y="3927"/>
                    <a:pt x="4109" y="3812"/>
                  </a:cubicBezTo>
                  <a:lnTo>
                    <a:pt x="4109" y="3812"/>
                  </a:lnTo>
                  <a:cubicBezTo>
                    <a:pt x="4337" y="3949"/>
                    <a:pt x="4566" y="4086"/>
                    <a:pt x="4794" y="4200"/>
                  </a:cubicBezTo>
                  <a:lnTo>
                    <a:pt x="4223" y="4543"/>
                  </a:lnTo>
                  <a:cubicBezTo>
                    <a:pt x="4041" y="4452"/>
                    <a:pt x="3835" y="4337"/>
                    <a:pt x="3653" y="4246"/>
                  </a:cubicBezTo>
                  <a:lnTo>
                    <a:pt x="3653" y="4246"/>
                  </a:lnTo>
                  <a:cubicBezTo>
                    <a:pt x="3835" y="4337"/>
                    <a:pt x="4018" y="4452"/>
                    <a:pt x="4200" y="4566"/>
                  </a:cubicBezTo>
                  <a:lnTo>
                    <a:pt x="3653" y="4862"/>
                  </a:lnTo>
                  <a:cubicBezTo>
                    <a:pt x="3516" y="4771"/>
                    <a:pt x="3356" y="4703"/>
                    <a:pt x="3196" y="4611"/>
                  </a:cubicBezTo>
                  <a:lnTo>
                    <a:pt x="3196" y="4611"/>
                  </a:lnTo>
                  <a:cubicBezTo>
                    <a:pt x="3356" y="4703"/>
                    <a:pt x="3493" y="4794"/>
                    <a:pt x="3653" y="4885"/>
                  </a:cubicBezTo>
                  <a:lnTo>
                    <a:pt x="3150" y="5159"/>
                  </a:lnTo>
                  <a:cubicBezTo>
                    <a:pt x="3128" y="5182"/>
                    <a:pt x="3082" y="5182"/>
                    <a:pt x="3059" y="5205"/>
                  </a:cubicBezTo>
                  <a:cubicBezTo>
                    <a:pt x="2899" y="5113"/>
                    <a:pt x="2740" y="5022"/>
                    <a:pt x="2557" y="4954"/>
                  </a:cubicBezTo>
                  <a:lnTo>
                    <a:pt x="2557" y="4954"/>
                  </a:lnTo>
                  <a:cubicBezTo>
                    <a:pt x="2717" y="5045"/>
                    <a:pt x="2877" y="5136"/>
                    <a:pt x="3036" y="5228"/>
                  </a:cubicBezTo>
                  <a:cubicBezTo>
                    <a:pt x="2854" y="5342"/>
                    <a:pt x="2648" y="5456"/>
                    <a:pt x="2466" y="5570"/>
                  </a:cubicBezTo>
                  <a:cubicBezTo>
                    <a:pt x="2283" y="5456"/>
                    <a:pt x="2101" y="5365"/>
                    <a:pt x="1918" y="5273"/>
                  </a:cubicBezTo>
                  <a:lnTo>
                    <a:pt x="1918" y="5273"/>
                  </a:lnTo>
                  <a:cubicBezTo>
                    <a:pt x="2101" y="5387"/>
                    <a:pt x="2260" y="5479"/>
                    <a:pt x="2443" y="5570"/>
                  </a:cubicBezTo>
                  <a:cubicBezTo>
                    <a:pt x="2237" y="5684"/>
                    <a:pt x="2055" y="5798"/>
                    <a:pt x="1849" y="5912"/>
                  </a:cubicBezTo>
                  <a:cubicBezTo>
                    <a:pt x="1667" y="5821"/>
                    <a:pt x="1484" y="5707"/>
                    <a:pt x="1279" y="5593"/>
                  </a:cubicBezTo>
                  <a:lnTo>
                    <a:pt x="1279" y="5593"/>
                  </a:lnTo>
                  <a:cubicBezTo>
                    <a:pt x="1461" y="5707"/>
                    <a:pt x="1644" y="5821"/>
                    <a:pt x="1827" y="5935"/>
                  </a:cubicBezTo>
                  <a:cubicBezTo>
                    <a:pt x="1644" y="6049"/>
                    <a:pt x="1461" y="6141"/>
                    <a:pt x="1256" y="6255"/>
                  </a:cubicBezTo>
                  <a:cubicBezTo>
                    <a:pt x="1051" y="6163"/>
                    <a:pt x="845" y="6049"/>
                    <a:pt x="640" y="5935"/>
                  </a:cubicBezTo>
                  <a:lnTo>
                    <a:pt x="640" y="5935"/>
                  </a:lnTo>
                  <a:cubicBezTo>
                    <a:pt x="845" y="6049"/>
                    <a:pt x="1028" y="6163"/>
                    <a:pt x="1233" y="6278"/>
                  </a:cubicBezTo>
                  <a:cubicBezTo>
                    <a:pt x="1051" y="6392"/>
                    <a:pt x="845" y="6506"/>
                    <a:pt x="663" y="6620"/>
                  </a:cubicBezTo>
                  <a:cubicBezTo>
                    <a:pt x="434" y="6506"/>
                    <a:pt x="229" y="6369"/>
                    <a:pt x="1" y="6255"/>
                  </a:cubicBezTo>
                  <a:lnTo>
                    <a:pt x="1" y="6255"/>
                  </a:lnTo>
                  <a:cubicBezTo>
                    <a:pt x="206" y="6392"/>
                    <a:pt x="411" y="6506"/>
                    <a:pt x="640" y="6643"/>
                  </a:cubicBezTo>
                  <a:cubicBezTo>
                    <a:pt x="868" y="6780"/>
                    <a:pt x="1119" y="6917"/>
                    <a:pt x="1347" y="7054"/>
                  </a:cubicBezTo>
                  <a:cubicBezTo>
                    <a:pt x="1165" y="7168"/>
                    <a:pt x="982" y="7282"/>
                    <a:pt x="799" y="7373"/>
                  </a:cubicBezTo>
                  <a:cubicBezTo>
                    <a:pt x="982" y="7282"/>
                    <a:pt x="1165" y="7168"/>
                    <a:pt x="1370" y="7054"/>
                  </a:cubicBezTo>
                  <a:cubicBezTo>
                    <a:pt x="1507" y="7145"/>
                    <a:pt x="1644" y="7236"/>
                    <a:pt x="1781" y="7305"/>
                  </a:cubicBezTo>
                  <a:lnTo>
                    <a:pt x="2009" y="7442"/>
                  </a:lnTo>
                  <a:lnTo>
                    <a:pt x="2648" y="7807"/>
                  </a:lnTo>
                  <a:cubicBezTo>
                    <a:pt x="2511" y="7898"/>
                    <a:pt x="2352" y="7989"/>
                    <a:pt x="2215" y="8081"/>
                  </a:cubicBezTo>
                  <a:cubicBezTo>
                    <a:pt x="2374" y="7989"/>
                    <a:pt x="2511" y="7898"/>
                    <a:pt x="2671" y="7830"/>
                  </a:cubicBezTo>
                  <a:lnTo>
                    <a:pt x="3310" y="8195"/>
                  </a:lnTo>
                  <a:cubicBezTo>
                    <a:pt x="3196" y="8263"/>
                    <a:pt x="3059" y="8355"/>
                    <a:pt x="2922" y="8423"/>
                  </a:cubicBezTo>
                  <a:cubicBezTo>
                    <a:pt x="3059" y="8355"/>
                    <a:pt x="3196" y="8263"/>
                    <a:pt x="3333" y="8195"/>
                  </a:cubicBezTo>
                  <a:lnTo>
                    <a:pt x="3584" y="8332"/>
                  </a:lnTo>
                  <a:lnTo>
                    <a:pt x="3972" y="8560"/>
                  </a:lnTo>
                  <a:cubicBezTo>
                    <a:pt x="3858" y="8629"/>
                    <a:pt x="3744" y="8697"/>
                    <a:pt x="3630" y="8765"/>
                  </a:cubicBezTo>
                  <a:cubicBezTo>
                    <a:pt x="3744" y="8697"/>
                    <a:pt x="3881" y="8629"/>
                    <a:pt x="3995" y="8560"/>
                  </a:cubicBezTo>
                  <a:lnTo>
                    <a:pt x="4657" y="8925"/>
                  </a:lnTo>
                  <a:cubicBezTo>
                    <a:pt x="4543" y="8994"/>
                    <a:pt x="4452" y="9062"/>
                    <a:pt x="4337" y="9108"/>
                  </a:cubicBezTo>
                  <a:cubicBezTo>
                    <a:pt x="4452" y="9062"/>
                    <a:pt x="4566" y="8994"/>
                    <a:pt x="4657" y="8948"/>
                  </a:cubicBezTo>
                  <a:lnTo>
                    <a:pt x="5319" y="9313"/>
                  </a:lnTo>
                  <a:lnTo>
                    <a:pt x="5387" y="9336"/>
                  </a:lnTo>
                  <a:cubicBezTo>
                    <a:pt x="5593" y="9450"/>
                    <a:pt x="5798" y="9564"/>
                    <a:pt x="6004" y="9678"/>
                  </a:cubicBezTo>
                  <a:cubicBezTo>
                    <a:pt x="6232" y="9793"/>
                    <a:pt x="6460" y="9930"/>
                    <a:pt x="6666" y="10044"/>
                  </a:cubicBezTo>
                  <a:cubicBezTo>
                    <a:pt x="6551" y="10112"/>
                    <a:pt x="6437" y="10181"/>
                    <a:pt x="6300" y="10249"/>
                  </a:cubicBezTo>
                  <a:cubicBezTo>
                    <a:pt x="6437" y="10181"/>
                    <a:pt x="6551" y="10112"/>
                    <a:pt x="6688" y="10044"/>
                  </a:cubicBezTo>
                  <a:cubicBezTo>
                    <a:pt x="6871" y="10135"/>
                    <a:pt x="7030" y="10226"/>
                    <a:pt x="7212" y="10317"/>
                  </a:cubicBezTo>
                  <a:lnTo>
                    <a:pt x="7212" y="10317"/>
                  </a:lnTo>
                  <a:cubicBezTo>
                    <a:pt x="7030" y="10226"/>
                    <a:pt x="6871" y="10135"/>
                    <a:pt x="6711" y="10021"/>
                  </a:cubicBezTo>
                  <a:cubicBezTo>
                    <a:pt x="6483" y="9907"/>
                    <a:pt x="6278" y="9770"/>
                    <a:pt x="6072" y="9656"/>
                  </a:cubicBezTo>
                  <a:cubicBezTo>
                    <a:pt x="6255" y="9542"/>
                    <a:pt x="6437" y="9450"/>
                    <a:pt x="6620" y="9336"/>
                  </a:cubicBezTo>
                  <a:cubicBezTo>
                    <a:pt x="6848" y="9450"/>
                    <a:pt x="7054" y="9564"/>
                    <a:pt x="7282" y="9678"/>
                  </a:cubicBezTo>
                  <a:cubicBezTo>
                    <a:pt x="7076" y="9793"/>
                    <a:pt x="6894" y="9907"/>
                    <a:pt x="6711" y="10021"/>
                  </a:cubicBezTo>
                  <a:cubicBezTo>
                    <a:pt x="6917" y="9930"/>
                    <a:pt x="7099" y="9815"/>
                    <a:pt x="7305" y="9701"/>
                  </a:cubicBezTo>
                  <a:cubicBezTo>
                    <a:pt x="7487" y="9793"/>
                    <a:pt x="7670" y="9907"/>
                    <a:pt x="7853" y="9998"/>
                  </a:cubicBezTo>
                  <a:cubicBezTo>
                    <a:pt x="7670" y="9884"/>
                    <a:pt x="7510" y="9793"/>
                    <a:pt x="7328" y="9678"/>
                  </a:cubicBezTo>
                  <a:cubicBezTo>
                    <a:pt x="7533" y="9587"/>
                    <a:pt x="7716" y="9473"/>
                    <a:pt x="7921" y="9359"/>
                  </a:cubicBezTo>
                  <a:cubicBezTo>
                    <a:pt x="8104" y="9450"/>
                    <a:pt x="8309" y="9564"/>
                    <a:pt x="8492" y="9656"/>
                  </a:cubicBezTo>
                  <a:cubicBezTo>
                    <a:pt x="8309" y="9564"/>
                    <a:pt x="8126" y="9450"/>
                    <a:pt x="7944" y="9336"/>
                  </a:cubicBezTo>
                  <a:cubicBezTo>
                    <a:pt x="8149" y="9245"/>
                    <a:pt x="8332" y="9131"/>
                    <a:pt x="8537" y="9017"/>
                  </a:cubicBezTo>
                  <a:cubicBezTo>
                    <a:pt x="8743" y="9131"/>
                    <a:pt x="8925" y="9222"/>
                    <a:pt x="9131" y="9336"/>
                  </a:cubicBezTo>
                  <a:cubicBezTo>
                    <a:pt x="8948" y="9222"/>
                    <a:pt x="8766" y="9108"/>
                    <a:pt x="8560" y="8994"/>
                  </a:cubicBezTo>
                  <a:cubicBezTo>
                    <a:pt x="8766" y="8902"/>
                    <a:pt x="8971" y="8788"/>
                    <a:pt x="9154" y="8674"/>
                  </a:cubicBezTo>
                  <a:cubicBezTo>
                    <a:pt x="9359" y="8788"/>
                    <a:pt x="9564" y="8902"/>
                    <a:pt x="9770" y="9017"/>
                  </a:cubicBezTo>
                  <a:cubicBezTo>
                    <a:pt x="9587" y="8902"/>
                    <a:pt x="9382" y="8788"/>
                    <a:pt x="9176" y="8651"/>
                  </a:cubicBezTo>
                  <a:cubicBezTo>
                    <a:pt x="9222" y="8629"/>
                    <a:pt x="9291" y="8606"/>
                    <a:pt x="9336" y="8583"/>
                  </a:cubicBezTo>
                  <a:lnTo>
                    <a:pt x="9770" y="8332"/>
                  </a:lnTo>
                  <a:cubicBezTo>
                    <a:pt x="9975" y="8446"/>
                    <a:pt x="10204" y="8560"/>
                    <a:pt x="10409" y="8674"/>
                  </a:cubicBezTo>
                  <a:cubicBezTo>
                    <a:pt x="10204" y="8560"/>
                    <a:pt x="9998" y="8446"/>
                    <a:pt x="9793" y="8309"/>
                  </a:cubicBezTo>
                  <a:lnTo>
                    <a:pt x="10340" y="8012"/>
                  </a:lnTo>
                  <a:cubicBezTo>
                    <a:pt x="10500" y="8104"/>
                    <a:pt x="10683" y="8218"/>
                    <a:pt x="10865" y="8309"/>
                  </a:cubicBezTo>
                  <a:cubicBezTo>
                    <a:pt x="10683" y="8195"/>
                    <a:pt x="10523" y="8104"/>
                    <a:pt x="10363" y="8012"/>
                  </a:cubicBezTo>
                  <a:lnTo>
                    <a:pt x="10957" y="7670"/>
                  </a:lnTo>
                  <a:lnTo>
                    <a:pt x="11550" y="7327"/>
                  </a:lnTo>
                  <a:cubicBezTo>
                    <a:pt x="11687" y="7396"/>
                    <a:pt x="11824" y="7464"/>
                    <a:pt x="11961" y="7533"/>
                  </a:cubicBezTo>
                  <a:cubicBezTo>
                    <a:pt x="11824" y="7464"/>
                    <a:pt x="11710" y="7396"/>
                    <a:pt x="11573" y="7305"/>
                  </a:cubicBezTo>
                  <a:lnTo>
                    <a:pt x="12166" y="6985"/>
                  </a:lnTo>
                  <a:cubicBezTo>
                    <a:pt x="12303" y="7054"/>
                    <a:pt x="12463" y="7145"/>
                    <a:pt x="12600" y="7213"/>
                  </a:cubicBezTo>
                  <a:cubicBezTo>
                    <a:pt x="12463" y="7122"/>
                    <a:pt x="12326" y="7054"/>
                    <a:pt x="12189" y="6962"/>
                  </a:cubicBezTo>
                  <a:lnTo>
                    <a:pt x="12326" y="6894"/>
                  </a:lnTo>
                  <a:lnTo>
                    <a:pt x="12783" y="6643"/>
                  </a:lnTo>
                  <a:cubicBezTo>
                    <a:pt x="12943" y="6711"/>
                    <a:pt x="13080" y="6803"/>
                    <a:pt x="13239" y="6894"/>
                  </a:cubicBezTo>
                  <a:cubicBezTo>
                    <a:pt x="13102" y="6803"/>
                    <a:pt x="12943" y="6711"/>
                    <a:pt x="12806" y="6620"/>
                  </a:cubicBezTo>
                  <a:lnTo>
                    <a:pt x="13376" y="6278"/>
                  </a:lnTo>
                  <a:cubicBezTo>
                    <a:pt x="13513" y="6346"/>
                    <a:pt x="13627" y="6414"/>
                    <a:pt x="13741" y="6483"/>
                  </a:cubicBezTo>
                  <a:cubicBezTo>
                    <a:pt x="13627" y="6414"/>
                    <a:pt x="13513" y="6346"/>
                    <a:pt x="13399" y="6278"/>
                  </a:cubicBezTo>
                  <a:lnTo>
                    <a:pt x="13993" y="5935"/>
                  </a:lnTo>
                  <a:cubicBezTo>
                    <a:pt x="14129" y="6004"/>
                    <a:pt x="14244" y="6072"/>
                    <a:pt x="14381" y="6141"/>
                  </a:cubicBezTo>
                  <a:cubicBezTo>
                    <a:pt x="14266" y="6072"/>
                    <a:pt x="14129" y="6004"/>
                    <a:pt x="14015" y="5935"/>
                  </a:cubicBezTo>
                  <a:lnTo>
                    <a:pt x="14586" y="5593"/>
                  </a:lnTo>
                  <a:cubicBezTo>
                    <a:pt x="14746" y="5661"/>
                    <a:pt x="14883" y="5753"/>
                    <a:pt x="15020" y="5821"/>
                  </a:cubicBezTo>
                  <a:cubicBezTo>
                    <a:pt x="14883" y="5730"/>
                    <a:pt x="14746" y="5661"/>
                    <a:pt x="14609" y="5570"/>
                  </a:cubicBezTo>
                  <a:lnTo>
                    <a:pt x="15202" y="5250"/>
                  </a:lnTo>
                  <a:cubicBezTo>
                    <a:pt x="15362" y="5319"/>
                    <a:pt x="15499" y="5410"/>
                    <a:pt x="15659" y="5501"/>
                  </a:cubicBezTo>
                  <a:cubicBezTo>
                    <a:pt x="15522" y="5410"/>
                    <a:pt x="15362" y="5319"/>
                    <a:pt x="15225" y="5228"/>
                  </a:cubicBezTo>
                  <a:lnTo>
                    <a:pt x="15316" y="5182"/>
                  </a:lnTo>
                  <a:cubicBezTo>
                    <a:pt x="15476" y="5068"/>
                    <a:pt x="15636" y="4976"/>
                    <a:pt x="15796" y="4885"/>
                  </a:cubicBezTo>
                  <a:cubicBezTo>
                    <a:pt x="15978" y="4976"/>
                    <a:pt x="16138" y="5068"/>
                    <a:pt x="16298" y="5159"/>
                  </a:cubicBezTo>
                  <a:cubicBezTo>
                    <a:pt x="16138" y="5068"/>
                    <a:pt x="15978" y="4976"/>
                    <a:pt x="15819" y="4885"/>
                  </a:cubicBezTo>
                  <a:cubicBezTo>
                    <a:pt x="16024" y="4771"/>
                    <a:pt x="16207" y="4657"/>
                    <a:pt x="16389" y="4543"/>
                  </a:cubicBezTo>
                  <a:cubicBezTo>
                    <a:pt x="16595" y="4634"/>
                    <a:pt x="16754" y="4748"/>
                    <a:pt x="16960" y="4840"/>
                  </a:cubicBezTo>
                  <a:cubicBezTo>
                    <a:pt x="16777" y="4725"/>
                    <a:pt x="16595" y="4634"/>
                    <a:pt x="16435" y="4520"/>
                  </a:cubicBezTo>
                  <a:cubicBezTo>
                    <a:pt x="16617" y="4406"/>
                    <a:pt x="16800" y="4292"/>
                    <a:pt x="17005" y="4200"/>
                  </a:cubicBezTo>
                  <a:cubicBezTo>
                    <a:pt x="17188" y="4292"/>
                    <a:pt x="17393" y="4406"/>
                    <a:pt x="17599" y="4520"/>
                  </a:cubicBezTo>
                  <a:cubicBezTo>
                    <a:pt x="17393" y="4406"/>
                    <a:pt x="17211" y="4292"/>
                    <a:pt x="17028" y="4178"/>
                  </a:cubicBezTo>
                  <a:cubicBezTo>
                    <a:pt x="17211" y="4063"/>
                    <a:pt x="17416" y="3949"/>
                    <a:pt x="17599" y="3835"/>
                  </a:cubicBezTo>
                  <a:cubicBezTo>
                    <a:pt x="17736" y="3904"/>
                    <a:pt x="17896" y="3995"/>
                    <a:pt x="18033" y="4063"/>
                  </a:cubicBezTo>
                  <a:cubicBezTo>
                    <a:pt x="17896" y="3995"/>
                    <a:pt x="17759" y="3904"/>
                    <a:pt x="17622" y="3835"/>
                  </a:cubicBezTo>
                  <a:cubicBezTo>
                    <a:pt x="17850" y="3698"/>
                    <a:pt x="18078" y="3561"/>
                    <a:pt x="18306" y="3424"/>
                  </a:cubicBezTo>
                  <a:lnTo>
                    <a:pt x="18306" y="3424"/>
                  </a:lnTo>
                  <a:cubicBezTo>
                    <a:pt x="18055" y="3561"/>
                    <a:pt x="17827" y="3675"/>
                    <a:pt x="17599" y="3812"/>
                  </a:cubicBezTo>
                  <a:cubicBezTo>
                    <a:pt x="17393" y="3698"/>
                    <a:pt x="17188" y="3561"/>
                    <a:pt x="16983" y="3447"/>
                  </a:cubicBezTo>
                  <a:cubicBezTo>
                    <a:pt x="17234" y="3287"/>
                    <a:pt x="17508" y="3150"/>
                    <a:pt x="17759" y="2991"/>
                  </a:cubicBezTo>
                  <a:lnTo>
                    <a:pt x="17759" y="2991"/>
                  </a:lnTo>
                  <a:cubicBezTo>
                    <a:pt x="17485" y="3128"/>
                    <a:pt x="17211" y="3287"/>
                    <a:pt x="16960" y="3424"/>
                  </a:cubicBezTo>
                  <a:cubicBezTo>
                    <a:pt x="16754" y="3310"/>
                    <a:pt x="16526" y="3173"/>
                    <a:pt x="16321" y="3059"/>
                  </a:cubicBezTo>
                  <a:cubicBezTo>
                    <a:pt x="16572" y="2922"/>
                    <a:pt x="16800" y="2785"/>
                    <a:pt x="17051" y="2648"/>
                  </a:cubicBezTo>
                  <a:lnTo>
                    <a:pt x="17051" y="2648"/>
                  </a:lnTo>
                  <a:cubicBezTo>
                    <a:pt x="16800" y="2762"/>
                    <a:pt x="16549" y="2922"/>
                    <a:pt x="16298" y="3036"/>
                  </a:cubicBezTo>
                  <a:cubicBezTo>
                    <a:pt x="16298" y="3036"/>
                    <a:pt x="16275" y="3036"/>
                    <a:pt x="16252" y="3014"/>
                  </a:cubicBezTo>
                  <a:lnTo>
                    <a:pt x="15659" y="2671"/>
                  </a:lnTo>
                  <a:lnTo>
                    <a:pt x="15020" y="2306"/>
                  </a:lnTo>
                  <a:cubicBezTo>
                    <a:pt x="15225" y="2192"/>
                    <a:pt x="15408" y="2055"/>
                    <a:pt x="15613" y="1941"/>
                  </a:cubicBezTo>
                  <a:lnTo>
                    <a:pt x="15613" y="1941"/>
                  </a:lnTo>
                  <a:cubicBezTo>
                    <a:pt x="15408" y="2055"/>
                    <a:pt x="15202" y="2169"/>
                    <a:pt x="14997" y="2283"/>
                  </a:cubicBezTo>
                  <a:lnTo>
                    <a:pt x="14449" y="1986"/>
                  </a:lnTo>
                  <a:lnTo>
                    <a:pt x="14358" y="1918"/>
                  </a:lnTo>
                  <a:cubicBezTo>
                    <a:pt x="14540" y="1827"/>
                    <a:pt x="14723" y="1713"/>
                    <a:pt x="14905" y="1598"/>
                  </a:cubicBezTo>
                  <a:lnTo>
                    <a:pt x="14905" y="1598"/>
                  </a:lnTo>
                  <a:cubicBezTo>
                    <a:pt x="14723" y="1713"/>
                    <a:pt x="14517" y="1804"/>
                    <a:pt x="14335" y="1918"/>
                  </a:cubicBezTo>
                  <a:lnTo>
                    <a:pt x="13673" y="1553"/>
                  </a:lnTo>
                  <a:lnTo>
                    <a:pt x="13011" y="1187"/>
                  </a:lnTo>
                  <a:cubicBezTo>
                    <a:pt x="13169" y="1097"/>
                    <a:pt x="13328" y="1007"/>
                    <a:pt x="13486" y="916"/>
                  </a:cubicBezTo>
                  <a:lnTo>
                    <a:pt x="13486" y="916"/>
                  </a:lnTo>
                  <a:cubicBezTo>
                    <a:pt x="13328" y="1007"/>
                    <a:pt x="13169" y="1097"/>
                    <a:pt x="12988" y="1187"/>
                  </a:cubicBezTo>
                  <a:lnTo>
                    <a:pt x="12646" y="982"/>
                  </a:lnTo>
                  <a:cubicBezTo>
                    <a:pt x="12555" y="936"/>
                    <a:pt x="12440" y="868"/>
                    <a:pt x="12326" y="822"/>
                  </a:cubicBezTo>
                  <a:cubicBezTo>
                    <a:pt x="12485" y="732"/>
                    <a:pt x="12621" y="641"/>
                    <a:pt x="12779" y="550"/>
                  </a:cubicBezTo>
                  <a:lnTo>
                    <a:pt x="12779" y="550"/>
                  </a:lnTo>
                  <a:cubicBezTo>
                    <a:pt x="12621" y="641"/>
                    <a:pt x="12485" y="731"/>
                    <a:pt x="12326" y="799"/>
                  </a:cubicBezTo>
                  <a:cubicBezTo>
                    <a:pt x="12075" y="685"/>
                    <a:pt x="11824" y="548"/>
                    <a:pt x="11596" y="411"/>
                  </a:cubicBezTo>
                  <a:cubicBezTo>
                    <a:pt x="11778" y="297"/>
                    <a:pt x="11984" y="183"/>
                    <a:pt x="12166" y="69"/>
                  </a:cubicBezTo>
                  <a:lnTo>
                    <a:pt x="12166" y="69"/>
                  </a:lnTo>
                  <a:cubicBezTo>
                    <a:pt x="11961" y="183"/>
                    <a:pt x="11778" y="297"/>
                    <a:pt x="11573" y="411"/>
                  </a:cubicBezTo>
                  <a:cubicBezTo>
                    <a:pt x="11322" y="275"/>
                    <a:pt x="11071" y="138"/>
                    <a:pt x="1082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Google Shape;1693;p41">
              <a:extLst>
                <a:ext uri="{FF2B5EF4-FFF2-40B4-BE49-F238E27FC236}">
                  <a16:creationId xmlns:a16="http://schemas.microsoft.com/office/drawing/2014/main" id="{EA83E296-FC42-44F0-A212-C6EDE5E1A8AA}"/>
                </a:ext>
              </a:extLst>
            </p:cNvPr>
            <p:cNvSpPr/>
            <p:nvPr/>
          </p:nvSpPr>
          <p:spPr>
            <a:xfrm>
              <a:off x="6008605" y="2788776"/>
              <a:ext cx="267655" cy="248936"/>
            </a:xfrm>
            <a:custGeom>
              <a:avLst/>
              <a:gdLst/>
              <a:ahLst/>
              <a:cxnLst/>
              <a:rect l="l" t="t" r="r" b="b"/>
              <a:pathLst>
                <a:path w="15514" h="14429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3011" y="13562"/>
                    <a:pt x="9882" y="14064"/>
                  </a:cubicBezTo>
                  <a:lnTo>
                    <a:pt x="12004" y="14406"/>
                  </a:lnTo>
                  <a:cubicBezTo>
                    <a:pt x="12111" y="14421"/>
                    <a:pt x="12220" y="14429"/>
                    <a:pt x="12330" y="14429"/>
                  </a:cubicBezTo>
                  <a:cubicBezTo>
                    <a:pt x="12550" y="14429"/>
                    <a:pt x="12773" y="14398"/>
                    <a:pt x="12986" y="14338"/>
                  </a:cubicBezTo>
                  <a:cubicBezTo>
                    <a:pt x="13762" y="14086"/>
                    <a:pt x="15131" y="13584"/>
                    <a:pt x="15314" y="12808"/>
                  </a:cubicBezTo>
                  <a:cubicBezTo>
                    <a:pt x="15514" y="11938"/>
                    <a:pt x="15396" y="11125"/>
                    <a:pt x="14630" y="11125"/>
                  </a:cubicBezTo>
                  <a:cubicBezTo>
                    <a:pt x="14432" y="11125"/>
                    <a:pt x="14190" y="11180"/>
                    <a:pt x="13899" y="11302"/>
                  </a:cubicBezTo>
                  <a:lnTo>
                    <a:pt x="12461" y="11872"/>
                  </a:lnTo>
                  <a:cubicBezTo>
                    <a:pt x="12461" y="11872"/>
                    <a:pt x="11799" y="11713"/>
                    <a:pt x="12895" y="10708"/>
                  </a:cubicBezTo>
                  <a:cubicBezTo>
                    <a:pt x="13284" y="10343"/>
                    <a:pt x="13258" y="10189"/>
                    <a:pt x="13043" y="10189"/>
                  </a:cubicBezTo>
                  <a:cubicBezTo>
                    <a:pt x="12666" y="10189"/>
                    <a:pt x="11708" y="10662"/>
                    <a:pt x="11388" y="11302"/>
                  </a:cubicBezTo>
                  <a:lnTo>
                    <a:pt x="10133" y="11872"/>
                  </a:lnTo>
                  <a:lnTo>
                    <a:pt x="3262" y="9042"/>
                  </a:lnTo>
                  <a:cubicBezTo>
                    <a:pt x="3262" y="9042"/>
                    <a:pt x="4107" y="16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Google Shape;1694;p41">
              <a:extLst>
                <a:ext uri="{FF2B5EF4-FFF2-40B4-BE49-F238E27FC236}">
                  <a16:creationId xmlns:a16="http://schemas.microsoft.com/office/drawing/2014/main" id="{5C3E4C1D-FCD0-4F62-AC3D-943A04BD6E1E}"/>
                </a:ext>
              </a:extLst>
            </p:cNvPr>
            <p:cNvSpPr/>
            <p:nvPr/>
          </p:nvSpPr>
          <p:spPr>
            <a:xfrm>
              <a:off x="6008605" y="2788776"/>
              <a:ext cx="42510" cy="206409"/>
            </a:xfrm>
            <a:custGeom>
              <a:avLst/>
              <a:gdLst/>
              <a:ahLst/>
              <a:cxnLst/>
              <a:rect l="l" t="t" r="r" b="b"/>
              <a:pathLst>
                <a:path w="2464" h="11964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478" y="11713"/>
                    <a:pt x="980" y="11964"/>
                  </a:cubicBezTo>
                  <a:cubicBezTo>
                    <a:pt x="774" y="8882"/>
                    <a:pt x="888" y="1076"/>
                    <a:pt x="2463" y="140"/>
                  </a:cubicBezTo>
                  <a:cubicBezTo>
                    <a:pt x="2349" y="72"/>
                    <a:pt x="2235" y="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Google Shape;1695;p41">
              <a:extLst>
                <a:ext uri="{FF2B5EF4-FFF2-40B4-BE49-F238E27FC236}">
                  <a16:creationId xmlns:a16="http://schemas.microsoft.com/office/drawing/2014/main" id="{3ED192AC-216E-45F1-B167-3CEE87E1A383}"/>
                </a:ext>
              </a:extLst>
            </p:cNvPr>
            <p:cNvSpPr/>
            <p:nvPr/>
          </p:nvSpPr>
          <p:spPr>
            <a:xfrm>
              <a:off x="6007777" y="2785257"/>
              <a:ext cx="65387" cy="128410"/>
            </a:xfrm>
            <a:custGeom>
              <a:avLst/>
              <a:gdLst/>
              <a:ahLst/>
              <a:cxnLst/>
              <a:rect l="l" t="t" r="r" b="b"/>
              <a:pathLst>
                <a:path w="3790" h="7443" extrusionOk="0">
                  <a:moveTo>
                    <a:pt x="2144" y="0"/>
                  </a:moveTo>
                  <a:cubicBezTo>
                    <a:pt x="917" y="0"/>
                    <a:pt x="158" y="3490"/>
                    <a:pt x="1" y="6713"/>
                  </a:cubicBezTo>
                  <a:cubicBezTo>
                    <a:pt x="1073" y="6941"/>
                    <a:pt x="2603" y="7192"/>
                    <a:pt x="3653" y="7443"/>
                  </a:cubicBezTo>
                  <a:cubicBezTo>
                    <a:pt x="3790" y="4841"/>
                    <a:pt x="3630" y="116"/>
                    <a:pt x="2192" y="2"/>
                  </a:cubicBezTo>
                  <a:cubicBezTo>
                    <a:pt x="2176" y="1"/>
                    <a:pt x="2160" y="0"/>
                    <a:pt x="2144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Google Shape;1696;p41">
              <a:extLst>
                <a:ext uri="{FF2B5EF4-FFF2-40B4-BE49-F238E27FC236}">
                  <a16:creationId xmlns:a16="http://schemas.microsoft.com/office/drawing/2014/main" id="{05700AAC-FDF4-4A83-9FE2-67E11C88443B}"/>
                </a:ext>
              </a:extLst>
            </p:cNvPr>
            <p:cNvSpPr/>
            <p:nvPr/>
          </p:nvSpPr>
          <p:spPr>
            <a:xfrm>
              <a:off x="6007380" y="2784497"/>
              <a:ext cx="66577" cy="129963"/>
            </a:xfrm>
            <a:custGeom>
              <a:avLst/>
              <a:gdLst/>
              <a:ahLst/>
              <a:cxnLst/>
              <a:rect l="l" t="t" r="r" b="b"/>
              <a:pathLst>
                <a:path w="3859" h="7533" extrusionOk="0">
                  <a:moveTo>
                    <a:pt x="2125" y="87"/>
                  </a:moveTo>
                  <a:cubicBezTo>
                    <a:pt x="2147" y="87"/>
                    <a:pt x="2169" y="89"/>
                    <a:pt x="2192" y="92"/>
                  </a:cubicBezTo>
                  <a:cubicBezTo>
                    <a:pt x="3607" y="206"/>
                    <a:pt x="3767" y="4908"/>
                    <a:pt x="3630" y="7418"/>
                  </a:cubicBezTo>
                  <a:cubicBezTo>
                    <a:pt x="2991" y="7281"/>
                    <a:pt x="2192" y="7122"/>
                    <a:pt x="1416" y="6985"/>
                  </a:cubicBezTo>
                  <a:cubicBezTo>
                    <a:pt x="937" y="6893"/>
                    <a:pt x="480" y="6802"/>
                    <a:pt x="69" y="6734"/>
                  </a:cubicBezTo>
                  <a:cubicBezTo>
                    <a:pt x="206" y="4109"/>
                    <a:pt x="731" y="1119"/>
                    <a:pt x="1667" y="297"/>
                  </a:cubicBezTo>
                  <a:cubicBezTo>
                    <a:pt x="1827" y="157"/>
                    <a:pt x="1969" y="87"/>
                    <a:pt x="2125" y="87"/>
                  </a:cubicBezTo>
                  <a:close/>
                  <a:moveTo>
                    <a:pt x="2215" y="0"/>
                  </a:moveTo>
                  <a:cubicBezTo>
                    <a:pt x="2009" y="0"/>
                    <a:pt x="1804" y="69"/>
                    <a:pt x="1621" y="228"/>
                  </a:cubicBezTo>
                  <a:cubicBezTo>
                    <a:pt x="663" y="1073"/>
                    <a:pt x="115" y="4109"/>
                    <a:pt x="1" y="6757"/>
                  </a:cubicBezTo>
                  <a:lnTo>
                    <a:pt x="1" y="6802"/>
                  </a:lnTo>
                  <a:lnTo>
                    <a:pt x="24" y="6802"/>
                  </a:lnTo>
                  <a:cubicBezTo>
                    <a:pt x="435" y="6893"/>
                    <a:pt x="891" y="6962"/>
                    <a:pt x="1393" y="7053"/>
                  </a:cubicBezTo>
                  <a:cubicBezTo>
                    <a:pt x="2192" y="7213"/>
                    <a:pt x="3014" y="7373"/>
                    <a:pt x="3676" y="7533"/>
                  </a:cubicBezTo>
                  <a:lnTo>
                    <a:pt x="3721" y="7533"/>
                  </a:lnTo>
                  <a:lnTo>
                    <a:pt x="3721" y="7487"/>
                  </a:lnTo>
                  <a:cubicBezTo>
                    <a:pt x="3858" y="4953"/>
                    <a:pt x="3699" y="137"/>
                    <a:pt x="2215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Google Shape;1697;p41">
              <a:extLst>
                <a:ext uri="{FF2B5EF4-FFF2-40B4-BE49-F238E27FC236}">
                  <a16:creationId xmlns:a16="http://schemas.microsoft.com/office/drawing/2014/main" id="{B189FE6F-775D-48A2-B6FF-269B6948F2E6}"/>
                </a:ext>
              </a:extLst>
            </p:cNvPr>
            <p:cNvSpPr/>
            <p:nvPr/>
          </p:nvSpPr>
          <p:spPr>
            <a:xfrm>
              <a:off x="5717952" y="2586163"/>
              <a:ext cx="305990" cy="315945"/>
            </a:xfrm>
            <a:custGeom>
              <a:avLst/>
              <a:gdLst/>
              <a:ahLst/>
              <a:cxnLst/>
              <a:rect l="l" t="t" r="r" b="b"/>
              <a:pathLst>
                <a:path w="17736" h="18313" extrusionOk="0">
                  <a:moveTo>
                    <a:pt x="15232" y="0"/>
                  </a:moveTo>
                  <a:cubicBezTo>
                    <a:pt x="15077" y="0"/>
                    <a:pt x="14918" y="41"/>
                    <a:pt x="14768" y="129"/>
                  </a:cubicBezTo>
                  <a:lnTo>
                    <a:pt x="457" y="8620"/>
                  </a:lnTo>
                  <a:cubicBezTo>
                    <a:pt x="183" y="8780"/>
                    <a:pt x="0" y="9100"/>
                    <a:pt x="0" y="9419"/>
                  </a:cubicBezTo>
                  <a:lnTo>
                    <a:pt x="0" y="17385"/>
                  </a:lnTo>
                  <a:cubicBezTo>
                    <a:pt x="0" y="17921"/>
                    <a:pt x="445" y="18313"/>
                    <a:pt x="929" y="18313"/>
                  </a:cubicBezTo>
                  <a:cubicBezTo>
                    <a:pt x="1084" y="18313"/>
                    <a:pt x="1243" y="18273"/>
                    <a:pt x="1393" y="18184"/>
                  </a:cubicBezTo>
                  <a:lnTo>
                    <a:pt x="15544" y="9853"/>
                  </a:lnTo>
                  <a:lnTo>
                    <a:pt x="17735" y="8552"/>
                  </a:lnTo>
                  <a:lnTo>
                    <a:pt x="16161" y="8392"/>
                  </a:lnTo>
                  <a:lnTo>
                    <a:pt x="16161" y="928"/>
                  </a:lnTo>
                  <a:cubicBezTo>
                    <a:pt x="16161" y="392"/>
                    <a:pt x="15715" y="0"/>
                    <a:pt x="15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Google Shape;1698;p41">
              <a:extLst>
                <a:ext uri="{FF2B5EF4-FFF2-40B4-BE49-F238E27FC236}">
                  <a16:creationId xmlns:a16="http://schemas.microsoft.com/office/drawing/2014/main" id="{0864790A-E733-4334-8D36-4D5629C4AA0C}"/>
                </a:ext>
              </a:extLst>
            </p:cNvPr>
            <p:cNvSpPr/>
            <p:nvPr/>
          </p:nvSpPr>
          <p:spPr>
            <a:xfrm>
              <a:off x="6231059" y="1865474"/>
              <a:ext cx="305990" cy="315652"/>
            </a:xfrm>
            <a:custGeom>
              <a:avLst/>
              <a:gdLst/>
              <a:ahLst/>
              <a:cxnLst/>
              <a:rect l="l" t="t" r="r" b="b"/>
              <a:pathLst>
                <a:path w="17736" h="18296" extrusionOk="0">
                  <a:moveTo>
                    <a:pt x="15242" y="0"/>
                  </a:moveTo>
                  <a:cubicBezTo>
                    <a:pt x="15084" y="0"/>
                    <a:pt x="14921" y="41"/>
                    <a:pt x="14769" y="132"/>
                  </a:cubicBezTo>
                  <a:lnTo>
                    <a:pt x="457" y="8600"/>
                  </a:lnTo>
                  <a:cubicBezTo>
                    <a:pt x="160" y="8783"/>
                    <a:pt x="1" y="9080"/>
                    <a:pt x="1" y="9399"/>
                  </a:cubicBezTo>
                  <a:lnTo>
                    <a:pt x="1" y="17365"/>
                  </a:lnTo>
                  <a:cubicBezTo>
                    <a:pt x="1" y="17914"/>
                    <a:pt x="440" y="18296"/>
                    <a:pt x="919" y="18296"/>
                  </a:cubicBezTo>
                  <a:cubicBezTo>
                    <a:pt x="1078" y="18296"/>
                    <a:pt x="1240" y="18255"/>
                    <a:pt x="1393" y="18164"/>
                  </a:cubicBezTo>
                  <a:lnTo>
                    <a:pt x="15545" y="9833"/>
                  </a:lnTo>
                  <a:lnTo>
                    <a:pt x="17736" y="8532"/>
                  </a:lnTo>
                  <a:lnTo>
                    <a:pt x="16161" y="8372"/>
                  </a:lnTo>
                  <a:lnTo>
                    <a:pt x="16161" y="931"/>
                  </a:lnTo>
                  <a:cubicBezTo>
                    <a:pt x="16161" y="382"/>
                    <a:pt x="15722" y="0"/>
                    <a:pt x="15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Google Shape;1699;p41">
              <a:extLst>
                <a:ext uri="{FF2B5EF4-FFF2-40B4-BE49-F238E27FC236}">
                  <a16:creationId xmlns:a16="http://schemas.microsoft.com/office/drawing/2014/main" id="{AD65ED47-3531-4A3E-93B4-73ACB9E490A2}"/>
                </a:ext>
              </a:extLst>
            </p:cNvPr>
            <p:cNvSpPr/>
            <p:nvPr/>
          </p:nvSpPr>
          <p:spPr>
            <a:xfrm>
              <a:off x="7224993" y="2957057"/>
              <a:ext cx="304817" cy="337028"/>
            </a:xfrm>
            <a:custGeom>
              <a:avLst/>
              <a:gdLst/>
              <a:ahLst/>
              <a:cxnLst/>
              <a:rect l="l" t="t" r="r" b="b"/>
              <a:pathLst>
                <a:path w="17668" h="19535" extrusionOk="0">
                  <a:moveTo>
                    <a:pt x="16749" y="1"/>
                  </a:moveTo>
                  <a:cubicBezTo>
                    <a:pt x="16590" y="1"/>
                    <a:pt x="16428" y="42"/>
                    <a:pt x="16275" y="133"/>
                  </a:cubicBezTo>
                  <a:lnTo>
                    <a:pt x="1964" y="8601"/>
                  </a:lnTo>
                  <a:cubicBezTo>
                    <a:pt x="1667" y="8783"/>
                    <a:pt x="1507" y="9080"/>
                    <a:pt x="1507" y="9400"/>
                  </a:cubicBezTo>
                  <a:lnTo>
                    <a:pt x="1507" y="17274"/>
                  </a:lnTo>
                  <a:lnTo>
                    <a:pt x="1" y="19534"/>
                  </a:lnTo>
                  <a:lnTo>
                    <a:pt x="1" y="19534"/>
                  </a:lnTo>
                  <a:lnTo>
                    <a:pt x="2648" y="18279"/>
                  </a:lnTo>
                  <a:cubicBezTo>
                    <a:pt x="2740" y="18256"/>
                    <a:pt x="2808" y="18210"/>
                    <a:pt x="2899" y="18165"/>
                  </a:cubicBezTo>
                  <a:lnTo>
                    <a:pt x="17211" y="9742"/>
                  </a:lnTo>
                  <a:cubicBezTo>
                    <a:pt x="17485" y="9582"/>
                    <a:pt x="17667" y="9263"/>
                    <a:pt x="17667" y="8943"/>
                  </a:cubicBezTo>
                  <a:lnTo>
                    <a:pt x="17667" y="932"/>
                  </a:lnTo>
                  <a:cubicBezTo>
                    <a:pt x="17667" y="382"/>
                    <a:pt x="17228" y="1"/>
                    <a:pt x="16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Google Shape;1700;p41">
              <a:extLst>
                <a:ext uri="{FF2B5EF4-FFF2-40B4-BE49-F238E27FC236}">
                  <a16:creationId xmlns:a16="http://schemas.microsoft.com/office/drawing/2014/main" id="{C828AC64-C19C-41AC-8ADC-19D92CDD609D}"/>
                </a:ext>
              </a:extLst>
            </p:cNvPr>
            <p:cNvSpPr/>
            <p:nvPr/>
          </p:nvSpPr>
          <p:spPr>
            <a:xfrm>
              <a:off x="5348180" y="3031139"/>
              <a:ext cx="302057" cy="338943"/>
            </a:xfrm>
            <a:custGeom>
              <a:avLst/>
              <a:gdLst/>
              <a:ahLst/>
              <a:cxnLst/>
              <a:rect l="l" t="t" r="r" b="b"/>
              <a:pathLst>
                <a:path w="17508" h="19646" extrusionOk="0">
                  <a:moveTo>
                    <a:pt x="929" y="1"/>
                  </a:moveTo>
                  <a:cubicBezTo>
                    <a:pt x="445" y="1"/>
                    <a:pt x="0" y="393"/>
                    <a:pt x="0" y="929"/>
                  </a:cubicBezTo>
                  <a:lnTo>
                    <a:pt x="0" y="8940"/>
                  </a:lnTo>
                  <a:cubicBezTo>
                    <a:pt x="0" y="9283"/>
                    <a:pt x="160" y="9579"/>
                    <a:pt x="457" y="9739"/>
                  </a:cubicBezTo>
                  <a:lnTo>
                    <a:pt x="14768" y="18185"/>
                  </a:lnTo>
                  <a:cubicBezTo>
                    <a:pt x="14837" y="18230"/>
                    <a:pt x="14928" y="18253"/>
                    <a:pt x="15019" y="18276"/>
                  </a:cubicBezTo>
                  <a:lnTo>
                    <a:pt x="15019" y="18299"/>
                  </a:lnTo>
                  <a:lnTo>
                    <a:pt x="17507" y="19645"/>
                  </a:lnTo>
                  <a:lnTo>
                    <a:pt x="16161" y="17294"/>
                  </a:lnTo>
                  <a:lnTo>
                    <a:pt x="16161" y="9420"/>
                  </a:lnTo>
                  <a:cubicBezTo>
                    <a:pt x="16161" y="9077"/>
                    <a:pt x="15978" y="8781"/>
                    <a:pt x="15704" y="8621"/>
                  </a:cubicBezTo>
                  <a:lnTo>
                    <a:pt x="1393" y="130"/>
                  </a:lnTo>
                  <a:cubicBezTo>
                    <a:pt x="1243" y="41"/>
                    <a:pt x="1084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Google Shape;1701;p41">
              <a:extLst>
                <a:ext uri="{FF2B5EF4-FFF2-40B4-BE49-F238E27FC236}">
                  <a16:creationId xmlns:a16="http://schemas.microsoft.com/office/drawing/2014/main" id="{CA95160E-656B-481B-B0CB-9CE50C8F33CA}"/>
                </a:ext>
              </a:extLst>
            </p:cNvPr>
            <p:cNvSpPr/>
            <p:nvPr/>
          </p:nvSpPr>
          <p:spPr>
            <a:xfrm>
              <a:off x="6026289" y="3934359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lnTo>
                    <a:pt x="0" y="846"/>
                  </a:lnTo>
                  <a:lnTo>
                    <a:pt x="183" y="16138"/>
                  </a:lnTo>
                  <a:lnTo>
                    <a:pt x="799" y="16138"/>
                  </a:lnTo>
                  <a:lnTo>
                    <a:pt x="799" y="12601"/>
                  </a:lnTo>
                  <a:cubicBezTo>
                    <a:pt x="799" y="12601"/>
                    <a:pt x="1438" y="16138"/>
                    <a:pt x="2739" y="16138"/>
                  </a:cubicBezTo>
                  <a:lnTo>
                    <a:pt x="5661" y="16138"/>
                  </a:lnTo>
                  <a:cubicBezTo>
                    <a:pt x="5661" y="16138"/>
                    <a:pt x="5433" y="14244"/>
                    <a:pt x="4109" y="14061"/>
                  </a:cubicBezTo>
                  <a:cubicBezTo>
                    <a:pt x="1826" y="13742"/>
                    <a:pt x="2831" y="1"/>
                    <a:pt x="2831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Google Shape;1702;p41">
              <a:extLst>
                <a:ext uri="{FF2B5EF4-FFF2-40B4-BE49-F238E27FC236}">
                  <a16:creationId xmlns:a16="http://schemas.microsoft.com/office/drawing/2014/main" id="{871C05B3-8A5D-43D5-A1D1-FD343C23A67A}"/>
                </a:ext>
              </a:extLst>
            </p:cNvPr>
            <p:cNvSpPr/>
            <p:nvPr/>
          </p:nvSpPr>
          <p:spPr>
            <a:xfrm>
              <a:off x="6028256" y="4104486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7"/>
                  </a:lnTo>
                  <a:lnTo>
                    <a:pt x="685" y="6277"/>
                  </a:lnTo>
                  <a:lnTo>
                    <a:pt x="685" y="2740"/>
                  </a:lnTo>
                  <a:cubicBezTo>
                    <a:pt x="685" y="2740"/>
                    <a:pt x="1324" y="6277"/>
                    <a:pt x="2625" y="6277"/>
                  </a:cubicBezTo>
                  <a:lnTo>
                    <a:pt x="5547" y="6277"/>
                  </a:lnTo>
                  <a:cubicBezTo>
                    <a:pt x="5547" y="6277"/>
                    <a:pt x="5387" y="4999"/>
                    <a:pt x="4611" y="4429"/>
                  </a:cubicBezTo>
                  <a:cubicBezTo>
                    <a:pt x="4439" y="4445"/>
                    <a:pt x="4278" y="4452"/>
                    <a:pt x="4128" y="4452"/>
                  </a:cubicBezTo>
                  <a:cubicBezTo>
                    <a:pt x="2341" y="4452"/>
                    <a:pt x="2011" y="3351"/>
                    <a:pt x="1758" y="1667"/>
                  </a:cubicBezTo>
                  <a:cubicBezTo>
                    <a:pt x="1553" y="320"/>
                    <a:pt x="548" y="46"/>
                    <a:pt x="1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Google Shape;1703;p41">
              <a:extLst>
                <a:ext uri="{FF2B5EF4-FFF2-40B4-BE49-F238E27FC236}">
                  <a16:creationId xmlns:a16="http://schemas.microsoft.com/office/drawing/2014/main" id="{96926762-B005-4FA6-8B23-BBDF663A1287}"/>
                </a:ext>
              </a:extLst>
            </p:cNvPr>
            <p:cNvSpPr/>
            <p:nvPr/>
          </p:nvSpPr>
          <p:spPr>
            <a:xfrm>
              <a:off x="6011711" y="3941847"/>
              <a:ext cx="69717" cy="146905"/>
            </a:xfrm>
            <a:custGeom>
              <a:avLst/>
              <a:gdLst/>
              <a:ahLst/>
              <a:cxnLst/>
              <a:rect l="l" t="t" r="r" b="b"/>
              <a:pathLst>
                <a:path w="4041" h="8515" extrusionOk="0">
                  <a:moveTo>
                    <a:pt x="4041" y="1"/>
                  </a:moveTo>
                  <a:lnTo>
                    <a:pt x="1" y="1758"/>
                  </a:lnTo>
                  <a:lnTo>
                    <a:pt x="663" y="8514"/>
                  </a:lnTo>
                  <a:lnTo>
                    <a:pt x="3721" y="8514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Google Shape;1704;p41">
              <a:extLst>
                <a:ext uri="{FF2B5EF4-FFF2-40B4-BE49-F238E27FC236}">
                  <a16:creationId xmlns:a16="http://schemas.microsoft.com/office/drawing/2014/main" id="{14631BFD-7F49-4A1D-8D63-7CE10F0BD957}"/>
                </a:ext>
              </a:extLst>
            </p:cNvPr>
            <p:cNvSpPr/>
            <p:nvPr/>
          </p:nvSpPr>
          <p:spPr>
            <a:xfrm>
              <a:off x="5915235" y="3900113"/>
              <a:ext cx="97684" cy="278421"/>
            </a:xfrm>
            <a:custGeom>
              <a:avLst/>
              <a:gdLst/>
              <a:ahLst/>
              <a:cxnLst/>
              <a:rect l="l" t="t" r="r" b="b"/>
              <a:pathLst>
                <a:path w="5662" h="16138" extrusionOk="0">
                  <a:moveTo>
                    <a:pt x="2831" y="0"/>
                  </a:moveTo>
                  <a:lnTo>
                    <a:pt x="1" y="845"/>
                  </a:lnTo>
                  <a:lnTo>
                    <a:pt x="183" y="16138"/>
                  </a:lnTo>
                  <a:lnTo>
                    <a:pt x="800" y="16138"/>
                  </a:lnTo>
                  <a:lnTo>
                    <a:pt x="800" y="12577"/>
                  </a:lnTo>
                  <a:cubicBezTo>
                    <a:pt x="800" y="12577"/>
                    <a:pt x="1439" y="16138"/>
                    <a:pt x="2740" y="16138"/>
                  </a:cubicBezTo>
                  <a:lnTo>
                    <a:pt x="5661" y="16138"/>
                  </a:lnTo>
                  <a:cubicBezTo>
                    <a:pt x="5661" y="16138"/>
                    <a:pt x="5456" y="14220"/>
                    <a:pt x="4109" y="14038"/>
                  </a:cubicBezTo>
                  <a:cubicBezTo>
                    <a:pt x="1827" y="13741"/>
                    <a:pt x="2831" y="0"/>
                    <a:pt x="2831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Google Shape;1705;p41">
              <a:extLst>
                <a:ext uri="{FF2B5EF4-FFF2-40B4-BE49-F238E27FC236}">
                  <a16:creationId xmlns:a16="http://schemas.microsoft.com/office/drawing/2014/main" id="{3EC7670E-3337-45C5-8BA3-6749B8810E38}"/>
                </a:ext>
              </a:extLst>
            </p:cNvPr>
            <p:cNvSpPr/>
            <p:nvPr/>
          </p:nvSpPr>
          <p:spPr>
            <a:xfrm>
              <a:off x="5917202" y="4070223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8"/>
                  </a:lnTo>
                  <a:lnTo>
                    <a:pt x="686" y="6278"/>
                  </a:lnTo>
                  <a:lnTo>
                    <a:pt x="686" y="2717"/>
                  </a:lnTo>
                  <a:cubicBezTo>
                    <a:pt x="686" y="2717"/>
                    <a:pt x="1325" y="6278"/>
                    <a:pt x="2626" y="6278"/>
                  </a:cubicBezTo>
                  <a:lnTo>
                    <a:pt x="5547" y="6278"/>
                  </a:lnTo>
                  <a:cubicBezTo>
                    <a:pt x="5547" y="6278"/>
                    <a:pt x="5410" y="4999"/>
                    <a:pt x="4612" y="4429"/>
                  </a:cubicBezTo>
                  <a:cubicBezTo>
                    <a:pt x="4442" y="4445"/>
                    <a:pt x="4284" y="4452"/>
                    <a:pt x="4135" y="4452"/>
                  </a:cubicBezTo>
                  <a:cubicBezTo>
                    <a:pt x="2342" y="4452"/>
                    <a:pt x="2011" y="3330"/>
                    <a:pt x="1758" y="1644"/>
                  </a:cubicBezTo>
                  <a:cubicBezTo>
                    <a:pt x="1553" y="320"/>
                    <a:pt x="549" y="46"/>
                    <a:pt x="1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Google Shape;1706;p41">
              <a:extLst>
                <a:ext uri="{FF2B5EF4-FFF2-40B4-BE49-F238E27FC236}">
                  <a16:creationId xmlns:a16="http://schemas.microsoft.com/office/drawing/2014/main" id="{F9D7EE12-E503-4D8D-8D09-900C705E742A}"/>
                </a:ext>
              </a:extLst>
            </p:cNvPr>
            <p:cNvSpPr/>
            <p:nvPr/>
          </p:nvSpPr>
          <p:spPr>
            <a:xfrm>
              <a:off x="5900674" y="3907204"/>
              <a:ext cx="69717" cy="146888"/>
            </a:xfrm>
            <a:custGeom>
              <a:avLst/>
              <a:gdLst/>
              <a:ahLst/>
              <a:cxnLst/>
              <a:rect l="l" t="t" r="r" b="b"/>
              <a:pathLst>
                <a:path w="4041" h="8514" extrusionOk="0">
                  <a:moveTo>
                    <a:pt x="4040" y="0"/>
                  </a:moveTo>
                  <a:lnTo>
                    <a:pt x="0" y="1758"/>
                  </a:lnTo>
                  <a:lnTo>
                    <a:pt x="662" y="8514"/>
                  </a:lnTo>
                  <a:lnTo>
                    <a:pt x="3721" y="8514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Google Shape;1707;p41">
              <a:extLst>
                <a:ext uri="{FF2B5EF4-FFF2-40B4-BE49-F238E27FC236}">
                  <a16:creationId xmlns:a16="http://schemas.microsoft.com/office/drawing/2014/main" id="{42369E5C-8F17-4B70-80BE-249583E66134}"/>
                </a:ext>
              </a:extLst>
            </p:cNvPr>
            <p:cNvSpPr/>
            <p:nvPr/>
          </p:nvSpPr>
          <p:spPr>
            <a:xfrm>
              <a:off x="5820329" y="3794442"/>
              <a:ext cx="178408" cy="132862"/>
            </a:xfrm>
            <a:custGeom>
              <a:avLst/>
              <a:gdLst/>
              <a:ahLst/>
              <a:cxnLst/>
              <a:rect l="l" t="t" r="r" b="b"/>
              <a:pathLst>
                <a:path w="10341" h="7701" extrusionOk="0">
                  <a:moveTo>
                    <a:pt x="6978" y="0"/>
                  </a:moveTo>
                  <a:cubicBezTo>
                    <a:pt x="4315" y="0"/>
                    <a:pt x="1" y="3249"/>
                    <a:pt x="1" y="3249"/>
                  </a:cubicBezTo>
                  <a:lnTo>
                    <a:pt x="1233" y="7700"/>
                  </a:lnTo>
                  <a:lnTo>
                    <a:pt x="10227" y="3249"/>
                  </a:lnTo>
                  <a:cubicBezTo>
                    <a:pt x="10227" y="3249"/>
                    <a:pt x="10341" y="1332"/>
                    <a:pt x="7944" y="191"/>
                  </a:cubicBezTo>
                  <a:cubicBezTo>
                    <a:pt x="7661" y="59"/>
                    <a:pt x="7334" y="0"/>
                    <a:pt x="6978" y="0"/>
                  </a:cubicBezTo>
                  <a:close/>
                </a:path>
              </a:pathLst>
            </a:custGeom>
            <a:solidFill>
              <a:srgbClr val="56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Google Shape;1708;p41">
              <a:extLst>
                <a:ext uri="{FF2B5EF4-FFF2-40B4-BE49-F238E27FC236}">
                  <a16:creationId xmlns:a16="http://schemas.microsoft.com/office/drawing/2014/main" id="{51F9C88C-7FB2-410E-B1FC-D89C49DDBEDB}"/>
                </a:ext>
              </a:extLst>
            </p:cNvPr>
            <p:cNvSpPr/>
            <p:nvPr/>
          </p:nvSpPr>
          <p:spPr>
            <a:xfrm>
              <a:off x="5875071" y="3845526"/>
              <a:ext cx="178011" cy="132568"/>
            </a:xfrm>
            <a:custGeom>
              <a:avLst/>
              <a:gdLst/>
              <a:ahLst/>
              <a:cxnLst/>
              <a:rect l="l" t="t" r="r" b="b"/>
              <a:pathLst>
                <a:path w="10318" h="7684" extrusionOk="0">
                  <a:moveTo>
                    <a:pt x="6948" y="0"/>
                  </a:moveTo>
                  <a:cubicBezTo>
                    <a:pt x="4300" y="0"/>
                    <a:pt x="1" y="3256"/>
                    <a:pt x="1" y="3256"/>
                  </a:cubicBezTo>
                  <a:lnTo>
                    <a:pt x="1210" y="7684"/>
                  </a:lnTo>
                  <a:lnTo>
                    <a:pt x="10203" y="3256"/>
                  </a:lnTo>
                  <a:cubicBezTo>
                    <a:pt x="10203" y="3256"/>
                    <a:pt x="10318" y="1315"/>
                    <a:pt x="7921" y="197"/>
                  </a:cubicBezTo>
                  <a:cubicBezTo>
                    <a:pt x="7637" y="60"/>
                    <a:pt x="7308" y="0"/>
                    <a:pt x="6948" y="0"/>
                  </a:cubicBez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Google Shape;1709;p41">
              <a:extLst>
                <a:ext uri="{FF2B5EF4-FFF2-40B4-BE49-F238E27FC236}">
                  <a16:creationId xmlns:a16="http://schemas.microsoft.com/office/drawing/2014/main" id="{1B31AE88-BB6B-4D6C-B619-43AF3B4F5EEA}"/>
                </a:ext>
              </a:extLst>
            </p:cNvPr>
            <p:cNvSpPr/>
            <p:nvPr/>
          </p:nvSpPr>
          <p:spPr>
            <a:xfrm>
              <a:off x="5834114" y="3596452"/>
              <a:ext cx="250075" cy="193797"/>
            </a:xfrm>
            <a:custGeom>
              <a:avLst/>
              <a:gdLst/>
              <a:ahLst/>
              <a:cxnLst/>
              <a:rect l="l" t="t" r="r" b="b"/>
              <a:pathLst>
                <a:path w="14495" h="11233" extrusionOk="0">
                  <a:moveTo>
                    <a:pt x="1570" y="1"/>
                  </a:moveTo>
                  <a:cubicBezTo>
                    <a:pt x="1322" y="1"/>
                    <a:pt x="1079" y="114"/>
                    <a:pt x="868" y="414"/>
                  </a:cubicBezTo>
                  <a:cubicBezTo>
                    <a:pt x="1" y="1646"/>
                    <a:pt x="982" y="4796"/>
                    <a:pt x="982" y="4796"/>
                  </a:cubicBezTo>
                  <a:lnTo>
                    <a:pt x="5410" y="11233"/>
                  </a:lnTo>
                  <a:lnTo>
                    <a:pt x="14495" y="6782"/>
                  </a:lnTo>
                  <a:cubicBezTo>
                    <a:pt x="14335" y="5709"/>
                    <a:pt x="13970" y="5298"/>
                    <a:pt x="13970" y="5298"/>
                  </a:cubicBezTo>
                  <a:lnTo>
                    <a:pt x="6529" y="7946"/>
                  </a:lnTo>
                  <a:lnTo>
                    <a:pt x="3151" y="1099"/>
                  </a:lnTo>
                  <a:cubicBezTo>
                    <a:pt x="3151" y="1099"/>
                    <a:pt x="2340" y="1"/>
                    <a:pt x="1570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Google Shape;1710;p41">
              <a:extLst>
                <a:ext uri="{FF2B5EF4-FFF2-40B4-BE49-F238E27FC236}">
                  <a16:creationId xmlns:a16="http://schemas.microsoft.com/office/drawing/2014/main" id="{C3640A78-E48D-40EF-BDC8-3C3767BE61D8}"/>
                </a:ext>
              </a:extLst>
            </p:cNvPr>
            <p:cNvSpPr/>
            <p:nvPr/>
          </p:nvSpPr>
          <p:spPr>
            <a:xfrm>
              <a:off x="6075114" y="3657146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3128" y="0"/>
                  </a:moveTo>
                  <a:lnTo>
                    <a:pt x="1279" y="342"/>
                  </a:lnTo>
                  <a:lnTo>
                    <a:pt x="1" y="1780"/>
                  </a:lnTo>
                  <a:lnTo>
                    <a:pt x="526" y="3264"/>
                  </a:lnTo>
                  <a:lnTo>
                    <a:pt x="2512" y="2419"/>
                  </a:lnTo>
                  <a:cubicBezTo>
                    <a:pt x="2512" y="2419"/>
                    <a:pt x="3059" y="2419"/>
                    <a:pt x="3310" y="2305"/>
                  </a:cubicBezTo>
                  <a:cubicBezTo>
                    <a:pt x="3562" y="2214"/>
                    <a:pt x="3516" y="2100"/>
                    <a:pt x="3516" y="2100"/>
                  </a:cubicBezTo>
                  <a:lnTo>
                    <a:pt x="2397" y="2100"/>
                  </a:lnTo>
                  <a:lnTo>
                    <a:pt x="1507" y="2419"/>
                  </a:lnTo>
                  <a:lnTo>
                    <a:pt x="1507" y="2419"/>
                  </a:lnTo>
                  <a:lnTo>
                    <a:pt x="2306" y="1895"/>
                  </a:lnTo>
                  <a:lnTo>
                    <a:pt x="3356" y="1621"/>
                  </a:lnTo>
                  <a:cubicBezTo>
                    <a:pt x="3676" y="1461"/>
                    <a:pt x="3653" y="1255"/>
                    <a:pt x="3653" y="1255"/>
                  </a:cubicBezTo>
                  <a:lnTo>
                    <a:pt x="3653" y="1255"/>
                  </a:lnTo>
                  <a:lnTo>
                    <a:pt x="2009" y="1506"/>
                  </a:lnTo>
                  <a:lnTo>
                    <a:pt x="1439" y="1780"/>
                  </a:lnTo>
                  <a:lnTo>
                    <a:pt x="1895" y="1347"/>
                  </a:lnTo>
                  <a:cubicBezTo>
                    <a:pt x="1895" y="1347"/>
                    <a:pt x="2238" y="1233"/>
                    <a:pt x="2808" y="1004"/>
                  </a:cubicBezTo>
                  <a:cubicBezTo>
                    <a:pt x="3402" y="776"/>
                    <a:pt x="3310" y="525"/>
                    <a:pt x="3310" y="525"/>
                  </a:cubicBezTo>
                  <a:lnTo>
                    <a:pt x="3310" y="525"/>
                  </a:lnTo>
                  <a:lnTo>
                    <a:pt x="1667" y="890"/>
                  </a:lnTo>
                  <a:lnTo>
                    <a:pt x="1233" y="1233"/>
                  </a:lnTo>
                  <a:lnTo>
                    <a:pt x="1233" y="1233"/>
                  </a:lnTo>
                  <a:lnTo>
                    <a:pt x="1507" y="753"/>
                  </a:lnTo>
                  <a:cubicBezTo>
                    <a:pt x="1507" y="753"/>
                    <a:pt x="2032" y="662"/>
                    <a:pt x="2603" y="479"/>
                  </a:cubicBezTo>
                  <a:cubicBezTo>
                    <a:pt x="3151" y="297"/>
                    <a:pt x="3128" y="0"/>
                    <a:pt x="3128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Google Shape;1711;p41">
              <a:extLst>
                <a:ext uri="{FF2B5EF4-FFF2-40B4-BE49-F238E27FC236}">
                  <a16:creationId xmlns:a16="http://schemas.microsoft.com/office/drawing/2014/main" id="{26C85B2D-D31E-4700-B15C-C358BF24213A}"/>
                </a:ext>
              </a:extLst>
            </p:cNvPr>
            <p:cNvSpPr/>
            <p:nvPr/>
          </p:nvSpPr>
          <p:spPr>
            <a:xfrm>
              <a:off x="5665177" y="3045959"/>
              <a:ext cx="168954" cy="558032"/>
            </a:xfrm>
            <a:custGeom>
              <a:avLst/>
              <a:gdLst/>
              <a:ahLst/>
              <a:cxnLst/>
              <a:rect l="l" t="t" r="r" b="b"/>
              <a:pathLst>
                <a:path w="9793" h="32345" extrusionOk="0">
                  <a:moveTo>
                    <a:pt x="7614" y="0"/>
                  </a:moveTo>
                  <a:cubicBezTo>
                    <a:pt x="7311" y="0"/>
                    <a:pt x="6597" y="2854"/>
                    <a:pt x="6597" y="2854"/>
                  </a:cubicBezTo>
                  <a:cubicBezTo>
                    <a:pt x="6597" y="2854"/>
                    <a:pt x="6825" y="138"/>
                    <a:pt x="6711" y="138"/>
                  </a:cubicBezTo>
                  <a:cubicBezTo>
                    <a:pt x="6529" y="138"/>
                    <a:pt x="6552" y="458"/>
                    <a:pt x="6552" y="458"/>
                  </a:cubicBezTo>
                  <a:lnTo>
                    <a:pt x="5981" y="4406"/>
                  </a:lnTo>
                  <a:lnTo>
                    <a:pt x="1416" y="17668"/>
                  </a:lnTo>
                  <a:cubicBezTo>
                    <a:pt x="1416" y="17668"/>
                    <a:pt x="1" y="32276"/>
                    <a:pt x="2329" y="32345"/>
                  </a:cubicBezTo>
                  <a:cubicBezTo>
                    <a:pt x="2334" y="32345"/>
                    <a:pt x="2340" y="32345"/>
                    <a:pt x="2345" y="32345"/>
                  </a:cubicBezTo>
                  <a:cubicBezTo>
                    <a:pt x="4655" y="32345"/>
                    <a:pt x="4178" y="17599"/>
                    <a:pt x="4178" y="17599"/>
                  </a:cubicBezTo>
                  <a:lnTo>
                    <a:pt x="7579" y="5068"/>
                  </a:lnTo>
                  <a:cubicBezTo>
                    <a:pt x="7579" y="5068"/>
                    <a:pt x="9793" y="2763"/>
                    <a:pt x="9564" y="2535"/>
                  </a:cubicBezTo>
                  <a:cubicBezTo>
                    <a:pt x="9547" y="2513"/>
                    <a:pt x="9520" y="2503"/>
                    <a:pt x="9486" y="2503"/>
                  </a:cubicBezTo>
                  <a:cubicBezTo>
                    <a:pt x="9128" y="2503"/>
                    <a:pt x="7967" y="3608"/>
                    <a:pt x="7967" y="3608"/>
                  </a:cubicBezTo>
                  <a:cubicBezTo>
                    <a:pt x="7967" y="3608"/>
                    <a:pt x="9405" y="640"/>
                    <a:pt x="9108" y="617"/>
                  </a:cubicBezTo>
                  <a:cubicBezTo>
                    <a:pt x="9106" y="617"/>
                    <a:pt x="9103" y="617"/>
                    <a:pt x="9101" y="617"/>
                  </a:cubicBezTo>
                  <a:cubicBezTo>
                    <a:pt x="8813" y="617"/>
                    <a:pt x="7647" y="3151"/>
                    <a:pt x="7647" y="3151"/>
                  </a:cubicBezTo>
                  <a:cubicBezTo>
                    <a:pt x="7647" y="3151"/>
                    <a:pt x="8811" y="1"/>
                    <a:pt x="8583" y="1"/>
                  </a:cubicBezTo>
                  <a:cubicBezTo>
                    <a:pt x="8378" y="1"/>
                    <a:pt x="7054" y="3014"/>
                    <a:pt x="7054" y="3014"/>
                  </a:cubicBezTo>
                  <a:cubicBezTo>
                    <a:pt x="7054" y="3014"/>
                    <a:pt x="7921" y="47"/>
                    <a:pt x="7624" y="1"/>
                  </a:cubicBezTo>
                  <a:cubicBezTo>
                    <a:pt x="7621" y="0"/>
                    <a:pt x="7617" y="0"/>
                    <a:pt x="7614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Google Shape;1712;p41">
              <a:extLst>
                <a:ext uri="{FF2B5EF4-FFF2-40B4-BE49-F238E27FC236}">
                  <a16:creationId xmlns:a16="http://schemas.microsoft.com/office/drawing/2014/main" id="{34F12B01-CBF1-4CED-8B3C-5F6358DA3AC7}"/>
                </a:ext>
              </a:extLst>
            </p:cNvPr>
            <p:cNvSpPr/>
            <p:nvPr/>
          </p:nvSpPr>
          <p:spPr>
            <a:xfrm>
              <a:off x="5665177" y="3540882"/>
              <a:ext cx="223299" cy="308043"/>
            </a:xfrm>
            <a:custGeom>
              <a:avLst/>
              <a:gdLst/>
              <a:ahLst/>
              <a:cxnLst/>
              <a:rect l="l" t="t" r="r" b="b"/>
              <a:pathLst>
                <a:path w="12943" h="17855" extrusionOk="0">
                  <a:moveTo>
                    <a:pt x="4988" y="1"/>
                  </a:moveTo>
                  <a:cubicBezTo>
                    <a:pt x="4091" y="1"/>
                    <a:pt x="1498" y="109"/>
                    <a:pt x="822" y="1329"/>
                  </a:cubicBezTo>
                  <a:cubicBezTo>
                    <a:pt x="1" y="2836"/>
                    <a:pt x="480" y="12811"/>
                    <a:pt x="480" y="12811"/>
                  </a:cubicBezTo>
                  <a:lnTo>
                    <a:pt x="10112" y="17855"/>
                  </a:lnTo>
                  <a:lnTo>
                    <a:pt x="12943" y="4320"/>
                  </a:lnTo>
                  <a:lnTo>
                    <a:pt x="9701" y="1329"/>
                  </a:lnTo>
                  <a:lnTo>
                    <a:pt x="5296" y="6"/>
                  </a:lnTo>
                  <a:cubicBezTo>
                    <a:pt x="5296" y="6"/>
                    <a:pt x="5181" y="1"/>
                    <a:pt x="4988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Google Shape;1713;p41">
              <a:extLst>
                <a:ext uri="{FF2B5EF4-FFF2-40B4-BE49-F238E27FC236}">
                  <a16:creationId xmlns:a16="http://schemas.microsoft.com/office/drawing/2014/main" id="{11BE3559-EF74-4FCC-9E77-A90DB86C1661}"/>
                </a:ext>
              </a:extLst>
            </p:cNvPr>
            <p:cNvSpPr/>
            <p:nvPr/>
          </p:nvSpPr>
          <p:spPr>
            <a:xfrm>
              <a:off x="5665177" y="3550819"/>
              <a:ext cx="178408" cy="298106"/>
            </a:xfrm>
            <a:custGeom>
              <a:avLst/>
              <a:gdLst/>
              <a:ahLst/>
              <a:cxnLst/>
              <a:rect l="l" t="t" r="r" b="b"/>
              <a:pathLst>
                <a:path w="10341" h="17279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325" y="183"/>
                    <a:pt x="1005" y="434"/>
                    <a:pt x="822" y="753"/>
                  </a:cubicBezTo>
                  <a:cubicBezTo>
                    <a:pt x="1" y="2260"/>
                    <a:pt x="480" y="12235"/>
                    <a:pt x="480" y="12235"/>
                  </a:cubicBezTo>
                  <a:lnTo>
                    <a:pt x="10112" y="17279"/>
                  </a:lnTo>
                  <a:lnTo>
                    <a:pt x="10341" y="16138"/>
                  </a:lnTo>
                  <a:lnTo>
                    <a:pt x="1370" y="11436"/>
                  </a:lnTo>
                  <a:cubicBezTo>
                    <a:pt x="1370" y="11436"/>
                    <a:pt x="914" y="1598"/>
                    <a:pt x="1713" y="0"/>
                  </a:cubicBez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Google Shape;1714;p41">
              <a:extLst>
                <a:ext uri="{FF2B5EF4-FFF2-40B4-BE49-F238E27FC236}">
                  <a16:creationId xmlns:a16="http://schemas.microsoft.com/office/drawing/2014/main" id="{7FBD021F-303E-4238-8ED9-F37C91720C48}"/>
                </a:ext>
              </a:extLst>
            </p:cNvPr>
            <p:cNvSpPr/>
            <p:nvPr/>
          </p:nvSpPr>
          <p:spPr>
            <a:xfrm>
              <a:off x="5838444" y="3589948"/>
              <a:ext cx="85866" cy="130653"/>
            </a:xfrm>
            <a:custGeom>
              <a:avLst/>
              <a:gdLst/>
              <a:ahLst/>
              <a:cxnLst/>
              <a:rect l="l" t="t" r="r" b="b"/>
              <a:pathLst>
                <a:path w="4977" h="7573" extrusionOk="0">
                  <a:moveTo>
                    <a:pt x="2516" y="0"/>
                  </a:moveTo>
                  <a:cubicBezTo>
                    <a:pt x="1685" y="0"/>
                    <a:pt x="806" y="233"/>
                    <a:pt x="457" y="996"/>
                  </a:cubicBezTo>
                  <a:cubicBezTo>
                    <a:pt x="1" y="1978"/>
                    <a:pt x="69" y="3461"/>
                    <a:pt x="275" y="4488"/>
                  </a:cubicBezTo>
                  <a:cubicBezTo>
                    <a:pt x="412" y="5310"/>
                    <a:pt x="708" y="6086"/>
                    <a:pt x="1165" y="6794"/>
                  </a:cubicBezTo>
                  <a:cubicBezTo>
                    <a:pt x="1370" y="7159"/>
                    <a:pt x="1667" y="7524"/>
                    <a:pt x="2078" y="7570"/>
                  </a:cubicBezTo>
                  <a:cubicBezTo>
                    <a:pt x="2098" y="7572"/>
                    <a:pt x="2118" y="7572"/>
                    <a:pt x="2138" y="7572"/>
                  </a:cubicBezTo>
                  <a:cubicBezTo>
                    <a:pt x="2391" y="7572"/>
                    <a:pt x="2637" y="7441"/>
                    <a:pt x="2785" y="7250"/>
                  </a:cubicBezTo>
                  <a:cubicBezTo>
                    <a:pt x="2945" y="7022"/>
                    <a:pt x="2968" y="6703"/>
                    <a:pt x="2854" y="6474"/>
                  </a:cubicBezTo>
                  <a:lnTo>
                    <a:pt x="2854" y="6474"/>
                  </a:lnTo>
                  <a:cubicBezTo>
                    <a:pt x="2937" y="6505"/>
                    <a:pt x="3023" y="6520"/>
                    <a:pt x="3110" y="6520"/>
                  </a:cubicBezTo>
                  <a:cubicBezTo>
                    <a:pt x="3404" y="6520"/>
                    <a:pt x="3699" y="6351"/>
                    <a:pt x="3858" y="6086"/>
                  </a:cubicBezTo>
                  <a:cubicBezTo>
                    <a:pt x="4041" y="5767"/>
                    <a:pt x="3927" y="5287"/>
                    <a:pt x="3630" y="5059"/>
                  </a:cubicBezTo>
                  <a:cubicBezTo>
                    <a:pt x="4064" y="5059"/>
                    <a:pt x="4497" y="4854"/>
                    <a:pt x="4748" y="4534"/>
                  </a:cubicBezTo>
                  <a:cubicBezTo>
                    <a:pt x="4840" y="4397"/>
                    <a:pt x="4931" y="4260"/>
                    <a:pt x="4931" y="4123"/>
                  </a:cubicBezTo>
                  <a:cubicBezTo>
                    <a:pt x="4977" y="3712"/>
                    <a:pt x="4566" y="3393"/>
                    <a:pt x="4223" y="3187"/>
                  </a:cubicBezTo>
                  <a:cubicBezTo>
                    <a:pt x="4566" y="3028"/>
                    <a:pt x="4794" y="2640"/>
                    <a:pt x="4748" y="2252"/>
                  </a:cubicBezTo>
                  <a:cubicBezTo>
                    <a:pt x="4726" y="1864"/>
                    <a:pt x="4406" y="1521"/>
                    <a:pt x="4041" y="1453"/>
                  </a:cubicBezTo>
                  <a:cubicBezTo>
                    <a:pt x="4109" y="1019"/>
                    <a:pt x="4178" y="494"/>
                    <a:pt x="3813" y="243"/>
                  </a:cubicBezTo>
                  <a:cubicBezTo>
                    <a:pt x="3698" y="152"/>
                    <a:pt x="3539" y="106"/>
                    <a:pt x="3402" y="83"/>
                  </a:cubicBezTo>
                  <a:cubicBezTo>
                    <a:pt x="3134" y="33"/>
                    <a:pt x="2828" y="0"/>
                    <a:pt x="2516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Google Shape;1715;p41">
              <a:extLst>
                <a:ext uri="{FF2B5EF4-FFF2-40B4-BE49-F238E27FC236}">
                  <a16:creationId xmlns:a16="http://schemas.microsoft.com/office/drawing/2014/main" id="{A8588E33-E0E2-4252-9EE4-35A629FFC7FF}"/>
                </a:ext>
              </a:extLst>
            </p:cNvPr>
            <p:cNvSpPr/>
            <p:nvPr/>
          </p:nvSpPr>
          <p:spPr>
            <a:xfrm>
              <a:off x="5639574" y="3488624"/>
              <a:ext cx="118162" cy="104447"/>
            </a:xfrm>
            <a:custGeom>
              <a:avLst/>
              <a:gdLst/>
              <a:ahLst/>
              <a:cxnLst/>
              <a:rect l="l" t="t" r="r" b="b"/>
              <a:pathLst>
                <a:path w="6849" h="6054" extrusionOk="0">
                  <a:moveTo>
                    <a:pt x="4503" y="0"/>
                  </a:moveTo>
                  <a:cubicBezTo>
                    <a:pt x="4440" y="0"/>
                    <a:pt x="4377" y="7"/>
                    <a:pt x="4315" y="22"/>
                  </a:cubicBezTo>
                  <a:cubicBezTo>
                    <a:pt x="3950" y="113"/>
                    <a:pt x="3676" y="501"/>
                    <a:pt x="3699" y="889"/>
                  </a:cubicBezTo>
                  <a:cubicBezTo>
                    <a:pt x="3453" y="602"/>
                    <a:pt x="3078" y="426"/>
                    <a:pt x="2690" y="426"/>
                  </a:cubicBezTo>
                  <a:cubicBezTo>
                    <a:pt x="2646" y="426"/>
                    <a:pt x="2602" y="428"/>
                    <a:pt x="2557" y="432"/>
                  </a:cubicBezTo>
                  <a:cubicBezTo>
                    <a:pt x="2398" y="432"/>
                    <a:pt x="2261" y="478"/>
                    <a:pt x="2124" y="569"/>
                  </a:cubicBezTo>
                  <a:cubicBezTo>
                    <a:pt x="1804" y="821"/>
                    <a:pt x="1850" y="1323"/>
                    <a:pt x="1941" y="1734"/>
                  </a:cubicBezTo>
                  <a:cubicBezTo>
                    <a:pt x="1829" y="1684"/>
                    <a:pt x="1710" y="1661"/>
                    <a:pt x="1592" y="1661"/>
                  </a:cubicBezTo>
                  <a:cubicBezTo>
                    <a:pt x="1327" y="1661"/>
                    <a:pt x="1065" y="1779"/>
                    <a:pt x="891" y="1985"/>
                  </a:cubicBezTo>
                  <a:cubicBezTo>
                    <a:pt x="640" y="2259"/>
                    <a:pt x="594" y="2715"/>
                    <a:pt x="800" y="3057"/>
                  </a:cubicBezTo>
                  <a:cubicBezTo>
                    <a:pt x="435" y="3286"/>
                    <a:pt x="1" y="3605"/>
                    <a:pt x="69" y="4039"/>
                  </a:cubicBezTo>
                  <a:cubicBezTo>
                    <a:pt x="92" y="4176"/>
                    <a:pt x="161" y="4313"/>
                    <a:pt x="229" y="4450"/>
                  </a:cubicBezTo>
                  <a:cubicBezTo>
                    <a:pt x="681" y="5176"/>
                    <a:pt x="1537" y="6054"/>
                    <a:pt x="2464" y="6054"/>
                  </a:cubicBezTo>
                  <a:cubicBezTo>
                    <a:pt x="2616" y="6054"/>
                    <a:pt x="2769" y="6030"/>
                    <a:pt x="2923" y="5979"/>
                  </a:cubicBezTo>
                  <a:cubicBezTo>
                    <a:pt x="3950" y="5659"/>
                    <a:pt x="4977" y="4564"/>
                    <a:pt x="5593" y="3742"/>
                  </a:cubicBezTo>
                  <a:cubicBezTo>
                    <a:pt x="6073" y="3057"/>
                    <a:pt x="6461" y="2304"/>
                    <a:pt x="6666" y="1505"/>
                  </a:cubicBezTo>
                  <a:cubicBezTo>
                    <a:pt x="6780" y="1117"/>
                    <a:pt x="6849" y="638"/>
                    <a:pt x="6598" y="318"/>
                  </a:cubicBezTo>
                  <a:cubicBezTo>
                    <a:pt x="6461" y="123"/>
                    <a:pt x="6225" y="12"/>
                    <a:pt x="6002" y="12"/>
                  </a:cubicBezTo>
                  <a:cubicBezTo>
                    <a:pt x="5964" y="12"/>
                    <a:pt x="5927" y="15"/>
                    <a:pt x="5890" y="22"/>
                  </a:cubicBezTo>
                  <a:cubicBezTo>
                    <a:pt x="5616" y="44"/>
                    <a:pt x="5365" y="250"/>
                    <a:pt x="5274" y="501"/>
                  </a:cubicBezTo>
                  <a:cubicBezTo>
                    <a:pt x="5159" y="194"/>
                    <a:pt x="4834" y="0"/>
                    <a:pt x="4503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Google Shape;1716;p41">
              <a:extLst>
                <a:ext uri="{FF2B5EF4-FFF2-40B4-BE49-F238E27FC236}">
                  <a16:creationId xmlns:a16="http://schemas.microsoft.com/office/drawing/2014/main" id="{03BF5FC2-63F5-4B00-9E8C-06086A4708B3}"/>
                </a:ext>
              </a:extLst>
            </p:cNvPr>
            <p:cNvSpPr/>
            <p:nvPr/>
          </p:nvSpPr>
          <p:spPr>
            <a:xfrm>
              <a:off x="5689589" y="3270431"/>
              <a:ext cx="213465" cy="304714"/>
            </a:xfrm>
            <a:custGeom>
              <a:avLst/>
              <a:gdLst/>
              <a:ahLst/>
              <a:cxnLst/>
              <a:rect l="l" t="t" r="r" b="b"/>
              <a:pathLst>
                <a:path w="12373" h="17662" extrusionOk="0">
                  <a:moveTo>
                    <a:pt x="5547" y="1"/>
                  </a:moveTo>
                  <a:cubicBezTo>
                    <a:pt x="2489" y="1"/>
                    <a:pt x="1" y="2489"/>
                    <a:pt x="1" y="5570"/>
                  </a:cubicBezTo>
                  <a:cubicBezTo>
                    <a:pt x="1" y="8058"/>
                    <a:pt x="1621" y="10158"/>
                    <a:pt x="3881" y="10865"/>
                  </a:cubicBezTo>
                  <a:lnTo>
                    <a:pt x="3881" y="15682"/>
                  </a:lnTo>
                  <a:cubicBezTo>
                    <a:pt x="4381" y="17233"/>
                    <a:pt x="5315" y="17661"/>
                    <a:pt x="6194" y="17661"/>
                  </a:cubicBezTo>
                  <a:cubicBezTo>
                    <a:pt x="7281" y="17661"/>
                    <a:pt x="8286" y="17005"/>
                    <a:pt x="8286" y="17005"/>
                  </a:cubicBezTo>
                  <a:lnTo>
                    <a:pt x="8286" y="13353"/>
                  </a:lnTo>
                  <a:cubicBezTo>
                    <a:pt x="8811" y="13490"/>
                    <a:pt x="9359" y="13582"/>
                    <a:pt x="9930" y="13604"/>
                  </a:cubicBezTo>
                  <a:cubicBezTo>
                    <a:pt x="9930" y="13604"/>
                    <a:pt x="12372" y="8560"/>
                    <a:pt x="11208" y="4086"/>
                  </a:cubicBezTo>
                  <a:cubicBezTo>
                    <a:pt x="11208" y="4018"/>
                    <a:pt x="11185" y="3949"/>
                    <a:pt x="11162" y="3881"/>
                  </a:cubicBezTo>
                  <a:cubicBezTo>
                    <a:pt x="11094" y="3584"/>
                    <a:pt x="11003" y="3310"/>
                    <a:pt x="10888" y="3059"/>
                  </a:cubicBezTo>
                  <a:cubicBezTo>
                    <a:pt x="10888" y="3059"/>
                    <a:pt x="10888" y="3036"/>
                    <a:pt x="10888" y="3036"/>
                  </a:cubicBezTo>
                  <a:cubicBezTo>
                    <a:pt x="10090" y="1256"/>
                    <a:pt x="8286" y="1"/>
                    <a:pt x="6209" y="1"/>
                  </a:cubicBezTo>
                  <a:cubicBezTo>
                    <a:pt x="6095" y="1"/>
                    <a:pt x="6004" y="23"/>
                    <a:pt x="5890" y="23"/>
                  </a:cubicBezTo>
                  <a:cubicBezTo>
                    <a:pt x="5776" y="23"/>
                    <a:pt x="5661" y="1"/>
                    <a:pt x="5547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Google Shape;1717;p41">
              <a:extLst>
                <a:ext uri="{FF2B5EF4-FFF2-40B4-BE49-F238E27FC236}">
                  <a16:creationId xmlns:a16="http://schemas.microsoft.com/office/drawing/2014/main" id="{3017A32C-3B6A-4CD8-960A-EE773F57A45E}"/>
                </a:ext>
              </a:extLst>
            </p:cNvPr>
            <p:cNvSpPr/>
            <p:nvPr/>
          </p:nvSpPr>
          <p:spPr>
            <a:xfrm>
              <a:off x="5681256" y="3267343"/>
              <a:ext cx="196195" cy="272848"/>
            </a:xfrm>
            <a:custGeom>
              <a:avLst/>
              <a:gdLst/>
              <a:ahLst/>
              <a:cxnLst/>
              <a:rect l="l" t="t" r="r" b="b"/>
              <a:pathLst>
                <a:path w="11372" h="15815" extrusionOk="0">
                  <a:moveTo>
                    <a:pt x="6263" y="0"/>
                  </a:moveTo>
                  <a:cubicBezTo>
                    <a:pt x="3210" y="0"/>
                    <a:pt x="1" y="2074"/>
                    <a:pt x="119" y="6662"/>
                  </a:cubicBezTo>
                  <a:cubicBezTo>
                    <a:pt x="347" y="14674"/>
                    <a:pt x="9637" y="15815"/>
                    <a:pt x="9637" y="15815"/>
                  </a:cubicBezTo>
                  <a:cubicBezTo>
                    <a:pt x="7080" y="11432"/>
                    <a:pt x="11371" y="3238"/>
                    <a:pt x="11371" y="3238"/>
                  </a:cubicBezTo>
                  <a:cubicBezTo>
                    <a:pt x="10701" y="1139"/>
                    <a:pt x="8525" y="0"/>
                    <a:pt x="626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Google Shape;1718;p41">
              <a:extLst>
                <a:ext uri="{FF2B5EF4-FFF2-40B4-BE49-F238E27FC236}">
                  <a16:creationId xmlns:a16="http://schemas.microsoft.com/office/drawing/2014/main" id="{249ECF7B-D7BB-49C4-A4A7-61674DEF6439}"/>
                </a:ext>
              </a:extLst>
            </p:cNvPr>
            <p:cNvSpPr/>
            <p:nvPr/>
          </p:nvSpPr>
          <p:spPr>
            <a:xfrm>
              <a:off x="5569495" y="4056835"/>
              <a:ext cx="532412" cy="168177"/>
            </a:xfrm>
            <a:custGeom>
              <a:avLst/>
              <a:gdLst/>
              <a:ahLst/>
              <a:cxnLst/>
              <a:rect l="l" t="t" r="r" b="b"/>
              <a:pathLst>
                <a:path w="30860" h="9748" extrusionOk="0">
                  <a:moveTo>
                    <a:pt x="15088" y="1"/>
                  </a:moveTo>
                  <a:cubicBezTo>
                    <a:pt x="15002" y="1"/>
                    <a:pt x="14916" y="23"/>
                    <a:pt x="14837" y="69"/>
                  </a:cubicBezTo>
                  <a:lnTo>
                    <a:pt x="320" y="8309"/>
                  </a:lnTo>
                  <a:cubicBezTo>
                    <a:pt x="91" y="8446"/>
                    <a:pt x="0" y="8743"/>
                    <a:pt x="137" y="8994"/>
                  </a:cubicBezTo>
                  <a:cubicBezTo>
                    <a:pt x="231" y="9166"/>
                    <a:pt x="410" y="9263"/>
                    <a:pt x="595" y="9263"/>
                  </a:cubicBezTo>
                  <a:cubicBezTo>
                    <a:pt x="680" y="9263"/>
                    <a:pt x="766" y="9242"/>
                    <a:pt x="845" y="9199"/>
                  </a:cubicBezTo>
                  <a:lnTo>
                    <a:pt x="15088" y="1096"/>
                  </a:lnTo>
                  <a:lnTo>
                    <a:pt x="30015" y="9679"/>
                  </a:lnTo>
                  <a:cubicBezTo>
                    <a:pt x="30107" y="9724"/>
                    <a:pt x="30198" y="9747"/>
                    <a:pt x="30289" y="9747"/>
                  </a:cubicBezTo>
                  <a:cubicBezTo>
                    <a:pt x="30449" y="9747"/>
                    <a:pt x="30632" y="9656"/>
                    <a:pt x="30723" y="9496"/>
                  </a:cubicBezTo>
                  <a:cubicBezTo>
                    <a:pt x="30860" y="9245"/>
                    <a:pt x="30791" y="8925"/>
                    <a:pt x="30540" y="8788"/>
                  </a:cubicBezTo>
                  <a:lnTo>
                    <a:pt x="15339" y="69"/>
                  </a:lnTo>
                  <a:cubicBezTo>
                    <a:pt x="15259" y="23"/>
                    <a:pt x="15173" y="1"/>
                    <a:pt x="15088" y="1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Google Shape;1719;p41">
              <a:extLst>
                <a:ext uri="{FF2B5EF4-FFF2-40B4-BE49-F238E27FC236}">
                  <a16:creationId xmlns:a16="http://schemas.microsoft.com/office/drawing/2014/main" id="{C230A54A-510C-49F2-9DBA-F34AD3F55CD4}"/>
                </a:ext>
              </a:extLst>
            </p:cNvPr>
            <p:cNvSpPr/>
            <p:nvPr/>
          </p:nvSpPr>
          <p:spPr>
            <a:xfrm>
              <a:off x="5569495" y="4161972"/>
              <a:ext cx="76411" cy="54673"/>
            </a:xfrm>
            <a:custGeom>
              <a:avLst/>
              <a:gdLst/>
              <a:ahLst/>
              <a:cxnLst/>
              <a:rect l="l" t="t" r="r" b="b"/>
              <a:pathLst>
                <a:path w="4429" h="3169" extrusionOk="0">
                  <a:moveTo>
                    <a:pt x="4200" y="1"/>
                  </a:moveTo>
                  <a:lnTo>
                    <a:pt x="320" y="2215"/>
                  </a:lnTo>
                  <a:cubicBezTo>
                    <a:pt x="91" y="2352"/>
                    <a:pt x="0" y="2649"/>
                    <a:pt x="137" y="2900"/>
                  </a:cubicBezTo>
                  <a:cubicBezTo>
                    <a:pt x="231" y="3072"/>
                    <a:pt x="410" y="3169"/>
                    <a:pt x="595" y="3169"/>
                  </a:cubicBezTo>
                  <a:cubicBezTo>
                    <a:pt x="680" y="3169"/>
                    <a:pt x="766" y="3148"/>
                    <a:pt x="845" y="3105"/>
                  </a:cubicBezTo>
                  <a:lnTo>
                    <a:pt x="4428" y="1074"/>
                  </a:lnTo>
                  <a:cubicBezTo>
                    <a:pt x="4337" y="709"/>
                    <a:pt x="4268" y="366"/>
                    <a:pt x="4200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Google Shape;1720;p41">
              <a:extLst>
                <a:ext uri="{FF2B5EF4-FFF2-40B4-BE49-F238E27FC236}">
                  <a16:creationId xmlns:a16="http://schemas.microsoft.com/office/drawing/2014/main" id="{A45203A5-BE77-415A-BA01-E058DA99F0F4}"/>
                </a:ext>
              </a:extLst>
            </p:cNvPr>
            <p:cNvSpPr/>
            <p:nvPr/>
          </p:nvSpPr>
          <p:spPr>
            <a:xfrm>
              <a:off x="6036520" y="4175377"/>
              <a:ext cx="65387" cy="49635"/>
            </a:xfrm>
            <a:custGeom>
              <a:avLst/>
              <a:gdLst/>
              <a:ahLst/>
              <a:cxnLst/>
              <a:rect l="l" t="t" r="r" b="b"/>
              <a:pathLst>
                <a:path w="3790" h="2877" extrusionOk="0">
                  <a:moveTo>
                    <a:pt x="115" y="0"/>
                  </a:moveTo>
                  <a:cubicBezTo>
                    <a:pt x="92" y="365"/>
                    <a:pt x="47" y="730"/>
                    <a:pt x="1" y="1118"/>
                  </a:cubicBezTo>
                  <a:lnTo>
                    <a:pt x="2945" y="2808"/>
                  </a:lnTo>
                  <a:cubicBezTo>
                    <a:pt x="3037" y="2853"/>
                    <a:pt x="3128" y="2876"/>
                    <a:pt x="3219" y="2876"/>
                  </a:cubicBezTo>
                  <a:cubicBezTo>
                    <a:pt x="3379" y="2876"/>
                    <a:pt x="3562" y="2785"/>
                    <a:pt x="3653" y="2625"/>
                  </a:cubicBezTo>
                  <a:cubicBezTo>
                    <a:pt x="3790" y="2374"/>
                    <a:pt x="3721" y="2054"/>
                    <a:pt x="3470" y="1917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Google Shape;1721;p41">
              <a:extLst>
                <a:ext uri="{FF2B5EF4-FFF2-40B4-BE49-F238E27FC236}">
                  <a16:creationId xmlns:a16="http://schemas.microsoft.com/office/drawing/2014/main" id="{8FDD9432-B411-463B-9B93-11B0FF80AF81}"/>
                </a:ext>
              </a:extLst>
            </p:cNvPr>
            <p:cNvSpPr/>
            <p:nvPr/>
          </p:nvSpPr>
          <p:spPr>
            <a:xfrm>
              <a:off x="5570668" y="3917831"/>
              <a:ext cx="531636" cy="449324"/>
            </a:xfrm>
            <a:custGeom>
              <a:avLst/>
              <a:gdLst/>
              <a:ahLst/>
              <a:cxnLst/>
              <a:rect l="l" t="t" r="r" b="b"/>
              <a:pathLst>
                <a:path w="30815" h="26044" extrusionOk="0">
                  <a:moveTo>
                    <a:pt x="503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16800"/>
                  </a:lnTo>
                  <a:cubicBezTo>
                    <a:pt x="1" y="16982"/>
                    <a:pt x="115" y="17165"/>
                    <a:pt x="274" y="17256"/>
                  </a:cubicBezTo>
                  <a:lnTo>
                    <a:pt x="16458" y="25975"/>
                  </a:lnTo>
                  <a:lnTo>
                    <a:pt x="16480" y="25975"/>
                  </a:lnTo>
                  <a:lnTo>
                    <a:pt x="16480" y="25998"/>
                  </a:lnTo>
                  <a:cubicBezTo>
                    <a:pt x="16503" y="25998"/>
                    <a:pt x="16526" y="25998"/>
                    <a:pt x="16526" y="26021"/>
                  </a:cubicBezTo>
                  <a:cubicBezTo>
                    <a:pt x="16549" y="26021"/>
                    <a:pt x="16572" y="26021"/>
                    <a:pt x="16595" y="26044"/>
                  </a:cubicBezTo>
                  <a:lnTo>
                    <a:pt x="16732" y="26044"/>
                  </a:lnTo>
                  <a:cubicBezTo>
                    <a:pt x="16777" y="26044"/>
                    <a:pt x="16823" y="26044"/>
                    <a:pt x="16846" y="26021"/>
                  </a:cubicBezTo>
                  <a:lnTo>
                    <a:pt x="16891" y="26021"/>
                  </a:lnTo>
                  <a:cubicBezTo>
                    <a:pt x="16937" y="25998"/>
                    <a:pt x="16960" y="25998"/>
                    <a:pt x="16983" y="25975"/>
                  </a:cubicBezTo>
                  <a:lnTo>
                    <a:pt x="30472" y="17736"/>
                  </a:lnTo>
                  <a:cubicBezTo>
                    <a:pt x="30632" y="17644"/>
                    <a:pt x="30723" y="17484"/>
                    <a:pt x="30723" y="17302"/>
                  </a:cubicBezTo>
                  <a:lnTo>
                    <a:pt x="30815" y="1393"/>
                  </a:lnTo>
                  <a:cubicBezTo>
                    <a:pt x="30815" y="1096"/>
                    <a:pt x="30586" y="868"/>
                    <a:pt x="30290" y="868"/>
                  </a:cubicBezTo>
                  <a:cubicBezTo>
                    <a:pt x="30016" y="868"/>
                    <a:pt x="29788" y="1096"/>
                    <a:pt x="29788" y="1393"/>
                  </a:cubicBezTo>
                  <a:lnTo>
                    <a:pt x="29696" y="17005"/>
                  </a:lnTo>
                  <a:lnTo>
                    <a:pt x="17234" y="24629"/>
                  </a:lnTo>
                  <a:lnTo>
                    <a:pt x="17120" y="9382"/>
                  </a:lnTo>
                  <a:cubicBezTo>
                    <a:pt x="17097" y="9108"/>
                    <a:pt x="16868" y="8879"/>
                    <a:pt x="16595" y="8879"/>
                  </a:cubicBezTo>
                  <a:cubicBezTo>
                    <a:pt x="16298" y="8879"/>
                    <a:pt x="16070" y="9108"/>
                    <a:pt x="16092" y="9404"/>
                  </a:cubicBezTo>
                  <a:lnTo>
                    <a:pt x="16207" y="24674"/>
                  </a:lnTo>
                  <a:lnTo>
                    <a:pt x="16207" y="24674"/>
                  </a:lnTo>
                  <a:lnTo>
                    <a:pt x="1028" y="16503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03" y="0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Google Shape;1722;p41">
              <a:extLst>
                <a:ext uri="{FF2B5EF4-FFF2-40B4-BE49-F238E27FC236}">
                  <a16:creationId xmlns:a16="http://schemas.microsoft.com/office/drawing/2014/main" id="{094FE18E-4883-49B7-B3B8-3BB2B6888D9B}"/>
                </a:ext>
              </a:extLst>
            </p:cNvPr>
            <p:cNvSpPr/>
            <p:nvPr/>
          </p:nvSpPr>
          <p:spPr>
            <a:xfrm>
              <a:off x="5847898" y="4071016"/>
              <a:ext cx="18529" cy="71684"/>
            </a:xfrm>
            <a:custGeom>
              <a:avLst/>
              <a:gdLst/>
              <a:ahLst/>
              <a:cxnLst/>
              <a:rect l="l" t="t" r="r" b="b"/>
              <a:pathLst>
                <a:path w="1074" h="4155" extrusionOk="0">
                  <a:moveTo>
                    <a:pt x="526" y="0"/>
                  </a:moveTo>
                  <a:cubicBezTo>
                    <a:pt x="229" y="0"/>
                    <a:pt x="1" y="229"/>
                    <a:pt x="23" y="525"/>
                  </a:cubicBezTo>
                  <a:lnTo>
                    <a:pt x="46" y="3903"/>
                  </a:lnTo>
                  <a:lnTo>
                    <a:pt x="434" y="4155"/>
                  </a:lnTo>
                  <a:lnTo>
                    <a:pt x="1073" y="3789"/>
                  </a:lnTo>
                  <a:lnTo>
                    <a:pt x="1051" y="503"/>
                  </a:lnTo>
                  <a:cubicBezTo>
                    <a:pt x="1028" y="229"/>
                    <a:pt x="799" y="0"/>
                    <a:pt x="52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Google Shape;1723;p41">
              <a:extLst>
                <a:ext uri="{FF2B5EF4-FFF2-40B4-BE49-F238E27FC236}">
                  <a16:creationId xmlns:a16="http://schemas.microsoft.com/office/drawing/2014/main" id="{103F8ACA-7305-4CF9-B594-D6AC1874773E}"/>
                </a:ext>
              </a:extLst>
            </p:cNvPr>
            <p:cNvSpPr/>
            <p:nvPr/>
          </p:nvSpPr>
          <p:spPr>
            <a:xfrm>
              <a:off x="6084171" y="3932789"/>
              <a:ext cx="18132" cy="76808"/>
            </a:xfrm>
            <a:custGeom>
              <a:avLst/>
              <a:gdLst/>
              <a:ahLst/>
              <a:cxnLst/>
              <a:rect l="l" t="t" r="r" b="b"/>
              <a:pathLst>
                <a:path w="1051" h="4452" extrusionOk="0">
                  <a:moveTo>
                    <a:pt x="526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4452"/>
                  </a:lnTo>
                  <a:lnTo>
                    <a:pt x="1028" y="3835"/>
                  </a:lnTo>
                  <a:lnTo>
                    <a:pt x="1051" y="526"/>
                  </a:lnTo>
                  <a:cubicBezTo>
                    <a:pt x="1051" y="229"/>
                    <a:pt x="822" y="1"/>
                    <a:pt x="526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Google Shape;1724;p41">
              <a:extLst>
                <a:ext uri="{FF2B5EF4-FFF2-40B4-BE49-F238E27FC236}">
                  <a16:creationId xmlns:a16="http://schemas.microsoft.com/office/drawing/2014/main" id="{0759A61C-9BCF-40DE-A85C-52BA25086262}"/>
                </a:ext>
              </a:extLst>
            </p:cNvPr>
            <p:cNvSpPr/>
            <p:nvPr/>
          </p:nvSpPr>
          <p:spPr>
            <a:xfrm>
              <a:off x="5570668" y="3917831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26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2762"/>
                  </a:lnTo>
                  <a:lnTo>
                    <a:pt x="1028" y="3401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2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Google Shape;1725;p41">
              <a:extLst>
                <a:ext uri="{FF2B5EF4-FFF2-40B4-BE49-F238E27FC236}">
                  <a16:creationId xmlns:a16="http://schemas.microsoft.com/office/drawing/2014/main" id="{5BCE1C03-BAC3-4089-8C58-523CC0174790}"/>
                </a:ext>
              </a:extLst>
            </p:cNvPr>
            <p:cNvSpPr/>
            <p:nvPr/>
          </p:nvSpPr>
          <p:spPr>
            <a:xfrm>
              <a:off x="5511992" y="3577198"/>
              <a:ext cx="600956" cy="527305"/>
            </a:xfrm>
            <a:custGeom>
              <a:avLst/>
              <a:gdLst/>
              <a:ahLst/>
              <a:cxnLst/>
              <a:rect l="l" t="t" r="r" b="b"/>
              <a:pathLst>
                <a:path w="34833" h="30564" extrusionOk="0">
                  <a:moveTo>
                    <a:pt x="1" y="0"/>
                  </a:moveTo>
                  <a:lnTo>
                    <a:pt x="3424" y="21091"/>
                  </a:lnTo>
                  <a:lnTo>
                    <a:pt x="19996" y="30564"/>
                  </a:lnTo>
                  <a:lnTo>
                    <a:pt x="34421" y="22461"/>
                  </a:lnTo>
                  <a:lnTo>
                    <a:pt x="34832" y="15042"/>
                  </a:lnTo>
                  <a:lnTo>
                    <a:pt x="22735" y="21456"/>
                  </a:lnTo>
                  <a:lnTo>
                    <a:pt x="19060" y="10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Google Shape;1726;p41">
              <a:extLst>
                <a:ext uri="{FF2B5EF4-FFF2-40B4-BE49-F238E27FC236}">
                  <a16:creationId xmlns:a16="http://schemas.microsoft.com/office/drawing/2014/main" id="{4DD20F0A-8C62-4240-BF0B-D8DB3BC585D9}"/>
                </a:ext>
              </a:extLst>
            </p:cNvPr>
            <p:cNvSpPr/>
            <p:nvPr/>
          </p:nvSpPr>
          <p:spPr>
            <a:xfrm>
              <a:off x="5835683" y="3759126"/>
              <a:ext cx="21290" cy="336717"/>
            </a:xfrm>
            <a:custGeom>
              <a:avLst/>
              <a:gdLst/>
              <a:ahLst/>
              <a:cxnLst/>
              <a:rect l="l" t="t" r="r" b="b"/>
              <a:pathLst>
                <a:path w="1234" h="19517" extrusionOk="0">
                  <a:moveTo>
                    <a:pt x="1" y="1"/>
                  </a:moveTo>
                  <a:cubicBezTo>
                    <a:pt x="69" y="1644"/>
                    <a:pt x="138" y="3265"/>
                    <a:pt x="229" y="4885"/>
                  </a:cubicBezTo>
                  <a:lnTo>
                    <a:pt x="526" y="9770"/>
                  </a:lnTo>
                  <a:lnTo>
                    <a:pt x="846" y="14632"/>
                  </a:lnTo>
                  <a:cubicBezTo>
                    <a:pt x="960" y="16252"/>
                    <a:pt x="1097" y="17896"/>
                    <a:pt x="1234" y="19516"/>
                  </a:cubicBezTo>
                  <a:cubicBezTo>
                    <a:pt x="1165" y="17873"/>
                    <a:pt x="1097" y="16252"/>
                    <a:pt x="1005" y="14632"/>
                  </a:cubicBezTo>
                  <a:lnTo>
                    <a:pt x="709" y="9747"/>
                  </a:lnTo>
                  <a:lnTo>
                    <a:pt x="389" y="4885"/>
                  </a:lnTo>
                  <a:cubicBezTo>
                    <a:pt x="275" y="3265"/>
                    <a:pt x="138" y="1644"/>
                    <a:pt x="1" y="1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Google Shape;1727;p41">
              <a:extLst>
                <a:ext uri="{FF2B5EF4-FFF2-40B4-BE49-F238E27FC236}">
                  <a16:creationId xmlns:a16="http://schemas.microsoft.com/office/drawing/2014/main" id="{F65882D6-80D0-4B25-8EFE-F33C3F3F2120}"/>
                </a:ext>
              </a:extLst>
            </p:cNvPr>
            <p:cNvSpPr/>
            <p:nvPr/>
          </p:nvSpPr>
          <p:spPr>
            <a:xfrm>
              <a:off x="6595328" y="3893022"/>
              <a:ext cx="97666" cy="278421"/>
            </a:xfrm>
            <a:custGeom>
              <a:avLst/>
              <a:gdLst/>
              <a:ahLst/>
              <a:cxnLst/>
              <a:rect l="l" t="t" r="r" b="b"/>
              <a:pathLst>
                <a:path w="5661" h="16138" extrusionOk="0">
                  <a:moveTo>
                    <a:pt x="2830" y="0"/>
                  </a:moveTo>
                  <a:lnTo>
                    <a:pt x="2830" y="0"/>
                  </a:lnTo>
                  <a:cubicBezTo>
                    <a:pt x="2830" y="1"/>
                    <a:pt x="3835" y="13741"/>
                    <a:pt x="1552" y="14038"/>
                  </a:cubicBezTo>
                  <a:cubicBezTo>
                    <a:pt x="205" y="14220"/>
                    <a:pt x="0" y="16138"/>
                    <a:pt x="0" y="16138"/>
                  </a:cubicBezTo>
                  <a:lnTo>
                    <a:pt x="2922" y="16138"/>
                  </a:lnTo>
                  <a:cubicBezTo>
                    <a:pt x="4223" y="16138"/>
                    <a:pt x="4862" y="12577"/>
                    <a:pt x="4862" y="12577"/>
                  </a:cubicBezTo>
                  <a:lnTo>
                    <a:pt x="4862" y="16138"/>
                  </a:lnTo>
                  <a:lnTo>
                    <a:pt x="5478" y="16138"/>
                  </a:lnTo>
                  <a:lnTo>
                    <a:pt x="5661" y="845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Google Shape;1728;p41">
              <a:extLst>
                <a:ext uri="{FF2B5EF4-FFF2-40B4-BE49-F238E27FC236}">
                  <a16:creationId xmlns:a16="http://schemas.microsoft.com/office/drawing/2014/main" id="{39A33A08-0794-4D26-99DC-FC2F98FCD948}"/>
                </a:ext>
              </a:extLst>
            </p:cNvPr>
            <p:cNvSpPr/>
            <p:nvPr/>
          </p:nvSpPr>
          <p:spPr>
            <a:xfrm>
              <a:off x="6595328" y="4062752"/>
              <a:ext cx="95700" cy="108691"/>
            </a:xfrm>
            <a:custGeom>
              <a:avLst/>
              <a:gdLst/>
              <a:ahLst/>
              <a:cxnLst/>
              <a:rect l="l" t="t" r="r" b="b"/>
              <a:pathLst>
                <a:path w="5547" h="6300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4" y="320"/>
                    <a:pt x="3789" y="1666"/>
                  </a:cubicBezTo>
                  <a:cubicBezTo>
                    <a:pt x="3536" y="3353"/>
                    <a:pt x="3205" y="4474"/>
                    <a:pt x="1412" y="4474"/>
                  </a:cubicBezTo>
                  <a:cubicBezTo>
                    <a:pt x="1264" y="4474"/>
                    <a:pt x="1105" y="4467"/>
                    <a:pt x="936" y="4451"/>
                  </a:cubicBezTo>
                  <a:cubicBezTo>
                    <a:pt x="137" y="4999"/>
                    <a:pt x="0" y="6300"/>
                    <a:pt x="0" y="6300"/>
                  </a:cubicBezTo>
                  <a:lnTo>
                    <a:pt x="2922" y="6300"/>
                  </a:lnTo>
                  <a:cubicBezTo>
                    <a:pt x="4223" y="6300"/>
                    <a:pt x="4862" y="2739"/>
                    <a:pt x="4862" y="2739"/>
                  </a:cubicBezTo>
                  <a:lnTo>
                    <a:pt x="4862" y="6300"/>
                  </a:lnTo>
                  <a:lnTo>
                    <a:pt x="5478" y="630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Google Shape;1729;p41">
              <a:extLst>
                <a:ext uri="{FF2B5EF4-FFF2-40B4-BE49-F238E27FC236}">
                  <a16:creationId xmlns:a16="http://schemas.microsoft.com/office/drawing/2014/main" id="{9A7136A3-7F38-4499-87CB-ABECBCB6EDFE}"/>
                </a:ext>
              </a:extLst>
            </p:cNvPr>
            <p:cNvSpPr/>
            <p:nvPr/>
          </p:nvSpPr>
          <p:spPr>
            <a:xfrm>
              <a:off x="6706365" y="3858362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cubicBezTo>
                    <a:pt x="2831" y="1"/>
                    <a:pt x="3835" y="13742"/>
                    <a:pt x="1553" y="14061"/>
                  </a:cubicBezTo>
                  <a:cubicBezTo>
                    <a:pt x="206" y="14244"/>
                    <a:pt x="1" y="16138"/>
                    <a:pt x="1" y="16138"/>
                  </a:cubicBezTo>
                  <a:lnTo>
                    <a:pt x="2922" y="16138"/>
                  </a:lnTo>
                  <a:cubicBezTo>
                    <a:pt x="4223" y="16138"/>
                    <a:pt x="4840" y="12600"/>
                    <a:pt x="4840" y="12600"/>
                  </a:cubicBezTo>
                  <a:lnTo>
                    <a:pt x="4840" y="16138"/>
                  </a:lnTo>
                  <a:lnTo>
                    <a:pt x="5479" y="16138"/>
                  </a:lnTo>
                  <a:lnTo>
                    <a:pt x="5661" y="845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Google Shape;1730;p41">
              <a:extLst>
                <a:ext uri="{FF2B5EF4-FFF2-40B4-BE49-F238E27FC236}">
                  <a16:creationId xmlns:a16="http://schemas.microsoft.com/office/drawing/2014/main" id="{6C209861-4490-4FF8-9D97-913D1CCE6689}"/>
                </a:ext>
              </a:extLst>
            </p:cNvPr>
            <p:cNvSpPr/>
            <p:nvPr/>
          </p:nvSpPr>
          <p:spPr>
            <a:xfrm>
              <a:off x="6706365" y="4028489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5" y="320"/>
                    <a:pt x="3790" y="1666"/>
                  </a:cubicBezTo>
                  <a:cubicBezTo>
                    <a:pt x="3535" y="3364"/>
                    <a:pt x="3201" y="4470"/>
                    <a:pt x="1376" y="4470"/>
                  </a:cubicBezTo>
                  <a:cubicBezTo>
                    <a:pt x="1238" y="4470"/>
                    <a:pt x="1092" y="4464"/>
                    <a:pt x="937" y="4451"/>
                  </a:cubicBezTo>
                  <a:cubicBezTo>
                    <a:pt x="138" y="4999"/>
                    <a:pt x="1" y="6277"/>
                    <a:pt x="1" y="6277"/>
                  </a:cubicBezTo>
                  <a:lnTo>
                    <a:pt x="2922" y="6277"/>
                  </a:lnTo>
                  <a:cubicBezTo>
                    <a:pt x="4223" y="6277"/>
                    <a:pt x="4840" y="2739"/>
                    <a:pt x="4840" y="2739"/>
                  </a:cubicBezTo>
                  <a:lnTo>
                    <a:pt x="4840" y="6277"/>
                  </a:lnTo>
                  <a:lnTo>
                    <a:pt x="5479" y="6277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2" name="Google Shape;1731;p41">
              <a:extLst>
                <a:ext uri="{FF2B5EF4-FFF2-40B4-BE49-F238E27FC236}">
                  <a16:creationId xmlns:a16="http://schemas.microsoft.com/office/drawing/2014/main" id="{92D1591F-719B-498C-8D08-9764316020DA}"/>
                </a:ext>
              </a:extLst>
            </p:cNvPr>
            <p:cNvSpPr/>
            <p:nvPr/>
          </p:nvSpPr>
          <p:spPr>
            <a:xfrm>
              <a:off x="6830808" y="3499234"/>
              <a:ext cx="223299" cy="307957"/>
            </a:xfrm>
            <a:custGeom>
              <a:avLst/>
              <a:gdLst/>
              <a:ahLst/>
              <a:cxnLst/>
              <a:rect l="l" t="t" r="r" b="b"/>
              <a:pathLst>
                <a:path w="12943" h="17850" extrusionOk="0">
                  <a:moveTo>
                    <a:pt x="7647" y="0"/>
                  </a:moveTo>
                  <a:lnTo>
                    <a:pt x="3242" y="1347"/>
                  </a:lnTo>
                  <a:lnTo>
                    <a:pt x="3219" y="1347"/>
                  </a:lnTo>
                  <a:cubicBezTo>
                    <a:pt x="3265" y="1392"/>
                    <a:pt x="3265" y="1461"/>
                    <a:pt x="3242" y="1529"/>
                  </a:cubicBezTo>
                  <a:cubicBezTo>
                    <a:pt x="3013" y="1917"/>
                    <a:pt x="2557" y="2260"/>
                    <a:pt x="2237" y="2579"/>
                  </a:cubicBezTo>
                  <a:cubicBezTo>
                    <a:pt x="1827" y="2922"/>
                    <a:pt x="1416" y="3264"/>
                    <a:pt x="982" y="3584"/>
                  </a:cubicBezTo>
                  <a:cubicBezTo>
                    <a:pt x="948" y="3606"/>
                    <a:pt x="914" y="3618"/>
                    <a:pt x="882" y="3618"/>
                  </a:cubicBezTo>
                  <a:cubicBezTo>
                    <a:pt x="851" y="3618"/>
                    <a:pt x="822" y="3606"/>
                    <a:pt x="799" y="3584"/>
                  </a:cubicBezTo>
                  <a:lnTo>
                    <a:pt x="1" y="4314"/>
                  </a:lnTo>
                  <a:lnTo>
                    <a:pt x="2831" y="17849"/>
                  </a:lnTo>
                  <a:lnTo>
                    <a:pt x="12463" y="12805"/>
                  </a:lnTo>
                  <a:cubicBezTo>
                    <a:pt x="12463" y="12805"/>
                    <a:pt x="12942" y="2830"/>
                    <a:pt x="12098" y="1347"/>
                  </a:cubicBezTo>
                  <a:cubicBezTo>
                    <a:pt x="11756" y="708"/>
                    <a:pt x="10865" y="365"/>
                    <a:pt x="9975" y="183"/>
                  </a:cubicBezTo>
                  <a:cubicBezTo>
                    <a:pt x="9975" y="228"/>
                    <a:pt x="9930" y="274"/>
                    <a:pt x="9884" y="274"/>
                  </a:cubicBezTo>
                  <a:cubicBezTo>
                    <a:pt x="9761" y="296"/>
                    <a:pt x="9638" y="304"/>
                    <a:pt x="9516" y="304"/>
                  </a:cubicBezTo>
                  <a:cubicBezTo>
                    <a:pt x="9252" y="304"/>
                    <a:pt x="8992" y="267"/>
                    <a:pt x="8743" y="251"/>
                  </a:cubicBezTo>
                  <a:cubicBezTo>
                    <a:pt x="8636" y="251"/>
                    <a:pt x="8522" y="256"/>
                    <a:pt x="8407" y="256"/>
                  </a:cubicBezTo>
                  <a:cubicBezTo>
                    <a:pt x="8177" y="256"/>
                    <a:pt x="7944" y="236"/>
                    <a:pt x="7761" y="114"/>
                  </a:cubicBezTo>
                  <a:cubicBezTo>
                    <a:pt x="7716" y="69"/>
                    <a:pt x="7716" y="46"/>
                    <a:pt x="769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3" name="Google Shape;1732;p41">
              <a:extLst>
                <a:ext uri="{FF2B5EF4-FFF2-40B4-BE49-F238E27FC236}">
                  <a16:creationId xmlns:a16="http://schemas.microsoft.com/office/drawing/2014/main" id="{5ADEC0A9-B097-4543-92B7-F390E59D5161}"/>
                </a:ext>
              </a:extLst>
            </p:cNvPr>
            <p:cNvSpPr/>
            <p:nvPr/>
          </p:nvSpPr>
          <p:spPr>
            <a:xfrm>
              <a:off x="6875699" y="3509465"/>
              <a:ext cx="178408" cy="297726"/>
            </a:xfrm>
            <a:custGeom>
              <a:avLst/>
              <a:gdLst/>
              <a:ahLst/>
              <a:cxnLst/>
              <a:rect l="l" t="t" r="r" b="b"/>
              <a:pathLst>
                <a:path w="10341" h="17257" extrusionOk="0">
                  <a:moveTo>
                    <a:pt x="8629" y="1"/>
                  </a:moveTo>
                  <a:lnTo>
                    <a:pt x="8629" y="1"/>
                  </a:lnTo>
                  <a:cubicBezTo>
                    <a:pt x="9427" y="1598"/>
                    <a:pt x="8971" y="11413"/>
                    <a:pt x="8971" y="11413"/>
                  </a:cubicBezTo>
                  <a:lnTo>
                    <a:pt x="1" y="16115"/>
                  </a:lnTo>
                  <a:lnTo>
                    <a:pt x="229" y="17256"/>
                  </a:lnTo>
                  <a:lnTo>
                    <a:pt x="9861" y="12212"/>
                  </a:lnTo>
                  <a:cubicBezTo>
                    <a:pt x="9861" y="12212"/>
                    <a:pt x="10340" y="2237"/>
                    <a:pt x="9496" y="754"/>
                  </a:cubicBezTo>
                  <a:cubicBezTo>
                    <a:pt x="9336" y="434"/>
                    <a:pt x="9017" y="183"/>
                    <a:pt x="8629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4" name="Google Shape;1733;p41">
              <a:extLst>
                <a:ext uri="{FF2B5EF4-FFF2-40B4-BE49-F238E27FC236}">
                  <a16:creationId xmlns:a16="http://schemas.microsoft.com/office/drawing/2014/main" id="{118EA8CF-468C-422F-BA17-431352687AAA}"/>
                </a:ext>
              </a:extLst>
            </p:cNvPr>
            <p:cNvSpPr/>
            <p:nvPr/>
          </p:nvSpPr>
          <p:spPr>
            <a:xfrm>
              <a:off x="6848526" y="3499234"/>
              <a:ext cx="154393" cy="159103"/>
            </a:xfrm>
            <a:custGeom>
              <a:avLst/>
              <a:gdLst/>
              <a:ahLst/>
              <a:cxnLst/>
              <a:rect l="l" t="t" r="r" b="b"/>
              <a:pathLst>
                <a:path w="8949" h="9222" extrusionOk="0">
                  <a:moveTo>
                    <a:pt x="6620" y="0"/>
                  </a:moveTo>
                  <a:lnTo>
                    <a:pt x="2215" y="1347"/>
                  </a:lnTo>
                  <a:lnTo>
                    <a:pt x="1" y="3424"/>
                  </a:lnTo>
                  <a:lnTo>
                    <a:pt x="1" y="9221"/>
                  </a:lnTo>
                  <a:cubicBezTo>
                    <a:pt x="6643" y="7053"/>
                    <a:pt x="8948" y="183"/>
                    <a:pt x="8948" y="183"/>
                  </a:cubicBezTo>
                  <a:lnTo>
                    <a:pt x="662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5" name="Google Shape;1734;p41">
              <a:extLst>
                <a:ext uri="{FF2B5EF4-FFF2-40B4-BE49-F238E27FC236}">
                  <a16:creationId xmlns:a16="http://schemas.microsoft.com/office/drawing/2014/main" id="{6AB6BC8B-0E93-4424-9C7D-648EE94B4354}"/>
                </a:ext>
              </a:extLst>
            </p:cNvPr>
            <p:cNvSpPr/>
            <p:nvPr/>
          </p:nvSpPr>
          <p:spPr>
            <a:xfrm>
              <a:off x="6580750" y="3615395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548" y="1"/>
                  </a:moveTo>
                  <a:cubicBezTo>
                    <a:pt x="548" y="1"/>
                    <a:pt x="525" y="297"/>
                    <a:pt x="1073" y="480"/>
                  </a:cubicBezTo>
                  <a:cubicBezTo>
                    <a:pt x="1644" y="662"/>
                    <a:pt x="2169" y="754"/>
                    <a:pt x="2169" y="754"/>
                  </a:cubicBezTo>
                  <a:lnTo>
                    <a:pt x="2443" y="1256"/>
                  </a:lnTo>
                  <a:lnTo>
                    <a:pt x="2009" y="891"/>
                  </a:lnTo>
                  <a:lnTo>
                    <a:pt x="366" y="526"/>
                  </a:lnTo>
                  <a:lnTo>
                    <a:pt x="366" y="526"/>
                  </a:lnTo>
                  <a:cubicBezTo>
                    <a:pt x="366" y="526"/>
                    <a:pt x="274" y="777"/>
                    <a:pt x="868" y="1005"/>
                  </a:cubicBezTo>
                  <a:cubicBezTo>
                    <a:pt x="1438" y="1233"/>
                    <a:pt x="1781" y="1347"/>
                    <a:pt x="1781" y="1347"/>
                  </a:cubicBezTo>
                  <a:lnTo>
                    <a:pt x="2215" y="1804"/>
                  </a:lnTo>
                  <a:lnTo>
                    <a:pt x="1667" y="1530"/>
                  </a:lnTo>
                  <a:lnTo>
                    <a:pt x="23" y="1279"/>
                  </a:lnTo>
                  <a:lnTo>
                    <a:pt x="23" y="1279"/>
                  </a:lnTo>
                  <a:cubicBezTo>
                    <a:pt x="23" y="1279"/>
                    <a:pt x="1" y="1484"/>
                    <a:pt x="320" y="1644"/>
                  </a:cubicBezTo>
                  <a:lnTo>
                    <a:pt x="1370" y="1895"/>
                  </a:lnTo>
                  <a:lnTo>
                    <a:pt x="2169" y="2420"/>
                  </a:lnTo>
                  <a:lnTo>
                    <a:pt x="1279" y="2123"/>
                  </a:lnTo>
                  <a:lnTo>
                    <a:pt x="160" y="2123"/>
                  </a:lnTo>
                  <a:cubicBezTo>
                    <a:pt x="160" y="2123"/>
                    <a:pt x="92" y="2215"/>
                    <a:pt x="366" y="2329"/>
                  </a:cubicBezTo>
                  <a:cubicBezTo>
                    <a:pt x="617" y="2420"/>
                    <a:pt x="1165" y="2420"/>
                    <a:pt x="1165" y="2420"/>
                  </a:cubicBezTo>
                  <a:lnTo>
                    <a:pt x="3150" y="3265"/>
                  </a:lnTo>
                  <a:lnTo>
                    <a:pt x="3675" y="1804"/>
                  </a:lnTo>
                  <a:lnTo>
                    <a:pt x="2397" y="366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6" name="Google Shape;1735;p41">
              <a:extLst>
                <a:ext uri="{FF2B5EF4-FFF2-40B4-BE49-F238E27FC236}">
                  <a16:creationId xmlns:a16="http://schemas.microsoft.com/office/drawing/2014/main" id="{EB7BF6BE-DA29-41F2-97F6-D6A8CB8CEEDC}"/>
                </a:ext>
              </a:extLst>
            </p:cNvPr>
            <p:cNvSpPr/>
            <p:nvPr/>
          </p:nvSpPr>
          <p:spPr>
            <a:xfrm>
              <a:off x="6635095" y="3554718"/>
              <a:ext cx="250075" cy="194194"/>
            </a:xfrm>
            <a:custGeom>
              <a:avLst/>
              <a:gdLst/>
              <a:ahLst/>
              <a:cxnLst/>
              <a:rect l="l" t="t" r="r" b="b"/>
              <a:pathLst>
                <a:path w="14495" h="11256" extrusionOk="0">
                  <a:moveTo>
                    <a:pt x="12925" y="0"/>
                  </a:moveTo>
                  <a:cubicBezTo>
                    <a:pt x="12155" y="0"/>
                    <a:pt x="11345" y="1098"/>
                    <a:pt x="11345" y="1098"/>
                  </a:cubicBezTo>
                  <a:lnTo>
                    <a:pt x="7966" y="7946"/>
                  </a:lnTo>
                  <a:lnTo>
                    <a:pt x="525" y="5321"/>
                  </a:lnTo>
                  <a:cubicBezTo>
                    <a:pt x="525" y="5321"/>
                    <a:pt x="137" y="5709"/>
                    <a:pt x="0" y="6782"/>
                  </a:cubicBezTo>
                  <a:lnTo>
                    <a:pt x="9085" y="11255"/>
                  </a:lnTo>
                  <a:lnTo>
                    <a:pt x="13011" y="4499"/>
                  </a:lnTo>
                  <a:cubicBezTo>
                    <a:pt x="13011" y="4499"/>
                    <a:pt x="14494" y="1646"/>
                    <a:pt x="13627" y="413"/>
                  </a:cubicBezTo>
                  <a:cubicBezTo>
                    <a:pt x="13416" y="113"/>
                    <a:pt x="13173" y="0"/>
                    <a:pt x="12925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7" name="Google Shape;1736;p41">
              <a:extLst>
                <a:ext uri="{FF2B5EF4-FFF2-40B4-BE49-F238E27FC236}">
                  <a16:creationId xmlns:a16="http://schemas.microsoft.com/office/drawing/2014/main" id="{07A8C8BF-BF49-4006-8224-29C5E37E509E}"/>
                </a:ext>
              </a:extLst>
            </p:cNvPr>
            <p:cNvSpPr/>
            <p:nvPr/>
          </p:nvSpPr>
          <p:spPr>
            <a:xfrm>
              <a:off x="6821353" y="3554356"/>
              <a:ext cx="54363" cy="131947"/>
            </a:xfrm>
            <a:custGeom>
              <a:avLst/>
              <a:gdLst/>
              <a:ahLst/>
              <a:cxnLst/>
              <a:rect l="l" t="t" r="r" b="b"/>
              <a:pathLst>
                <a:path w="3151" h="7648" extrusionOk="0">
                  <a:moveTo>
                    <a:pt x="2169" y="1"/>
                  </a:moveTo>
                  <a:cubicBezTo>
                    <a:pt x="1918" y="1"/>
                    <a:pt x="1713" y="92"/>
                    <a:pt x="1507" y="206"/>
                  </a:cubicBezTo>
                  <a:cubicBezTo>
                    <a:pt x="1119" y="434"/>
                    <a:pt x="800" y="754"/>
                    <a:pt x="526" y="1119"/>
                  </a:cubicBezTo>
                  <a:lnTo>
                    <a:pt x="1" y="2215"/>
                  </a:lnTo>
                  <a:lnTo>
                    <a:pt x="549" y="1142"/>
                  </a:lnTo>
                  <a:cubicBezTo>
                    <a:pt x="845" y="800"/>
                    <a:pt x="1165" y="480"/>
                    <a:pt x="1530" y="252"/>
                  </a:cubicBezTo>
                  <a:cubicBezTo>
                    <a:pt x="1714" y="149"/>
                    <a:pt x="1898" y="66"/>
                    <a:pt x="2082" y="66"/>
                  </a:cubicBezTo>
                  <a:cubicBezTo>
                    <a:pt x="2103" y="66"/>
                    <a:pt x="2125" y="67"/>
                    <a:pt x="2146" y="69"/>
                  </a:cubicBezTo>
                  <a:cubicBezTo>
                    <a:pt x="2260" y="69"/>
                    <a:pt x="2375" y="92"/>
                    <a:pt x="2466" y="138"/>
                  </a:cubicBezTo>
                  <a:cubicBezTo>
                    <a:pt x="2557" y="206"/>
                    <a:pt x="2648" y="252"/>
                    <a:pt x="2717" y="343"/>
                  </a:cubicBezTo>
                  <a:cubicBezTo>
                    <a:pt x="3014" y="685"/>
                    <a:pt x="3082" y="1142"/>
                    <a:pt x="3059" y="1598"/>
                  </a:cubicBezTo>
                  <a:cubicBezTo>
                    <a:pt x="3037" y="2032"/>
                    <a:pt x="2945" y="2466"/>
                    <a:pt x="2831" y="2899"/>
                  </a:cubicBezTo>
                  <a:cubicBezTo>
                    <a:pt x="2694" y="3333"/>
                    <a:pt x="2534" y="3744"/>
                    <a:pt x="2352" y="4155"/>
                  </a:cubicBezTo>
                  <a:cubicBezTo>
                    <a:pt x="2169" y="4566"/>
                    <a:pt x="1918" y="4931"/>
                    <a:pt x="1713" y="5319"/>
                  </a:cubicBezTo>
                  <a:lnTo>
                    <a:pt x="389" y="7647"/>
                  </a:lnTo>
                  <a:lnTo>
                    <a:pt x="1758" y="5342"/>
                  </a:lnTo>
                  <a:cubicBezTo>
                    <a:pt x="1964" y="4954"/>
                    <a:pt x="2238" y="4588"/>
                    <a:pt x="2397" y="4178"/>
                  </a:cubicBezTo>
                  <a:cubicBezTo>
                    <a:pt x="2603" y="3767"/>
                    <a:pt x="2763" y="3356"/>
                    <a:pt x="2900" y="2922"/>
                  </a:cubicBezTo>
                  <a:cubicBezTo>
                    <a:pt x="3014" y="2489"/>
                    <a:pt x="3128" y="2032"/>
                    <a:pt x="3128" y="1598"/>
                  </a:cubicBezTo>
                  <a:cubicBezTo>
                    <a:pt x="3151" y="1142"/>
                    <a:pt x="3059" y="663"/>
                    <a:pt x="2763" y="320"/>
                  </a:cubicBezTo>
                  <a:cubicBezTo>
                    <a:pt x="2694" y="229"/>
                    <a:pt x="2580" y="160"/>
                    <a:pt x="2489" y="92"/>
                  </a:cubicBezTo>
                  <a:cubicBezTo>
                    <a:pt x="2397" y="46"/>
                    <a:pt x="2283" y="1"/>
                    <a:pt x="2169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8" name="Google Shape;1737;p41">
              <a:extLst>
                <a:ext uri="{FF2B5EF4-FFF2-40B4-BE49-F238E27FC236}">
                  <a16:creationId xmlns:a16="http://schemas.microsoft.com/office/drawing/2014/main" id="{38377819-761C-4473-B0FC-2023EFAED729}"/>
                </a:ext>
              </a:extLst>
            </p:cNvPr>
            <p:cNvSpPr/>
            <p:nvPr/>
          </p:nvSpPr>
          <p:spPr>
            <a:xfrm>
              <a:off x="6816247" y="3229077"/>
              <a:ext cx="213448" cy="304489"/>
            </a:xfrm>
            <a:custGeom>
              <a:avLst/>
              <a:gdLst/>
              <a:ahLst/>
              <a:cxnLst/>
              <a:rect l="l" t="t" r="r" b="b"/>
              <a:pathLst>
                <a:path w="12372" h="17649" extrusionOk="0">
                  <a:moveTo>
                    <a:pt x="6163" y="1"/>
                  </a:moveTo>
                  <a:cubicBezTo>
                    <a:pt x="4063" y="1"/>
                    <a:pt x="2283" y="1234"/>
                    <a:pt x="1484" y="3037"/>
                  </a:cubicBezTo>
                  <a:cubicBezTo>
                    <a:pt x="1370" y="3311"/>
                    <a:pt x="1278" y="3585"/>
                    <a:pt x="1210" y="3858"/>
                  </a:cubicBezTo>
                  <a:cubicBezTo>
                    <a:pt x="1187" y="3927"/>
                    <a:pt x="1164" y="3995"/>
                    <a:pt x="1141" y="4064"/>
                  </a:cubicBezTo>
                  <a:cubicBezTo>
                    <a:pt x="1141" y="4064"/>
                    <a:pt x="1141" y="4064"/>
                    <a:pt x="1141" y="4087"/>
                  </a:cubicBezTo>
                  <a:cubicBezTo>
                    <a:pt x="0" y="8538"/>
                    <a:pt x="2442" y="13582"/>
                    <a:pt x="2442" y="13582"/>
                  </a:cubicBezTo>
                  <a:cubicBezTo>
                    <a:pt x="3013" y="13559"/>
                    <a:pt x="3561" y="13468"/>
                    <a:pt x="4086" y="13354"/>
                  </a:cubicBezTo>
                  <a:lnTo>
                    <a:pt x="4086" y="17006"/>
                  </a:lnTo>
                  <a:cubicBezTo>
                    <a:pt x="4086" y="17006"/>
                    <a:pt x="5081" y="17649"/>
                    <a:pt x="6163" y="17649"/>
                  </a:cubicBezTo>
                  <a:cubicBezTo>
                    <a:pt x="7047" y="17649"/>
                    <a:pt x="7988" y="17219"/>
                    <a:pt x="8491" y="15659"/>
                  </a:cubicBezTo>
                  <a:lnTo>
                    <a:pt x="8491" y="10866"/>
                  </a:lnTo>
                  <a:cubicBezTo>
                    <a:pt x="10751" y="10158"/>
                    <a:pt x="12371" y="8035"/>
                    <a:pt x="12371" y="5547"/>
                  </a:cubicBezTo>
                  <a:cubicBezTo>
                    <a:pt x="12371" y="2489"/>
                    <a:pt x="9883" y="1"/>
                    <a:pt x="6802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9" name="Google Shape;1738;p41">
              <a:extLst>
                <a:ext uri="{FF2B5EF4-FFF2-40B4-BE49-F238E27FC236}">
                  <a16:creationId xmlns:a16="http://schemas.microsoft.com/office/drawing/2014/main" id="{B78E8439-7E5C-4795-8E80-8EBE54E6AF09}"/>
                </a:ext>
              </a:extLst>
            </p:cNvPr>
            <p:cNvSpPr/>
            <p:nvPr/>
          </p:nvSpPr>
          <p:spPr>
            <a:xfrm>
              <a:off x="6886723" y="3428343"/>
              <a:ext cx="77999" cy="58296"/>
            </a:xfrm>
            <a:custGeom>
              <a:avLst/>
              <a:gdLst/>
              <a:ahLst/>
              <a:cxnLst/>
              <a:rect l="l" t="t" r="r" b="b"/>
              <a:pathLst>
                <a:path w="4521" h="3379" extrusionOk="0">
                  <a:moveTo>
                    <a:pt x="4520" y="1"/>
                  </a:moveTo>
                  <a:lnTo>
                    <a:pt x="4520" y="1"/>
                  </a:lnTo>
                  <a:cubicBezTo>
                    <a:pt x="3379" y="1575"/>
                    <a:pt x="1" y="1804"/>
                    <a:pt x="1" y="1804"/>
                  </a:cubicBezTo>
                  <a:lnTo>
                    <a:pt x="1" y="3379"/>
                  </a:lnTo>
                  <a:cubicBezTo>
                    <a:pt x="2854" y="3333"/>
                    <a:pt x="4360" y="1918"/>
                    <a:pt x="4360" y="1918"/>
                  </a:cubicBezTo>
                  <a:lnTo>
                    <a:pt x="4520" y="1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0" name="Google Shape;1739;p41">
              <a:extLst>
                <a:ext uri="{FF2B5EF4-FFF2-40B4-BE49-F238E27FC236}">
                  <a16:creationId xmlns:a16="http://schemas.microsoft.com/office/drawing/2014/main" id="{90920C1E-D4A0-458A-9ACA-8CA9ED744E5B}"/>
                </a:ext>
              </a:extLst>
            </p:cNvPr>
            <p:cNvSpPr/>
            <p:nvPr/>
          </p:nvSpPr>
          <p:spPr>
            <a:xfrm>
              <a:off x="6841832" y="3222970"/>
              <a:ext cx="229993" cy="247142"/>
            </a:xfrm>
            <a:custGeom>
              <a:avLst/>
              <a:gdLst/>
              <a:ahLst/>
              <a:cxnLst/>
              <a:rect l="l" t="t" r="r" b="b"/>
              <a:pathLst>
                <a:path w="13331" h="14325" extrusionOk="0">
                  <a:moveTo>
                    <a:pt x="5286" y="1"/>
                  </a:moveTo>
                  <a:cubicBezTo>
                    <a:pt x="2752" y="1"/>
                    <a:pt x="344" y="1492"/>
                    <a:pt x="1" y="3391"/>
                  </a:cubicBezTo>
                  <a:cubicBezTo>
                    <a:pt x="1" y="3391"/>
                    <a:pt x="297" y="7705"/>
                    <a:pt x="2146" y="8914"/>
                  </a:cubicBezTo>
                  <a:cubicBezTo>
                    <a:pt x="2146" y="8914"/>
                    <a:pt x="2615" y="7688"/>
                    <a:pt x="3441" y="7688"/>
                  </a:cubicBezTo>
                  <a:cubicBezTo>
                    <a:pt x="3544" y="7688"/>
                    <a:pt x="3653" y="7707"/>
                    <a:pt x="3767" y="7750"/>
                  </a:cubicBezTo>
                  <a:cubicBezTo>
                    <a:pt x="4784" y="8157"/>
                    <a:pt x="3786" y="10490"/>
                    <a:pt x="2636" y="10490"/>
                  </a:cubicBezTo>
                  <a:cubicBezTo>
                    <a:pt x="2625" y="10490"/>
                    <a:pt x="2614" y="10490"/>
                    <a:pt x="2603" y="10489"/>
                  </a:cubicBezTo>
                  <a:lnTo>
                    <a:pt x="2603" y="10489"/>
                  </a:lnTo>
                  <a:cubicBezTo>
                    <a:pt x="2603" y="10489"/>
                    <a:pt x="3607" y="14278"/>
                    <a:pt x="6962" y="14324"/>
                  </a:cubicBezTo>
                  <a:cubicBezTo>
                    <a:pt x="6962" y="14324"/>
                    <a:pt x="13331" y="10307"/>
                    <a:pt x="10888" y="4030"/>
                  </a:cubicBezTo>
                  <a:cubicBezTo>
                    <a:pt x="9757" y="1111"/>
                    <a:pt x="7474" y="1"/>
                    <a:pt x="5286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1" name="Google Shape;1740;p41">
              <a:extLst>
                <a:ext uri="{FF2B5EF4-FFF2-40B4-BE49-F238E27FC236}">
                  <a16:creationId xmlns:a16="http://schemas.microsoft.com/office/drawing/2014/main" id="{B181470E-51D9-423D-9358-17FEB88D1B71}"/>
                </a:ext>
              </a:extLst>
            </p:cNvPr>
            <p:cNvSpPr/>
            <p:nvPr/>
          </p:nvSpPr>
          <p:spPr>
            <a:xfrm>
              <a:off x="6667772" y="3757073"/>
              <a:ext cx="246538" cy="178098"/>
            </a:xfrm>
            <a:custGeom>
              <a:avLst/>
              <a:gdLst/>
              <a:ahLst/>
              <a:cxnLst/>
              <a:rect l="l" t="t" r="r" b="b"/>
              <a:pathLst>
                <a:path w="14290" h="10323" extrusionOk="0">
                  <a:moveTo>
                    <a:pt x="7302" y="1"/>
                  </a:moveTo>
                  <a:cubicBezTo>
                    <a:pt x="3214" y="1"/>
                    <a:pt x="1" y="5963"/>
                    <a:pt x="1" y="5963"/>
                  </a:cubicBezTo>
                  <a:lnTo>
                    <a:pt x="8811" y="10323"/>
                  </a:lnTo>
                  <a:lnTo>
                    <a:pt x="14290" y="2904"/>
                  </a:lnTo>
                  <a:cubicBezTo>
                    <a:pt x="14290" y="2904"/>
                    <a:pt x="12532" y="919"/>
                    <a:pt x="8081" y="74"/>
                  </a:cubicBezTo>
                  <a:cubicBezTo>
                    <a:pt x="7818" y="24"/>
                    <a:pt x="7559" y="1"/>
                    <a:pt x="7302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2" name="Google Shape;1741;p41">
              <a:extLst>
                <a:ext uri="{FF2B5EF4-FFF2-40B4-BE49-F238E27FC236}">
                  <a16:creationId xmlns:a16="http://schemas.microsoft.com/office/drawing/2014/main" id="{8703359C-3AB4-49C5-8801-AFE462CDF29E}"/>
                </a:ext>
              </a:extLst>
            </p:cNvPr>
            <p:cNvSpPr/>
            <p:nvPr/>
          </p:nvSpPr>
          <p:spPr>
            <a:xfrm>
              <a:off x="6982423" y="3205062"/>
              <a:ext cx="113815" cy="114212"/>
            </a:xfrm>
            <a:custGeom>
              <a:avLst/>
              <a:gdLst/>
              <a:ahLst/>
              <a:cxnLst/>
              <a:rect l="l" t="t" r="r" b="b"/>
              <a:pathLst>
                <a:path w="6597" h="6620" extrusionOk="0">
                  <a:moveTo>
                    <a:pt x="3310" y="1"/>
                  </a:moveTo>
                  <a:cubicBezTo>
                    <a:pt x="1461" y="1"/>
                    <a:pt x="0" y="1484"/>
                    <a:pt x="0" y="3310"/>
                  </a:cubicBezTo>
                  <a:cubicBezTo>
                    <a:pt x="0" y="5136"/>
                    <a:pt x="1461" y="6620"/>
                    <a:pt x="3310" y="6620"/>
                  </a:cubicBezTo>
                  <a:cubicBezTo>
                    <a:pt x="5136" y="6620"/>
                    <a:pt x="6597" y="5136"/>
                    <a:pt x="6597" y="3310"/>
                  </a:cubicBezTo>
                  <a:cubicBezTo>
                    <a:pt x="6597" y="1484"/>
                    <a:pt x="5136" y="1"/>
                    <a:pt x="3310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3" name="Google Shape;1742;p41">
              <a:extLst>
                <a:ext uri="{FF2B5EF4-FFF2-40B4-BE49-F238E27FC236}">
                  <a16:creationId xmlns:a16="http://schemas.microsoft.com/office/drawing/2014/main" id="{18DEFB0D-6FB6-4287-BB5B-5928E23CFA89}"/>
                </a:ext>
              </a:extLst>
            </p:cNvPr>
            <p:cNvSpPr/>
            <p:nvPr/>
          </p:nvSpPr>
          <p:spPr>
            <a:xfrm>
              <a:off x="6617377" y="4015101"/>
              <a:ext cx="532429" cy="168557"/>
            </a:xfrm>
            <a:custGeom>
              <a:avLst/>
              <a:gdLst/>
              <a:ahLst/>
              <a:cxnLst/>
              <a:rect l="l" t="t" r="r" b="b"/>
              <a:pathLst>
                <a:path w="30861" h="9770" extrusionOk="0">
                  <a:moveTo>
                    <a:pt x="15761" y="0"/>
                  </a:moveTo>
                  <a:cubicBezTo>
                    <a:pt x="15670" y="0"/>
                    <a:pt x="15579" y="23"/>
                    <a:pt x="15499" y="69"/>
                  </a:cubicBezTo>
                  <a:lnTo>
                    <a:pt x="320" y="8811"/>
                  </a:lnTo>
                  <a:cubicBezTo>
                    <a:pt x="69" y="8948"/>
                    <a:pt x="0" y="9267"/>
                    <a:pt x="137" y="9495"/>
                  </a:cubicBezTo>
                  <a:cubicBezTo>
                    <a:pt x="228" y="9678"/>
                    <a:pt x="388" y="9769"/>
                    <a:pt x="571" y="9769"/>
                  </a:cubicBezTo>
                  <a:cubicBezTo>
                    <a:pt x="662" y="9769"/>
                    <a:pt x="753" y="9747"/>
                    <a:pt x="822" y="9701"/>
                  </a:cubicBezTo>
                  <a:lnTo>
                    <a:pt x="15773" y="1119"/>
                  </a:lnTo>
                  <a:lnTo>
                    <a:pt x="30016" y="9199"/>
                  </a:lnTo>
                  <a:cubicBezTo>
                    <a:pt x="30101" y="9245"/>
                    <a:pt x="30194" y="9268"/>
                    <a:pt x="30285" y="9268"/>
                  </a:cubicBezTo>
                  <a:cubicBezTo>
                    <a:pt x="30463" y="9268"/>
                    <a:pt x="30633" y="9182"/>
                    <a:pt x="30723" y="9016"/>
                  </a:cubicBezTo>
                  <a:cubicBezTo>
                    <a:pt x="30860" y="8765"/>
                    <a:pt x="30769" y="8446"/>
                    <a:pt x="30518" y="8309"/>
                  </a:cubicBezTo>
                  <a:lnTo>
                    <a:pt x="16024" y="69"/>
                  </a:lnTo>
                  <a:cubicBezTo>
                    <a:pt x="15944" y="23"/>
                    <a:pt x="15852" y="0"/>
                    <a:pt x="15761" y="0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4" name="Google Shape;1743;p41">
              <a:extLst>
                <a:ext uri="{FF2B5EF4-FFF2-40B4-BE49-F238E27FC236}">
                  <a16:creationId xmlns:a16="http://schemas.microsoft.com/office/drawing/2014/main" id="{648BD733-15E8-4432-B457-2ED849504ACB}"/>
                </a:ext>
              </a:extLst>
            </p:cNvPr>
            <p:cNvSpPr/>
            <p:nvPr/>
          </p:nvSpPr>
          <p:spPr>
            <a:xfrm>
              <a:off x="7073378" y="4120238"/>
              <a:ext cx="76429" cy="54777"/>
            </a:xfrm>
            <a:custGeom>
              <a:avLst/>
              <a:gdLst/>
              <a:ahLst/>
              <a:cxnLst/>
              <a:rect l="l" t="t" r="r" b="b"/>
              <a:pathLst>
                <a:path w="4430" h="3175" extrusionOk="0">
                  <a:moveTo>
                    <a:pt x="206" y="1"/>
                  </a:moveTo>
                  <a:cubicBezTo>
                    <a:pt x="138" y="366"/>
                    <a:pt x="69" y="731"/>
                    <a:pt x="1" y="1073"/>
                  </a:cubicBezTo>
                  <a:lnTo>
                    <a:pt x="3585" y="3105"/>
                  </a:lnTo>
                  <a:cubicBezTo>
                    <a:pt x="3670" y="3151"/>
                    <a:pt x="3763" y="3174"/>
                    <a:pt x="3854" y="3174"/>
                  </a:cubicBezTo>
                  <a:cubicBezTo>
                    <a:pt x="4032" y="3174"/>
                    <a:pt x="4202" y="3088"/>
                    <a:pt x="4292" y="2922"/>
                  </a:cubicBezTo>
                  <a:cubicBezTo>
                    <a:pt x="4429" y="2671"/>
                    <a:pt x="4338" y="2352"/>
                    <a:pt x="4087" y="2215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5" name="Google Shape;1744;p41">
              <a:extLst>
                <a:ext uri="{FF2B5EF4-FFF2-40B4-BE49-F238E27FC236}">
                  <a16:creationId xmlns:a16="http://schemas.microsoft.com/office/drawing/2014/main" id="{27C7A8B3-441A-49BA-B5FC-D34738348381}"/>
                </a:ext>
              </a:extLst>
            </p:cNvPr>
            <p:cNvSpPr/>
            <p:nvPr/>
          </p:nvSpPr>
          <p:spPr>
            <a:xfrm>
              <a:off x="6617377" y="4133626"/>
              <a:ext cx="65387" cy="50032"/>
            </a:xfrm>
            <a:custGeom>
              <a:avLst/>
              <a:gdLst/>
              <a:ahLst/>
              <a:cxnLst/>
              <a:rect l="l" t="t" r="r" b="b"/>
              <a:pathLst>
                <a:path w="3790" h="2900" extrusionOk="0">
                  <a:moveTo>
                    <a:pt x="3675" y="1"/>
                  </a:moveTo>
                  <a:lnTo>
                    <a:pt x="320" y="1941"/>
                  </a:lnTo>
                  <a:cubicBezTo>
                    <a:pt x="69" y="2078"/>
                    <a:pt x="0" y="2397"/>
                    <a:pt x="137" y="2625"/>
                  </a:cubicBezTo>
                  <a:cubicBezTo>
                    <a:pt x="228" y="2808"/>
                    <a:pt x="388" y="2899"/>
                    <a:pt x="571" y="2899"/>
                  </a:cubicBezTo>
                  <a:cubicBezTo>
                    <a:pt x="662" y="2899"/>
                    <a:pt x="753" y="2877"/>
                    <a:pt x="822" y="2831"/>
                  </a:cubicBezTo>
                  <a:lnTo>
                    <a:pt x="3789" y="1119"/>
                  </a:lnTo>
                  <a:cubicBezTo>
                    <a:pt x="3744" y="754"/>
                    <a:pt x="3698" y="389"/>
                    <a:pt x="3675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6" name="Google Shape;1745;p41">
              <a:extLst>
                <a:ext uri="{FF2B5EF4-FFF2-40B4-BE49-F238E27FC236}">
                  <a16:creationId xmlns:a16="http://schemas.microsoft.com/office/drawing/2014/main" id="{8AE2E815-628D-43CD-8910-676C340A61C8}"/>
                </a:ext>
              </a:extLst>
            </p:cNvPr>
            <p:cNvSpPr/>
            <p:nvPr/>
          </p:nvSpPr>
          <p:spPr>
            <a:xfrm>
              <a:off x="6616980" y="3876477"/>
              <a:ext cx="531636" cy="449341"/>
            </a:xfrm>
            <a:custGeom>
              <a:avLst/>
              <a:gdLst/>
              <a:ahLst/>
              <a:cxnLst/>
              <a:rect l="l" t="t" r="r" b="b"/>
              <a:pathLst>
                <a:path w="30815" h="26045" extrusionOk="0">
                  <a:moveTo>
                    <a:pt x="30290" y="1"/>
                  </a:moveTo>
                  <a:cubicBezTo>
                    <a:pt x="30016" y="1"/>
                    <a:pt x="29787" y="229"/>
                    <a:pt x="29787" y="503"/>
                  </a:cubicBezTo>
                  <a:lnTo>
                    <a:pt x="29787" y="16481"/>
                  </a:lnTo>
                  <a:lnTo>
                    <a:pt x="14609" y="24652"/>
                  </a:lnTo>
                  <a:lnTo>
                    <a:pt x="14723" y="9382"/>
                  </a:lnTo>
                  <a:cubicBezTo>
                    <a:pt x="14723" y="9108"/>
                    <a:pt x="14494" y="8857"/>
                    <a:pt x="14221" y="8857"/>
                  </a:cubicBezTo>
                  <a:cubicBezTo>
                    <a:pt x="13924" y="8857"/>
                    <a:pt x="13696" y="9085"/>
                    <a:pt x="13696" y="9382"/>
                  </a:cubicBezTo>
                  <a:lnTo>
                    <a:pt x="13581" y="24606"/>
                  </a:lnTo>
                  <a:lnTo>
                    <a:pt x="1119" y="16983"/>
                  </a:lnTo>
                  <a:lnTo>
                    <a:pt x="1028" y="1370"/>
                  </a:lnTo>
                  <a:cubicBezTo>
                    <a:pt x="1028" y="1096"/>
                    <a:pt x="799" y="868"/>
                    <a:pt x="525" y="868"/>
                  </a:cubicBezTo>
                  <a:cubicBezTo>
                    <a:pt x="229" y="868"/>
                    <a:pt x="0" y="1096"/>
                    <a:pt x="0" y="1370"/>
                  </a:cubicBezTo>
                  <a:lnTo>
                    <a:pt x="92" y="17279"/>
                  </a:lnTo>
                  <a:cubicBezTo>
                    <a:pt x="92" y="17462"/>
                    <a:pt x="183" y="17622"/>
                    <a:pt x="343" y="17713"/>
                  </a:cubicBezTo>
                  <a:lnTo>
                    <a:pt x="13833" y="25953"/>
                  </a:lnTo>
                  <a:cubicBezTo>
                    <a:pt x="13833" y="25953"/>
                    <a:pt x="13833" y="25976"/>
                    <a:pt x="13833" y="25976"/>
                  </a:cubicBezTo>
                  <a:cubicBezTo>
                    <a:pt x="13855" y="25976"/>
                    <a:pt x="13878" y="25999"/>
                    <a:pt x="13924" y="25999"/>
                  </a:cubicBezTo>
                  <a:cubicBezTo>
                    <a:pt x="13924" y="25999"/>
                    <a:pt x="13947" y="26021"/>
                    <a:pt x="13947" y="26021"/>
                  </a:cubicBezTo>
                  <a:cubicBezTo>
                    <a:pt x="13992" y="26021"/>
                    <a:pt x="14038" y="26044"/>
                    <a:pt x="14061" y="26044"/>
                  </a:cubicBezTo>
                  <a:lnTo>
                    <a:pt x="14084" y="26044"/>
                  </a:lnTo>
                  <a:cubicBezTo>
                    <a:pt x="14129" y="26044"/>
                    <a:pt x="14175" y="26044"/>
                    <a:pt x="14221" y="26021"/>
                  </a:cubicBezTo>
                  <a:cubicBezTo>
                    <a:pt x="14243" y="26021"/>
                    <a:pt x="14266" y="25999"/>
                    <a:pt x="14266" y="25999"/>
                  </a:cubicBezTo>
                  <a:cubicBezTo>
                    <a:pt x="14289" y="25999"/>
                    <a:pt x="14312" y="25999"/>
                    <a:pt x="14335" y="25976"/>
                  </a:cubicBezTo>
                  <a:lnTo>
                    <a:pt x="30541" y="17234"/>
                  </a:lnTo>
                  <a:cubicBezTo>
                    <a:pt x="30700" y="17165"/>
                    <a:pt x="30815" y="16983"/>
                    <a:pt x="30815" y="16800"/>
                  </a:cubicBezTo>
                  <a:lnTo>
                    <a:pt x="30815" y="503"/>
                  </a:lnTo>
                  <a:cubicBezTo>
                    <a:pt x="30815" y="229"/>
                    <a:pt x="30586" y="1"/>
                    <a:pt x="30290" y="1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7" name="Google Shape;1746;p41">
              <a:extLst>
                <a:ext uri="{FF2B5EF4-FFF2-40B4-BE49-F238E27FC236}">
                  <a16:creationId xmlns:a16="http://schemas.microsoft.com/office/drawing/2014/main" id="{51D507D0-984E-45DC-9CA8-6BBA5E34AA42}"/>
                </a:ext>
              </a:extLst>
            </p:cNvPr>
            <p:cNvSpPr/>
            <p:nvPr/>
          </p:nvSpPr>
          <p:spPr>
            <a:xfrm>
              <a:off x="6852856" y="4029265"/>
              <a:ext cx="18132" cy="71701"/>
            </a:xfrm>
            <a:custGeom>
              <a:avLst/>
              <a:gdLst/>
              <a:ahLst/>
              <a:cxnLst/>
              <a:rect l="l" t="t" r="r" b="b"/>
              <a:pathLst>
                <a:path w="1051" h="4156" extrusionOk="0">
                  <a:moveTo>
                    <a:pt x="549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3790"/>
                  </a:lnTo>
                  <a:lnTo>
                    <a:pt x="640" y="4155"/>
                  </a:lnTo>
                  <a:lnTo>
                    <a:pt x="1028" y="3904"/>
                  </a:lnTo>
                  <a:lnTo>
                    <a:pt x="1051" y="526"/>
                  </a:lnTo>
                  <a:cubicBezTo>
                    <a:pt x="1051" y="252"/>
                    <a:pt x="822" y="1"/>
                    <a:pt x="549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8" name="Google Shape;1747;p41">
              <a:extLst>
                <a:ext uri="{FF2B5EF4-FFF2-40B4-BE49-F238E27FC236}">
                  <a16:creationId xmlns:a16="http://schemas.microsoft.com/office/drawing/2014/main" id="{5DB37536-31C0-4DC8-B58A-7539C35B746F}"/>
                </a:ext>
              </a:extLst>
            </p:cNvPr>
            <p:cNvSpPr/>
            <p:nvPr/>
          </p:nvSpPr>
          <p:spPr>
            <a:xfrm>
              <a:off x="6616980" y="3891452"/>
              <a:ext cx="18132" cy="76411"/>
            </a:xfrm>
            <a:custGeom>
              <a:avLst/>
              <a:gdLst/>
              <a:ahLst/>
              <a:cxnLst/>
              <a:rect l="l" t="t" r="r" b="b"/>
              <a:pathLst>
                <a:path w="1051" h="4429" extrusionOk="0">
                  <a:moveTo>
                    <a:pt x="525" y="0"/>
                  </a:moveTo>
                  <a:cubicBezTo>
                    <a:pt x="229" y="0"/>
                    <a:pt x="0" y="228"/>
                    <a:pt x="0" y="502"/>
                  </a:cubicBezTo>
                  <a:lnTo>
                    <a:pt x="23" y="3835"/>
                  </a:lnTo>
                  <a:lnTo>
                    <a:pt x="1050" y="4428"/>
                  </a:lnTo>
                  <a:lnTo>
                    <a:pt x="1028" y="502"/>
                  </a:lnTo>
                  <a:cubicBezTo>
                    <a:pt x="1028" y="228"/>
                    <a:pt x="799" y="0"/>
                    <a:pt x="525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9" name="Google Shape;1748;p41">
              <a:extLst>
                <a:ext uri="{FF2B5EF4-FFF2-40B4-BE49-F238E27FC236}">
                  <a16:creationId xmlns:a16="http://schemas.microsoft.com/office/drawing/2014/main" id="{4AB667F3-96DD-49F0-BB97-84380649C0DD}"/>
                </a:ext>
              </a:extLst>
            </p:cNvPr>
            <p:cNvSpPr/>
            <p:nvPr/>
          </p:nvSpPr>
          <p:spPr>
            <a:xfrm>
              <a:off x="7130880" y="3876477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03" y="1"/>
                  </a:moveTo>
                  <a:cubicBezTo>
                    <a:pt x="229" y="1"/>
                    <a:pt x="0" y="229"/>
                    <a:pt x="0" y="503"/>
                  </a:cubicBezTo>
                  <a:lnTo>
                    <a:pt x="0" y="3402"/>
                  </a:lnTo>
                  <a:lnTo>
                    <a:pt x="1028" y="2763"/>
                  </a:lnTo>
                  <a:lnTo>
                    <a:pt x="1028" y="503"/>
                  </a:lnTo>
                  <a:cubicBezTo>
                    <a:pt x="1028" y="229"/>
                    <a:pt x="799" y="1"/>
                    <a:pt x="503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0" name="Google Shape;1749;p41">
              <a:extLst>
                <a:ext uri="{FF2B5EF4-FFF2-40B4-BE49-F238E27FC236}">
                  <a16:creationId xmlns:a16="http://schemas.microsoft.com/office/drawing/2014/main" id="{965A80D7-0626-40F8-968C-E0D54910A3C1}"/>
                </a:ext>
              </a:extLst>
            </p:cNvPr>
            <p:cNvSpPr/>
            <p:nvPr/>
          </p:nvSpPr>
          <p:spPr>
            <a:xfrm>
              <a:off x="6606353" y="3535464"/>
              <a:ext cx="600939" cy="527305"/>
            </a:xfrm>
            <a:custGeom>
              <a:avLst/>
              <a:gdLst/>
              <a:ahLst/>
              <a:cxnLst/>
              <a:rect l="l" t="t" r="r" b="b"/>
              <a:pathLst>
                <a:path w="34832" h="30564" extrusionOk="0">
                  <a:moveTo>
                    <a:pt x="34832" y="0"/>
                  </a:moveTo>
                  <a:lnTo>
                    <a:pt x="15772" y="10249"/>
                  </a:lnTo>
                  <a:lnTo>
                    <a:pt x="12098" y="21456"/>
                  </a:lnTo>
                  <a:lnTo>
                    <a:pt x="0" y="15042"/>
                  </a:lnTo>
                  <a:lnTo>
                    <a:pt x="411" y="22483"/>
                  </a:lnTo>
                  <a:lnTo>
                    <a:pt x="14837" y="30563"/>
                  </a:lnTo>
                  <a:lnTo>
                    <a:pt x="31408" y="21091"/>
                  </a:lnTo>
                  <a:lnTo>
                    <a:pt x="34832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1" name="Google Shape;1750;p41">
              <a:extLst>
                <a:ext uri="{FF2B5EF4-FFF2-40B4-BE49-F238E27FC236}">
                  <a16:creationId xmlns:a16="http://schemas.microsoft.com/office/drawing/2014/main" id="{FB71C721-403E-44BC-98B6-5B8A2E7A4E99}"/>
                </a:ext>
              </a:extLst>
            </p:cNvPr>
            <p:cNvSpPr/>
            <p:nvPr/>
          </p:nvSpPr>
          <p:spPr>
            <a:xfrm>
              <a:off x="6862311" y="3717789"/>
              <a:ext cx="21290" cy="336303"/>
            </a:xfrm>
            <a:custGeom>
              <a:avLst/>
              <a:gdLst/>
              <a:ahLst/>
              <a:cxnLst/>
              <a:rect l="l" t="t" r="r" b="b"/>
              <a:pathLst>
                <a:path w="1234" h="19493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1096" y="1621"/>
                    <a:pt x="959" y="3241"/>
                    <a:pt x="845" y="4862"/>
                  </a:cubicBezTo>
                  <a:lnTo>
                    <a:pt x="526" y="9746"/>
                  </a:lnTo>
                  <a:lnTo>
                    <a:pt x="229" y="14608"/>
                  </a:lnTo>
                  <a:cubicBezTo>
                    <a:pt x="138" y="16252"/>
                    <a:pt x="69" y="17872"/>
                    <a:pt x="1" y="19493"/>
                  </a:cubicBezTo>
                  <a:cubicBezTo>
                    <a:pt x="138" y="17872"/>
                    <a:pt x="252" y="16252"/>
                    <a:pt x="366" y="14631"/>
                  </a:cubicBezTo>
                  <a:lnTo>
                    <a:pt x="708" y="9746"/>
                  </a:lnTo>
                  <a:lnTo>
                    <a:pt x="982" y="4885"/>
                  </a:lnTo>
                  <a:cubicBezTo>
                    <a:pt x="1073" y="3241"/>
                    <a:pt x="1165" y="1621"/>
                    <a:pt x="1233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64" name="No 31">
            <a:hlinkClick r:id="" action="ppaction://media"/>
            <a:extLst>
              <a:ext uri="{FF2B5EF4-FFF2-40B4-BE49-F238E27FC236}">
                <a16:creationId xmlns:a16="http://schemas.microsoft.com/office/drawing/2014/main" id="{459C001A-A851-4C68-A9AC-161414E19F9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2400" end="1316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8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0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87310" y="1918215"/>
            <a:ext cx="3455641" cy="23020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2980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KELEBIHAN STRATEGI PROJECT BASED LEARNING</a:t>
            </a:r>
            <a:endParaRPr lang="en-ID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36097" y="1619216"/>
            <a:ext cx="4446170" cy="24365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Dapat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merombak pola pikir peserta didik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dari yang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sempit menjadi yang lebih luas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menyeluruh dalam memandang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memecahkan masalah yang dihadapi dalam kehidupan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Dapat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membina peserta didik menerapkan pengetahuan, sikap, dan keterampilan terpadu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yang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diharapkan berguna dalam kehidupan sehari-hari bagi peserta didik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264" name="Google Shape;5807;p46">
            <a:extLst>
              <a:ext uri="{FF2B5EF4-FFF2-40B4-BE49-F238E27FC236}">
                <a16:creationId xmlns:a16="http://schemas.microsoft.com/office/drawing/2014/main" id="{7A5945E2-B035-4493-8164-6709DCB7BE83}"/>
              </a:ext>
            </a:extLst>
          </p:cNvPr>
          <p:cNvGrpSpPr/>
          <p:nvPr/>
        </p:nvGrpSpPr>
        <p:grpSpPr>
          <a:xfrm flipH="1">
            <a:off x="261733" y="1407159"/>
            <a:ext cx="4121950" cy="3162225"/>
            <a:chOff x="2845475" y="1804150"/>
            <a:chExt cx="4121950" cy="3162225"/>
          </a:xfrm>
        </p:grpSpPr>
        <p:sp>
          <p:nvSpPr>
            <p:cNvPr id="265" name="Google Shape;5808;p46">
              <a:extLst>
                <a:ext uri="{FF2B5EF4-FFF2-40B4-BE49-F238E27FC236}">
                  <a16:creationId xmlns:a16="http://schemas.microsoft.com/office/drawing/2014/main" id="{C2415A48-EE0E-44A8-A84B-65FB5E6F7662}"/>
                </a:ext>
              </a:extLst>
            </p:cNvPr>
            <p:cNvSpPr/>
            <p:nvPr/>
          </p:nvSpPr>
          <p:spPr>
            <a:xfrm>
              <a:off x="3759475" y="2662025"/>
              <a:ext cx="2345975" cy="1232700"/>
            </a:xfrm>
            <a:custGeom>
              <a:avLst/>
              <a:gdLst/>
              <a:ahLst/>
              <a:cxnLst/>
              <a:rect l="l" t="t" r="r" b="b"/>
              <a:pathLst>
                <a:path w="93839" h="49308" extrusionOk="0">
                  <a:moveTo>
                    <a:pt x="46660" y="1"/>
                  </a:moveTo>
                  <a:cubicBezTo>
                    <a:pt x="35774" y="1"/>
                    <a:pt x="24910" y="2388"/>
                    <a:pt x="16628" y="7170"/>
                  </a:cubicBezTo>
                  <a:cubicBezTo>
                    <a:pt x="1" y="16769"/>
                    <a:pt x="74" y="32368"/>
                    <a:pt x="16799" y="42040"/>
                  </a:cubicBezTo>
                  <a:cubicBezTo>
                    <a:pt x="25206" y="46883"/>
                    <a:pt x="36204" y="49307"/>
                    <a:pt x="47176" y="49307"/>
                  </a:cubicBezTo>
                  <a:cubicBezTo>
                    <a:pt x="58065" y="49307"/>
                    <a:pt x="68929" y="46920"/>
                    <a:pt x="77211" y="42138"/>
                  </a:cubicBezTo>
                  <a:cubicBezTo>
                    <a:pt x="93839" y="32539"/>
                    <a:pt x="93741" y="16940"/>
                    <a:pt x="77015" y="7268"/>
                  </a:cubicBezTo>
                  <a:cubicBezTo>
                    <a:pt x="68621" y="2425"/>
                    <a:pt x="57629" y="1"/>
                    <a:pt x="46660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Google Shape;5809;p46">
              <a:extLst>
                <a:ext uri="{FF2B5EF4-FFF2-40B4-BE49-F238E27FC236}">
                  <a16:creationId xmlns:a16="http://schemas.microsoft.com/office/drawing/2014/main" id="{41CCD524-468D-4BC5-B3A4-B2BB07A16F05}"/>
                </a:ext>
              </a:extLst>
            </p:cNvPr>
            <p:cNvSpPr/>
            <p:nvPr/>
          </p:nvSpPr>
          <p:spPr>
            <a:xfrm>
              <a:off x="2845475" y="3032400"/>
              <a:ext cx="2345975" cy="1232700"/>
            </a:xfrm>
            <a:custGeom>
              <a:avLst/>
              <a:gdLst/>
              <a:ahLst/>
              <a:cxnLst/>
              <a:rect l="l" t="t" r="r" b="b"/>
              <a:pathLst>
                <a:path w="93839" h="49308" extrusionOk="0">
                  <a:moveTo>
                    <a:pt x="46672" y="1"/>
                  </a:moveTo>
                  <a:cubicBezTo>
                    <a:pt x="35780" y="1"/>
                    <a:pt x="24909" y="2388"/>
                    <a:pt x="16628" y="7170"/>
                  </a:cubicBezTo>
                  <a:cubicBezTo>
                    <a:pt x="0" y="16769"/>
                    <a:pt x="98" y="32368"/>
                    <a:pt x="16823" y="42040"/>
                  </a:cubicBezTo>
                  <a:cubicBezTo>
                    <a:pt x="25218" y="46883"/>
                    <a:pt x="36210" y="49307"/>
                    <a:pt x="47179" y="49307"/>
                  </a:cubicBezTo>
                  <a:cubicBezTo>
                    <a:pt x="58065" y="49307"/>
                    <a:pt x="68929" y="46920"/>
                    <a:pt x="77211" y="42138"/>
                  </a:cubicBezTo>
                  <a:cubicBezTo>
                    <a:pt x="93838" y="32539"/>
                    <a:pt x="93765" y="16940"/>
                    <a:pt x="77039" y="7268"/>
                  </a:cubicBezTo>
                  <a:cubicBezTo>
                    <a:pt x="68645" y="2425"/>
                    <a:pt x="57647" y="1"/>
                    <a:pt x="4667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Google Shape;5810;p46">
              <a:extLst>
                <a:ext uri="{FF2B5EF4-FFF2-40B4-BE49-F238E27FC236}">
                  <a16:creationId xmlns:a16="http://schemas.microsoft.com/office/drawing/2014/main" id="{A7E35F8E-4612-4500-BF0E-A3B75EA2ED13}"/>
                </a:ext>
              </a:extLst>
            </p:cNvPr>
            <p:cNvSpPr/>
            <p:nvPr/>
          </p:nvSpPr>
          <p:spPr>
            <a:xfrm>
              <a:off x="4620850" y="3345850"/>
              <a:ext cx="2346575" cy="1232700"/>
            </a:xfrm>
            <a:custGeom>
              <a:avLst/>
              <a:gdLst/>
              <a:ahLst/>
              <a:cxnLst/>
              <a:rect l="l" t="t" r="r" b="b"/>
              <a:pathLst>
                <a:path w="93863" h="49308" extrusionOk="0">
                  <a:moveTo>
                    <a:pt x="46672" y="1"/>
                  </a:moveTo>
                  <a:cubicBezTo>
                    <a:pt x="35780" y="1"/>
                    <a:pt x="24910" y="2388"/>
                    <a:pt x="16628" y="7170"/>
                  </a:cubicBezTo>
                  <a:cubicBezTo>
                    <a:pt x="0" y="16769"/>
                    <a:pt x="98" y="32392"/>
                    <a:pt x="16824" y="42040"/>
                  </a:cubicBezTo>
                  <a:cubicBezTo>
                    <a:pt x="25218" y="46883"/>
                    <a:pt x="36216" y="49307"/>
                    <a:pt x="47191" y="49307"/>
                  </a:cubicBezTo>
                  <a:cubicBezTo>
                    <a:pt x="58083" y="49307"/>
                    <a:pt x="68953" y="46919"/>
                    <a:pt x="77235" y="42138"/>
                  </a:cubicBezTo>
                  <a:cubicBezTo>
                    <a:pt x="93863" y="32539"/>
                    <a:pt x="93765" y="16940"/>
                    <a:pt x="77039" y="7267"/>
                  </a:cubicBezTo>
                  <a:cubicBezTo>
                    <a:pt x="68645" y="2425"/>
                    <a:pt x="57647" y="1"/>
                    <a:pt x="4667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Google Shape;5811;p46">
              <a:extLst>
                <a:ext uri="{FF2B5EF4-FFF2-40B4-BE49-F238E27FC236}">
                  <a16:creationId xmlns:a16="http://schemas.microsoft.com/office/drawing/2014/main" id="{17B0757D-2DD3-4BB9-8F3D-8166C89FFBD8}"/>
                </a:ext>
              </a:extLst>
            </p:cNvPr>
            <p:cNvSpPr/>
            <p:nvPr/>
          </p:nvSpPr>
          <p:spPr>
            <a:xfrm>
              <a:off x="3269725" y="3920700"/>
              <a:ext cx="924450" cy="485800"/>
            </a:xfrm>
            <a:custGeom>
              <a:avLst/>
              <a:gdLst/>
              <a:ahLst/>
              <a:cxnLst/>
              <a:rect l="l" t="t" r="r" b="b"/>
              <a:pathLst>
                <a:path w="36978" h="19432" extrusionOk="0">
                  <a:moveTo>
                    <a:pt x="18395" y="1"/>
                  </a:moveTo>
                  <a:cubicBezTo>
                    <a:pt x="14102" y="1"/>
                    <a:pt x="9822" y="944"/>
                    <a:pt x="6563" y="2835"/>
                  </a:cubicBezTo>
                  <a:cubicBezTo>
                    <a:pt x="0" y="6606"/>
                    <a:pt x="49" y="12753"/>
                    <a:pt x="6637" y="16573"/>
                  </a:cubicBezTo>
                  <a:cubicBezTo>
                    <a:pt x="9941" y="18477"/>
                    <a:pt x="14268" y="19432"/>
                    <a:pt x="18589" y="19432"/>
                  </a:cubicBezTo>
                  <a:cubicBezTo>
                    <a:pt x="22882" y="19432"/>
                    <a:pt x="27168" y="18489"/>
                    <a:pt x="30439" y="16597"/>
                  </a:cubicBezTo>
                  <a:cubicBezTo>
                    <a:pt x="36977" y="12826"/>
                    <a:pt x="36953" y="6680"/>
                    <a:pt x="30365" y="2860"/>
                  </a:cubicBezTo>
                  <a:cubicBezTo>
                    <a:pt x="27049" y="956"/>
                    <a:pt x="22716" y="1"/>
                    <a:pt x="1839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Google Shape;5812;p46">
              <a:extLst>
                <a:ext uri="{FF2B5EF4-FFF2-40B4-BE49-F238E27FC236}">
                  <a16:creationId xmlns:a16="http://schemas.microsoft.com/office/drawing/2014/main" id="{958AAB4B-64B6-4532-BB36-7641FB16455D}"/>
                </a:ext>
              </a:extLst>
            </p:cNvPr>
            <p:cNvSpPr/>
            <p:nvPr/>
          </p:nvSpPr>
          <p:spPr>
            <a:xfrm>
              <a:off x="3645000" y="4432125"/>
              <a:ext cx="347750" cy="182925"/>
            </a:xfrm>
            <a:custGeom>
              <a:avLst/>
              <a:gdLst/>
              <a:ahLst/>
              <a:cxnLst/>
              <a:rect l="l" t="t" r="r" b="b"/>
              <a:pathLst>
                <a:path w="13910" h="7317" extrusionOk="0">
                  <a:moveTo>
                    <a:pt x="6913" y="0"/>
                  </a:moveTo>
                  <a:cubicBezTo>
                    <a:pt x="5301" y="0"/>
                    <a:pt x="3693" y="355"/>
                    <a:pt x="2474" y="1063"/>
                  </a:cubicBezTo>
                  <a:cubicBezTo>
                    <a:pt x="1" y="2483"/>
                    <a:pt x="25" y="4809"/>
                    <a:pt x="2498" y="6229"/>
                  </a:cubicBezTo>
                  <a:cubicBezTo>
                    <a:pt x="3740" y="6955"/>
                    <a:pt x="5371" y="7316"/>
                    <a:pt x="6997" y="7316"/>
                  </a:cubicBezTo>
                  <a:cubicBezTo>
                    <a:pt x="8610" y="7316"/>
                    <a:pt x="10217" y="6961"/>
                    <a:pt x="11436" y="6254"/>
                  </a:cubicBezTo>
                  <a:cubicBezTo>
                    <a:pt x="13910" y="4834"/>
                    <a:pt x="13885" y="2507"/>
                    <a:pt x="11412" y="1087"/>
                  </a:cubicBezTo>
                  <a:cubicBezTo>
                    <a:pt x="10170" y="362"/>
                    <a:pt x="8539" y="0"/>
                    <a:pt x="691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Google Shape;5813;p46">
              <a:extLst>
                <a:ext uri="{FF2B5EF4-FFF2-40B4-BE49-F238E27FC236}">
                  <a16:creationId xmlns:a16="http://schemas.microsoft.com/office/drawing/2014/main" id="{06F9FDB4-F947-47F6-9C0A-249D96FBD133}"/>
                </a:ext>
              </a:extLst>
            </p:cNvPr>
            <p:cNvSpPr/>
            <p:nvPr/>
          </p:nvSpPr>
          <p:spPr>
            <a:xfrm>
              <a:off x="3224425" y="4410550"/>
              <a:ext cx="173875" cy="91475"/>
            </a:xfrm>
            <a:custGeom>
              <a:avLst/>
              <a:gdLst/>
              <a:ahLst/>
              <a:cxnLst/>
              <a:rect l="l" t="t" r="r" b="b"/>
              <a:pathLst>
                <a:path w="6955" h="3659" extrusionOk="0">
                  <a:moveTo>
                    <a:pt x="3445" y="0"/>
                  </a:moveTo>
                  <a:cubicBezTo>
                    <a:pt x="2644" y="0"/>
                    <a:pt x="1844" y="178"/>
                    <a:pt x="1225" y="530"/>
                  </a:cubicBezTo>
                  <a:cubicBezTo>
                    <a:pt x="0" y="1240"/>
                    <a:pt x="0" y="2415"/>
                    <a:pt x="1249" y="3125"/>
                  </a:cubicBezTo>
                  <a:cubicBezTo>
                    <a:pt x="1874" y="3480"/>
                    <a:pt x="2682" y="3658"/>
                    <a:pt x="3490" y="3658"/>
                  </a:cubicBezTo>
                  <a:cubicBezTo>
                    <a:pt x="4298" y="3658"/>
                    <a:pt x="5106" y="3480"/>
                    <a:pt x="5730" y="3125"/>
                  </a:cubicBezTo>
                  <a:cubicBezTo>
                    <a:pt x="6955" y="2415"/>
                    <a:pt x="6955" y="1264"/>
                    <a:pt x="5706" y="554"/>
                  </a:cubicBezTo>
                  <a:cubicBezTo>
                    <a:pt x="5076" y="184"/>
                    <a:pt x="4260" y="0"/>
                    <a:pt x="3445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5814;p46">
              <a:extLst>
                <a:ext uri="{FF2B5EF4-FFF2-40B4-BE49-F238E27FC236}">
                  <a16:creationId xmlns:a16="http://schemas.microsoft.com/office/drawing/2014/main" id="{80FD9529-5321-4C19-BA7D-3A8C83F75B87}"/>
                </a:ext>
              </a:extLst>
            </p:cNvPr>
            <p:cNvSpPr/>
            <p:nvPr/>
          </p:nvSpPr>
          <p:spPr>
            <a:xfrm>
              <a:off x="3888650" y="3706500"/>
              <a:ext cx="2345975" cy="1233150"/>
            </a:xfrm>
            <a:custGeom>
              <a:avLst/>
              <a:gdLst/>
              <a:ahLst/>
              <a:cxnLst/>
              <a:rect l="l" t="t" r="r" b="b"/>
              <a:pathLst>
                <a:path w="93839" h="49326" extrusionOk="0">
                  <a:moveTo>
                    <a:pt x="46639" y="1"/>
                  </a:moveTo>
                  <a:cubicBezTo>
                    <a:pt x="35760" y="1"/>
                    <a:pt x="24905" y="2389"/>
                    <a:pt x="16628" y="7167"/>
                  </a:cubicBezTo>
                  <a:cubicBezTo>
                    <a:pt x="1" y="16766"/>
                    <a:pt x="74" y="32389"/>
                    <a:pt x="16799" y="42038"/>
                  </a:cubicBezTo>
                  <a:cubicBezTo>
                    <a:pt x="25212" y="46895"/>
                    <a:pt x="36218" y="49326"/>
                    <a:pt x="47197" y="49326"/>
                  </a:cubicBezTo>
                  <a:cubicBezTo>
                    <a:pt x="58079" y="49326"/>
                    <a:pt x="68935" y="46938"/>
                    <a:pt x="77211" y="42160"/>
                  </a:cubicBezTo>
                  <a:cubicBezTo>
                    <a:pt x="93839" y="32561"/>
                    <a:pt x="93741" y="16938"/>
                    <a:pt x="77015" y="7289"/>
                  </a:cubicBezTo>
                  <a:cubicBezTo>
                    <a:pt x="68616" y="2431"/>
                    <a:pt x="57615" y="1"/>
                    <a:pt x="46639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5815;p46">
              <a:extLst>
                <a:ext uri="{FF2B5EF4-FFF2-40B4-BE49-F238E27FC236}">
                  <a16:creationId xmlns:a16="http://schemas.microsoft.com/office/drawing/2014/main" id="{B96AF317-E24B-4FF0-B12B-30E9BF5D1621}"/>
                </a:ext>
              </a:extLst>
            </p:cNvPr>
            <p:cNvSpPr/>
            <p:nvPr/>
          </p:nvSpPr>
          <p:spPr>
            <a:xfrm>
              <a:off x="4965525" y="2690650"/>
              <a:ext cx="604875" cy="871800"/>
            </a:xfrm>
            <a:custGeom>
              <a:avLst/>
              <a:gdLst/>
              <a:ahLst/>
              <a:cxnLst/>
              <a:rect l="l" t="t" r="r" b="b"/>
              <a:pathLst>
                <a:path w="24195" h="34872" extrusionOk="0">
                  <a:moveTo>
                    <a:pt x="24194" y="1"/>
                  </a:moveTo>
                  <a:lnTo>
                    <a:pt x="25" y="14032"/>
                  </a:lnTo>
                  <a:lnTo>
                    <a:pt x="0" y="34871"/>
                  </a:lnTo>
                  <a:lnTo>
                    <a:pt x="24170" y="20840"/>
                  </a:lnTo>
                  <a:lnTo>
                    <a:pt x="24194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5816;p46">
              <a:extLst>
                <a:ext uri="{FF2B5EF4-FFF2-40B4-BE49-F238E27FC236}">
                  <a16:creationId xmlns:a16="http://schemas.microsoft.com/office/drawing/2014/main" id="{E819B1EE-48E3-4703-9A91-93797CE05378}"/>
                </a:ext>
              </a:extLst>
            </p:cNvPr>
            <p:cNvSpPr/>
            <p:nvPr/>
          </p:nvSpPr>
          <p:spPr>
            <a:xfrm>
              <a:off x="4063125" y="2520450"/>
              <a:ext cx="903025" cy="1042000"/>
            </a:xfrm>
            <a:custGeom>
              <a:avLst/>
              <a:gdLst/>
              <a:ahLst/>
              <a:cxnLst/>
              <a:rect l="l" t="t" r="r" b="b"/>
              <a:pathLst>
                <a:path w="36121" h="41680" extrusionOk="0">
                  <a:moveTo>
                    <a:pt x="25" y="1"/>
                  </a:moveTo>
                  <a:lnTo>
                    <a:pt x="1" y="20840"/>
                  </a:lnTo>
                  <a:lnTo>
                    <a:pt x="36096" y="41679"/>
                  </a:lnTo>
                  <a:lnTo>
                    <a:pt x="36121" y="2084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E5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5817;p46">
              <a:extLst>
                <a:ext uri="{FF2B5EF4-FFF2-40B4-BE49-F238E27FC236}">
                  <a16:creationId xmlns:a16="http://schemas.microsoft.com/office/drawing/2014/main" id="{F19A947E-5D6B-421E-88D3-E66A73BE935F}"/>
                </a:ext>
              </a:extLst>
            </p:cNvPr>
            <p:cNvSpPr/>
            <p:nvPr/>
          </p:nvSpPr>
          <p:spPr>
            <a:xfrm>
              <a:off x="4063750" y="2169675"/>
              <a:ext cx="1506650" cy="871800"/>
            </a:xfrm>
            <a:custGeom>
              <a:avLst/>
              <a:gdLst/>
              <a:ahLst/>
              <a:cxnLst/>
              <a:rect l="l" t="t" r="r" b="b"/>
              <a:pathLst>
                <a:path w="60266" h="34872" extrusionOk="0">
                  <a:moveTo>
                    <a:pt x="24170" y="0"/>
                  </a:moveTo>
                  <a:lnTo>
                    <a:pt x="0" y="14032"/>
                  </a:lnTo>
                  <a:lnTo>
                    <a:pt x="36096" y="34871"/>
                  </a:lnTo>
                  <a:lnTo>
                    <a:pt x="60265" y="20840"/>
                  </a:lnTo>
                  <a:lnTo>
                    <a:pt x="24170" y="0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5818;p46">
              <a:extLst>
                <a:ext uri="{FF2B5EF4-FFF2-40B4-BE49-F238E27FC236}">
                  <a16:creationId xmlns:a16="http://schemas.microsoft.com/office/drawing/2014/main" id="{6E33515B-731C-493A-AAB5-86EA33BE193B}"/>
                </a:ext>
              </a:extLst>
            </p:cNvPr>
            <p:cNvSpPr/>
            <p:nvPr/>
          </p:nvSpPr>
          <p:spPr>
            <a:xfrm>
              <a:off x="3846425" y="3417325"/>
              <a:ext cx="604875" cy="624475"/>
            </a:xfrm>
            <a:custGeom>
              <a:avLst/>
              <a:gdLst/>
              <a:ahLst/>
              <a:cxnLst/>
              <a:rect l="l" t="t" r="r" b="b"/>
              <a:pathLst>
                <a:path w="24195" h="24979" extrusionOk="0">
                  <a:moveTo>
                    <a:pt x="24194" y="1"/>
                  </a:moveTo>
                  <a:lnTo>
                    <a:pt x="25" y="14057"/>
                  </a:lnTo>
                  <a:lnTo>
                    <a:pt x="0" y="24978"/>
                  </a:lnTo>
                  <a:lnTo>
                    <a:pt x="24145" y="10922"/>
                  </a:lnTo>
                  <a:lnTo>
                    <a:pt x="24194" y="1"/>
                  </a:lnTo>
                  <a:close/>
                </a:path>
              </a:pathLst>
            </a:custGeom>
            <a:solidFill>
              <a:srgbClr val="FFE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5819;p46">
              <a:extLst>
                <a:ext uri="{FF2B5EF4-FFF2-40B4-BE49-F238E27FC236}">
                  <a16:creationId xmlns:a16="http://schemas.microsoft.com/office/drawing/2014/main" id="{2A57C4B6-5868-477E-B03C-C8AAA9F175F5}"/>
                </a:ext>
              </a:extLst>
            </p:cNvPr>
            <p:cNvSpPr/>
            <p:nvPr/>
          </p:nvSpPr>
          <p:spPr>
            <a:xfrm>
              <a:off x="3195025" y="3392850"/>
              <a:ext cx="652025" cy="648950"/>
            </a:xfrm>
            <a:custGeom>
              <a:avLst/>
              <a:gdLst/>
              <a:ahLst/>
              <a:cxnLst/>
              <a:rect l="l" t="t" r="r" b="b"/>
              <a:pathLst>
                <a:path w="26081" h="25958" extrusionOk="0">
                  <a:moveTo>
                    <a:pt x="50" y="0"/>
                  </a:moveTo>
                  <a:lnTo>
                    <a:pt x="1" y="10922"/>
                  </a:lnTo>
                  <a:lnTo>
                    <a:pt x="26056" y="25957"/>
                  </a:lnTo>
                  <a:lnTo>
                    <a:pt x="26081" y="1503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5820;p46">
              <a:extLst>
                <a:ext uri="{FF2B5EF4-FFF2-40B4-BE49-F238E27FC236}">
                  <a16:creationId xmlns:a16="http://schemas.microsoft.com/office/drawing/2014/main" id="{EBAD30B8-3AED-4B8D-803D-165B4961119D}"/>
                </a:ext>
              </a:extLst>
            </p:cNvPr>
            <p:cNvSpPr/>
            <p:nvPr/>
          </p:nvSpPr>
          <p:spPr>
            <a:xfrm>
              <a:off x="3196250" y="3041450"/>
              <a:ext cx="1255050" cy="727300"/>
            </a:xfrm>
            <a:custGeom>
              <a:avLst/>
              <a:gdLst/>
              <a:ahLst/>
              <a:cxnLst/>
              <a:rect l="l" t="t" r="r" b="b"/>
              <a:pathLst>
                <a:path w="50202" h="29092" extrusionOk="0">
                  <a:moveTo>
                    <a:pt x="24146" y="0"/>
                  </a:moveTo>
                  <a:lnTo>
                    <a:pt x="1" y="14056"/>
                  </a:lnTo>
                  <a:lnTo>
                    <a:pt x="26032" y="29092"/>
                  </a:lnTo>
                  <a:lnTo>
                    <a:pt x="50201" y="15036"/>
                  </a:lnTo>
                  <a:lnTo>
                    <a:pt x="24146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5821;p46">
              <a:extLst>
                <a:ext uri="{FF2B5EF4-FFF2-40B4-BE49-F238E27FC236}">
                  <a16:creationId xmlns:a16="http://schemas.microsoft.com/office/drawing/2014/main" id="{062F1656-FAF8-4967-BC16-A7E744B10C71}"/>
                </a:ext>
              </a:extLst>
            </p:cNvPr>
            <p:cNvSpPr/>
            <p:nvPr/>
          </p:nvSpPr>
          <p:spPr>
            <a:xfrm>
              <a:off x="5283250" y="2560875"/>
              <a:ext cx="23900" cy="22675"/>
            </a:xfrm>
            <a:custGeom>
              <a:avLst/>
              <a:gdLst/>
              <a:ahLst/>
              <a:cxnLst/>
              <a:rect l="l" t="t" r="r" b="b"/>
              <a:pathLst>
                <a:path w="956" h="907" extrusionOk="0">
                  <a:moveTo>
                    <a:pt x="955" y="0"/>
                  </a:moveTo>
                  <a:lnTo>
                    <a:pt x="221" y="416"/>
                  </a:lnTo>
                  <a:cubicBezTo>
                    <a:pt x="221" y="661"/>
                    <a:pt x="123" y="833"/>
                    <a:pt x="0" y="906"/>
                  </a:cubicBezTo>
                  <a:lnTo>
                    <a:pt x="735" y="465"/>
                  </a:lnTo>
                  <a:cubicBezTo>
                    <a:pt x="882" y="392"/>
                    <a:pt x="955" y="221"/>
                    <a:pt x="95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5822;p46">
              <a:extLst>
                <a:ext uri="{FF2B5EF4-FFF2-40B4-BE49-F238E27FC236}">
                  <a16:creationId xmlns:a16="http://schemas.microsoft.com/office/drawing/2014/main" id="{85E8E24A-DAF9-48FE-B606-C6A8ADB0032D}"/>
                </a:ext>
              </a:extLst>
            </p:cNvPr>
            <p:cNvSpPr/>
            <p:nvPr/>
          </p:nvSpPr>
          <p:spPr>
            <a:xfrm>
              <a:off x="5288750" y="2133550"/>
              <a:ext cx="19625" cy="437750"/>
            </a:xfrm>
            <a:custGeom>
              <a:avLst/>
              <a:gdLst/>
              <a:ahLst/>
              <a:cxnLst/>
              <a:rect l="l" t="t" r="r" b="b"/>
              <a:pathLst>
                <a:path w="785" h="17510" extrusionOk="0">
                  <a:moveTo>
                    <a:pt x="784" y="1"/>
                  </a:moveTo>
                  <a:lnTo>
                    <a:pt x="25" y="441"/>
                  </a:lnTo>
                  <a:lnTo>
                    <a:pt x="1" y="17509"/>
                  </a:lnTo>
                  <a:lnTo>
                    <a:pt x="735" y="17069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5823;p46">
              <a:extLst>
                <a:ext uri="{FF2B5EF4-FFF2-40B4-BE49-F238E27FC236}">
                  <a16:creationId xmlns:a16="http://schemas.microsoft.com/office/drawing/2014/main" id="{C5D86914-B9D7-4CD4-92AE-810FB7426A30}"/>
                </a:ext>
              </a:extLst>
            </p:cNvPr>
            <p:cNvSpPr/>
            <p:nvPr/>
          </p:nvSpPr>
          <p:spPr>
            <a:xfrm>
              <a:off x="4747575" y="1804150"/>
              <a:ext cx="560800" cy="340450"/>
            </a:xfrm>
            <a:custGeom>
              <a:avLst/>
              <a:gdLst/>
              <a:ahLst/>
              <a:cxnLst/>
              <a:rect l="l" t="t" r="r" b="b"/>
              <a:pathLst>
                <a:path w="22432" h="13618" extrusionOk="0">
                  <a:moveTo>
                    <a:pt x="958" y="1"/>
                  </a:moveTo>
                  <a:cubicBezTo>
                    <a:pt x="880" y="1"/>
                    <a:pt x="813" y="19"/>
                    <a:pt x="759" y="51"/>
                  </a:cubicBezTo>
                  <a:lnTo>
                    <a:pt x="0" y="492"/>
                  </a:lnTo>
                  <a:cubicBezTo>
                    <a:pt x="64" y="460"/>
                    <a:pt x="133" y="442"/>
                    <a:pt x="209" y="442"/>
                  </a:cubicBezTo>
                  <a:cubicBezTo>
                    <a:pt x="306" y="442"/>
                    <a:pt x="415" y="472"/>
                    <a:pt x="539" y="541"/>
                  </a:cubicBezTo>
                  <a:lnTo>
                    <a:pt x="20913" y="12320"/>
                  </a:lnTo>
                  <a:cubicBezTo>
                    <a:pt x="21329" y="12564"/>
                    <a:pt x="21672" y="13152"/>
                    <a:pt x="21672" y="13617"/>
                  </a:cubicBezTo>
                  <a:lnTo>
                    <a:pt x="22431" y="13177"/>
                  </a:lnTo>
                  <a:cubicBezTo>
                    <a:pt x="22431" y="12711"/>
                    <a:pt x="22088" y="12124"/>
                    <a:pt x="21672" y="11879"/>
                  </a:cubicBezTo>
                  <a:lnTo>
                    <a:pt x="1298" y="100"/>
                  </a:lnTo>
                  <a:cubicBezTo>
                    <a:pt x="1174" y="31"/>
                    <a:pt x="1058" y="1"/>
                    <a:pt x="958" y="1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5824;p46">
              <a:extLst>
                <a:ext uri="{FF2B5EF4-FFF2-40B4-BE49-F238E27FC236}">
                  <a16:creationId xmlns:a16="http://schemas.microsoft.com/office/drawing/2014/main" id="{987B1031-8CE6-4268-9126-27080426A47A}"/>
                </a:ext>
              </a:extLst>
            </p:cNvPr>
            <p:cNvSpPr/>
            <p:nvPr/>
          </p:nvSpPr>
          <p:spPr>
            <a:xfrm>
              <a:off x="4740825" y="1815025"/>
              <a:ext cx="548575" cy="769925"/>
            </a:xfrm>
            <a:custGeom>
              <a:avLst/>
              <a:gdLst/>
              <a:ahLst/>
              <a:cxnLst/>
              <a:rect l="l" t="t" r="r" b="b"/>
              <a:pathLst>
                <a:path w="21943" h="30797" extrusionOk="0">
                  <a:moveTo>
                    <a:pt x="470" y="0"/>
                  </a:moveTo>
                  <a:cubicBezTo>
                    <a:pt x="222" y="0"/>
                    <a:pt x="50" y="200"/>
                    <a:pt x="50" y="547"/>
                  </a:cubicBezTo>
                  <a:lnTo>
                    <a:pt x="1" y="17615"/>
                  </a:lnTo>
                  <a:cubicBezTo>
                    <a:pt x="1" y="18104"/>
                    <a:pt x="344" y="18692"/>
                    <a:pt x="760" y="18913"/>
                  </a:cubicBezTo>
                  <a:lnTo>
                    <a:pt x="21159" y="30691"/>
                  </a:lnTo>
                  <a:cubicBezTo>
                    <a:pt x="21280" y="30763"/>
                    <a:pt x="21395" y="30797"/>
                    <a:pt x="21498" y="30797"/>
                  </a:cubicBezTo>
                  <a:cubicBezTo>
                    <a:pt x="21746" y="30797"/>
                    <a:pt x="21918" y="30597"/>
                    <a:pt x="21918" y="30250"/>
                  </a:cubicBezTo>
                  <a:lnTo>
                    <a:pt x="21942" y="13182"/>
                  </a:lnTo>
                  <a:cubicBezTo>
                    <a:pt x="21942" y="12717"/>
                    <a:pt x="21599" y="12129"/>
                    <a:pt x="21183" y="11885"/>
                  </a:cubicBezTo>
                  <a:lnTo>
                    <a:pt x="809" y="106"/>
                  </a:lnTo>
                  <a:cubicBezTo>
                    <a:pt x="688" y="34"/>
                    <a:pt x="572" y="0"/>
                    <a:pt x="470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5825;p46">
              <a:extLst>
                <a:ext uri="{FF2B5EF4-FFF2-40B4-BE49-F238E27FC236}">
                  <a16:creationId xmlns:a16="http://schemas.microsoft.com/office/drawing/2014/main" id="{025AD689-D1DB-4353-BB57-EDC8E699415B}"/>
                </a:ext>
              </a:extLst>
            </p:cNvPr>
            <p:cNvSpPr/>
            <p:nvPr/>
          </p:nvSpPr>
          <p:spPr>
            <a:xfrm>
              <a:off x="4759825" y="1860525"/>
              <a:ext cx="510600" cy="678950"/>
            </a:xfrm>
            <a:custGeom>
              <a:avLst/>
              <a:gdLst/>
              <a:ahLst/>
              <a:cxnLst/>
              <a:rect l="l" t="t" r="r" b="b"/>
              <a:pathLst>
                <a:path w="20424" h="27158" extrusionOk="0">
                  <a:moveTo>
                    <a:pt x="49" y="0"/>
                  </a:moveTo>
                  <a:lnTo>
                    <a:pt x="0" y="15378"/>
                  </a:lnTo>
                  <a:lnTo>
                    <a:pt x="20399" y="27157"/>
                  </a:lnTo>
                  <a:lnTo>
                    <a:pt x="20423" y="11779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5826;p46">
              <a:extLst>
                <a:ext uri="{FF2B5EF4-FFF2-40B4-BE49-F238E27FC236}">
                  <a16:creationId xmlns:a16="http://schemas.microsoft.com/office/drawing/2014/main" id="{CB5868BD-6738-4A96-9626-3C8E1A9A2570}"/>
                </a:ext>
              </a:extLst>
            </p:cNvPr>
            <p:cNvSpPr/>
            <p:nvPr/>
          </p:nvSpPr>
          <p:spPr>
            <a:xfrm>
              <a:off x="5269775" y="2593300"/>
              <a:ext cx="7375" cy="32475"/>
            </a:xfrm>
            <a:custGeom>
              <a:avLst/>
              <a:gdLst/>
              <a:ahLst/>
              <a:cxnLst/>
              <a:rect l="l" t="t" r="r" b="b"/>
              <a:pathLst>
                <a:path w="295" h="1299" extrusionOk="0">
                  <a:moveTo>
                    <a:pt x="294" y="1"/>
                  </a:moveTo>
                  <a:cubicBezTo>
                    <a:pt x="294" y="148"/>
                    <a:pt x="196" y="319"/>
                    <a:pt x="1" y="442"/>
                  </a:cubicBezTo>
                  <a:lnTo>
                    <a:pt x="1" y="1299"/>
                  </a:lnTo>
                  <a:cubicBezTo>
                    <a:pt x="196" y="1176"/>
                    <a:pt x="294" y="1029"/>
                    <a:pt x="294" y="883"/>
                  </a:cubicBezTo>
                  <a:lnTo>
                    <a:pt x="294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5827;p46">
              <a:extLst>
                <a:ext uri="{FF2B5EF4-FFF2-40B4-BE49-F238E27FC236}">
                  <a16:creationId xmlns:a16="http://schemas.microsoft.com/office/drawing/2014/main" id="{13194262-BBFF-4CFA-94C5-A16E7A0ADF7C}"/>
                </a:ext>
              </a:extLst>
            </p:cNvPr>
            <p:cNvSpPr/>
            <p:nvPr/>
          </p:nvSpPr>
          <p:spPr>
            <a:xfrm>
              <a:off x="4866325" y="2816150"/>
              <a:ext cx="38000" cy="26050"/>
            </a:xfrm>
            <a:custGeom>
              <a:avLst/>
              <a:gdLst/>
              <a:ahLst/>
              <a:cxnLst/>
              <a:rect l="l" t="t" r="r" b="b"/>
              <a:pathLst>
                <a:path w="1520" h="1042" extrusionOk="0">
                  <a:moveTo>
                    <a:pt x="1" y="1"/>
                  </a:moveTo>
                  <a:lnTo>
                    <a:pt x="1" y="858"/>
                  </a:lnTo>
                  <a:cubicBezTo>
                    <a:pt x="209" y="980"/>
                    <a:pt x="485" y="1041"/>
                    <a:pt x="760" y="1041"/>
                  </a:cubicBezTo>
                  <a:cubicBezTo>
                    <a:pt x="1036" y="1041"/>
                    <a:pt x="1311" y="980"/>
                    <a:pt x="1519" y="858"/>
                  </a:cubicBezTo>
                  <a:lnTo>
                    <a:pt x="1519" y="1"/>
                  </a:lnTo>
                  <a:cubicBezTo>
                    <a:pt x="1311" y="111"/>
                    <a:pt x="1036" y="166"/>
                    <a:pt x="760" y="166"/>
                  </a:cubicBezTo>
                  <a:cubicBezTo>
                    <a:pt x="485" y="166"/>
                    <a:pt x="209" y="111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5828;p46">
              <a:extLst>
                <a:ext uri="{FF2B5EF4-FFF2-40B4-BE49-F238E27FC236}">
                  <a16:creationId xmlns:a16="http://schemas.microsoft.com/office/drawing/2014/main" id="{ACCB5D6C-0C17-47C9-A4D1-5FFB27356D0F}"/>
                </a:ext>
              </a:extLst>
            </p:cNvPr>
            <p:cNvSpPr/>
            <p:nvPr/>
          </p:nvSpPr>
          <p:spPr>
            <a:xfrm>
              <a:off x="4349025" y="2510675"/>
              <a:ext cx="7975" cy="33075"/>
            </a:xfrm>
            <a:custGeom>
              <a:avLst/>
              <a:gdLst/>
              <a:ahLst/>
              <a:cxnLst/>
              <a:rect l="l" t="t" r="r" b="b"/>
              <a:pathLst>
                <a:path w="319" h="1323" extrusionOk="0">
                  <a:moveTo>
                    <a:pt x="1" y="0"/>
                  </a:moveTo>
                  <a:lnTo>
                    <a:pt x="1" y="882"/>
                  </a:lnTo>
                  <a:cubicBezTo>
                    <a:pt x="1" y="1029"/>
                    <a:pt x="99" y="1200"/>
                    <a:pt x="319" y="1322"/>
                  </a:cubicBezTo>
                  <a:lnTo>
                    <a:pt x="319" y="441"/>
                  </a:lnTo>
                  <a:cubicBezTo>
                    <a:pt x="99" y="318"/>
                    <a:pt x="1" y="172"/>
                    <a:pt x="1" y="0"/>
                  </a:cubicBez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5829;p46">
              <a:extLst>
                <a:ext uri="{FF2B5EF4-FFF2-40B4-BE49-F238E27FC236}">
                  <a16:creationId xmlns:a16="http://schemas.microsoft.com/office/drawing/2014/main" id="{E45A2810-5746-48F9-8B6C-727EC0D300D2}"/>
                </a:ext>
              </a:extLst>
            </p:cNvPr>
            <p:cNvSpPr/>
            <p:nvPr/>
          </p:nvSpPr>
          <p:spPr>
            <a:xfrm>
              <a:off x="4904300" y="2604325"/>
              <a:ext cx="365500" cy="233275"/>
            </a:xfrm>
            <a:custGeom>
              <a:avLst/>
              <a:gdLst/>
              <a:ahLst/>
              <a:cxnLst/>
              <a:rect l="l" t="t" r="r" b="b"/>
              <a:pathLst>
                <a:path w="14620" h="9331" extrusionOk="0">
                  <a:moveTo>
                    <a:pt x="14620" y="1"/>
                  </a:moveTo>
                  <a:lnTo>
                    <a:pt x="0" y="8474"/>
                  </a:lnTo>
                  <a:lnTo>
                    <a:pt x="0" y="9331"/>
                  </a:lnTo>
                  <a:lnTo>
                    <a:pt x="14620" y="858"/>
                  </a:lnTo>
                  <a:lnTo>
                    <a:pt x="14620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5830;p46">
              <a:extLst>
                <a:ext uri="{FF2B5EF4-FFF2-40B4-BE49-F238E27FC236}">
                  <a16:creationId xmlns:a16="http://schemas.microsoft.com/office/drawing/2014/main" id="{7C1CFDD9-4A44-423F-A437-BE82E8DC654B}"/>
                </a:ext>
              </a:extLst>
            </p:cNvPr>
            <p:cNvSpPr/>
            <p:nvPr/>
          </p:nvSpPr>
          <p:spPr>
            <a:xfrm>
              <a:off x="4356975" y="2521675"/>
              <a:ext cx="509375" cy="315925"/>
            </a:xfrm>
            <a:custGeom>
              <a:avLst/>
              <a:gdLst/>
              <a:ahLst/>
              <a:cxnLst/>
              <a:rect l="l" t="t" r="r" b="b"/>
              <a:pathLst>
                <a:path w="20375" h="12637" extrusionOk="0">
                  <a:moveTo>
                    <a:pt x="1" y="1"/>
                  </a:moveTo>
                  <a:lnTo>
                    <a:pt x="1" y="882"/>
                  </a:lnTo>
                  <a:lnTo>
                    <a:pt x="20375" y="12637"/>
                  </a:lnTo>
                  <a:lnTo>
                    <a:pt x="20375" y="1178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5831;p46">
              <a:extLst>
                <a:ext uri="{FF2B5EF4-FFF2-40B4-BE49-F238E27FC236}">
                  <a16:creationId xmlns:a16="http://schemas.microsoft.com/office/drawing/2014/main" id="{17873D5E-7C04-410D-B3CB-E0D5AE24C41B}"/>
                </a:ext>
              </a:extLst>
            </p:cNvPr>
            <p:cNvSpPr/>
            <p:nvPr/>
          </p:nvSpPr>
          <p:spPr>
            <a:xfrm>
              <a:off x="4346575" y="2283700"/>
              <a:ext cx="933625" cy="536600"/>
            </a:xfrm>
            <a:custGeom>
              <a:avLst/>
              <a:gdLst/>
              <a:ahLst/>
              <a:cxnLst/>
              <a:rect l="l" t="t" r="r" b="b"/>
              <a:pathLst>
                <a:path w="37345" h="21464" extrusionOk="0">
                  <a:moveTo>
                    <a:pt x="15774" y="0"/>
                  </a:moveTo>
                  <a:cubicBezTo>
                    <a:pt x="15502" y="0"/>
                    <a:pt x="15232" y="55"/>
                    <a:pt x="15036" y="166"/>
                  </a:cubicBezTo>
                  <a:lnTo>
                    <a:pt x="417" y="8638"/>
                  </a:lnTo>
                  <a:cubicBezTo>
                    <a:pt x="1" y="8883"/>
                    <a:pt x="1" y="9275"/>
                    <a:pt x="417" y="9520"/>
                  </a:cubicBezTo>
                  <a:lnTo>
                    <a:pt x="20791" y="21299"/>
                  </a:lnTo>
                  <a:cubicBezTo>
                    <a:pt x="20999" y="21409"/>
                    <a:pt x="21275" y="21464"/>
                    <a:pt x="21550" y="21464"/>
                  </a:cubicBezTo>
                  <a:cubicBezTo>
                    <a:pt x="21826" y="21464"/>
                    <a:pt x="22101" y="21409"/>
                    <a:pt x="22309" y="21299"/>
                  </a:cubicBezTo>
                  <a:lnTo>
                    <a:pt x="36929" y="12826"/>
                  </a:lnTo>
                  <a:cubicBezTo>
                    <a:pt x="37345" y="12581"/>
                    <a:pt x="37345" y="12189"/>
                    <a:pt x="36929" y="11944"/>
                  </a:cubicBezTo>
                  <a:lnTo>
                    <a:pt x="16530" y="166"/>
                  </a:lnTo>
                  <a:cubicBezTo>
                    <a:pt x="16322" y="55"/>
                    <a:pt x="16046" y="0"/>
                    <a:pt x="15774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5832;p46">
              <a:extLst>
                <a:ext uri="{FF2B5EF4-FFF2-40B4-BE49-F238E27FC236}">
                  <a16:creationId xmlns:a16="http://schemas.microsoft.com/office/drawing/2014/main" id="{37A625C8-50C2-4466-AF16-5659DF227D40}"/>
                </a:ext>
              </a:extLst>
            </p:cNvPr>
            <p:cNvSpPr/>
            <p:nvPr/>
          </p:nvSpPr>
          <p:spPr>
            <a:xfrm>
              <a:off x="4547375" y="2526725"/>
              <a:ext cx="314100" cy="179725"/>
            </a:xfrm>
            <a:custGeom>
              <a:avLst/>
              <a:gdLst/>
              <a:ahLst/>
              <a:cxnLst/>
              <a:rect l="l" t="t" r="r" b="b"/>
              <a:pathLst>
                <a:path w="12564" h="7189" extrusionOk="0">
                  <a:moveTo>
                    <a:pt x="4458" y="1"/>
                  </a:moveTo>
                  <a:cubicBezTo>
                    <a:pt x="4323" y="1"/>
                    <a:pt x="4188" y="32"/>
                    <a:pt x="4090" y="93"/>
                  </a:cubicBezTo>
                  <a:lnTo>
                    <a:pt x="197" y="2321"/>
                  </a:lnTo>
                  <a:cubicBezTo>
                    <a:pt x="1" y="2444"/>
                    <a:pt x="1" y="2640"/>
                    <a:pt x="197" y="2762"/>
                  </a:cubicBezTo>
                  <a:lnTo>
                    <a:pt x="7714" y="7096"/>
                  </a:lnTo>
                  <a:cubicBezTo>
                    <a:pt x="7825" y="7158"/>
                    <a:pt x="7959" y="7188"/>
                    <a:pt x="8094" y="7188"/>
                  </a:cubicBezTo>
                  <a:cubicBezTo>
                    <a:pt x="8229" y="7188"/>
                    <a:pt x="8363" y="7158"/>
                    <a:pt x="8474" y="7096"/>
                  </a:cubicBezTo>
                  <a:lnTo>
                    <a:pt x="12343" y="4868"/>
                  </a:lnTo>
                  <a:cubicBezTo>
                    <a:pt x="12563" y="4745"/>
                    <a:pt x="12563" y="4550"/>
                    <a:pt x="12343" y="4427"/>
                  </a:cubicBezTo>
                  <a:lnTo>
                    <a:pt x="4825" y="93"/>
                  </a:lnTo>
                  <a:cubicBezTo>
                    <a:pt x="4727" y="32"/>
                    <a:pt x="4592" y="1"/>
                    <a:pt x="4458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5833;p46">
              <a:extLst>
                <a:ext uri="{FF2B5EF4-FFF2-40B4-BE49-F238E27FC236}">
                  <a16:creationId xmlns:a16="http://schemas.microsoft.com/office/drawing/2014/main" id="{E532B87F-7351-4D50-8D70-2BEC4ABB1E34}"/>
                </a:ext>
              </a:extLst>
            </p:cNvPr>
            <p:cNvSpPr/>
            <p:nvPr/>
          </p:nvSpPr>
          <p:spPr>
            <a:xfrm>
              <a:off x="4731050" y="23215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5834;p46">
              <a:extLst>
                <a:ext uri="{FF2B5EF4-FFF2-40B4-BE49-F238E27FC236}">
                  <a16:creationId xmlns:a16="http://schemas.microsoft.com/office/drawing/2014/main" id="{09247F5A-2F23-461C-83E2-54CAA6AF77F6}"/>
                </a:ext>
              </a:extLst>
            </p:cNvPr>
            <p:cNvSpPr/>
            <p:nvPr/>
          </p:nvSpPr>
          <p:spPr>
            <a:xfrm>
              <a:off x="4697375" y="23215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5835;p46">
              <a:extLst>
                <a:ext uri="{FF2B5EF4-FFF2-40B4-BE49-F238E27FC236}">
                  <a16:creationId xmlns:a16="http://schemas.microsoft.com/office/drawing/2014/main" id="{74BD7271-E884-48F3-BD3C-DFF596FF0E52}"/>
                </a:ext>
              </a:extLst>
            </p:cNvPr>
            <p:cNvSpPr/>
            <p:nvPr/>
          </p:nvSpPr>
          <p:spPr>
            <a:xfrm>
              <a:off x="4697375" y="23019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5836;p46">
              <a:extLst>
                <a:ext uri="{FF2B5EF4-FFF2-40B4-BE49-F238E27FC236}">
                  <a16:creationId xmlns:a16="http://schemas.microsoft.com/office/drawing/2014/main" id="{025E39BE-744B-4037-89C4-75DE6370A72E}"/>
                </a:ext>
              </a:extLst>
            </p:cNvPr>
            <p:cNvSpPr/>
            <p:nvPr/>
          </p:nvSpPr>
          <p:spPr>
            <a:xfrm>
              <a:off x="4774500" y="2346600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5837;p46">
              <a:extLst>
                <a:ext uri="{FF2B5EF4-FFF2-40B4-BE49-F238E27FC236}">
                  <a16:creationId xmlns:a16="http://schemas.microsoft.com/office/drawing/2014/main" id="{FDA21088-1483-4517-ABB8-9FB6403C2C95}"/>
                </a:ext>
              </a:extLst>
            </p:cNvPr>
            <p:cNvSpPr/>
            <p:nvPr/>
          </p:nvSpPr>
          <p:spPr>
            <a:xfrm>
              <a:off x="4740825" y="23466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5838;p46">
              <a:extLst>
                <a:ext uri="{FF2B5EF4-FFF2-40B4-BE49-F238E27FC236}">
                  <a16:creationId xmlns:a16="http://schemas.microsoft.com/office/drawing/2014/main" id="{BC5B361A-05F2-4838-A219-B2B2A5711343}"/>
                </a:ext>
              </a:extLst>
            </p:cNvPr>
            <p:cNvSpPr/>
            <p:nvPr/>
          </p:nvSpPr>
          <p:spPr>
            <a:xfrm>
              <a:off x="4740825" y="2327000"/>
              <a:ext cx="68000" cy="39200"/>
            </a:xfrm>
            <a:custGeom>
              <a:avLst/>
              <a:gdLst/>
              <a:ahLst/>
              <a:cxnLst/>
              <a:rect l="l" t="t" r="r" b="b"/>
              <a:pathLst>
                <a:path w="2720" h="1568" extrusionOk="0">
                  <a:moveTo>
                    <a:pt x="1372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5839;p46">
              <a:extLst>
                <a:ext uri="{FF2B5EF4-FFF2-40B4-BE49-F238E27FC236}">
                  <a16:creationId xmlns:a16="http://schemas.microsoft.com/office/drawing/2014/main" id="{89EFD842-4713-4DAE-9B81-6B5E2B11D922}"/>
                </a:ext>
              </a:extLst>
            </p:cNvPr>
            <p:cNvSpPr/>
            <p:nvPr/>
          </p:nvSpPr>
          <p:spPr>
            <a:xfrm>
              <a:off x="4817975" y="23710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5840;p46">
              <a:extLst>
                <a:ext uri="{FF2B5EF4-FFF2-40B4-BE49-F238E27FC236}">
                  <a16:creationId xmlns:a16="http://schemas.microsoft.com/office/drawing/2014/main" id="{FCE3A1E2-70F4-4071-BC03-7DECCC852C3A}"/>
                </a:ext>
              </a:extLst>
            </p:cNvPr>
            <p:cNvSpPr/>
            <p:nvPr/>
          </p:nvSpPr>
          <p:spPr>
            <a:xfrm>
              <a:off x="4783700" y="23717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71" y="1004"/>
                  </a:lnTo>
                  <a:lnTo>
                    <a:pt x="1371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5841;p46">
              <a:extLst>
                <a:ext uri="{FF2B5EF4-FFF2-40B4-BE49-F238E27FC236}">
                  <a16:creationId xmlns:a16="http://schemas.microsoft.com/office/drawing/2014/main" id="{F0A2DA39-9D81-455C-A63A-008A7302DEA3}"/>
                </a:ext>
              </a:extLst>
            </p:cNvPr>
            <p:cNvSpPr/>
            <p:nvPr/>
          </p:nvSpPr>
          <p:spPr>
            <a:xfrm>
              <a:off x="4784300" y="23521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1" y="784"/>
                  </a:lnTo>
                  <a:lnTo>
                    <a:pt x="1347" y="1568"/>
                  </a:lnTo>
                  <a:lnTo>
                    <a:pt x="2719" y="76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5842;p46">
              <a:extLst>
                <a:ext uri="{FF2B5EF4-FFF2-40B4-BE49-F238E27FC236}">
                  <a16:creationId xmlns:a16="http://schemas.microsoft.com/office/drawing/2014/main" id="{67A2FA44-B26C-4021-8801-F184693D5416}"/>
                </a:ext>
              </a:extLst>
            </p:cNvPr>
            <p:cNvSpPr/>
            <p:nvPr/>
          </p:nvSpPr>
          <p:spPr>
            <a:xfrm>
              <a:off x="4860825" y="23961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5843;p46">
              <a:extLst>
                <a:ext uri="{FF2B5EF4-FFF2-40B4-BE49-F238E27FC236}">
                  <a16:creationId xmlns:a16="http://schemas.microsoft.com/office/drawing/2014/main" id="{F6662439-A073-4A1E-B043-9F04DDA8EAE6}"/>
                </a:ext>
              </a:extLst>
            </p:cNvPr>
            <p:cNvSpPr/>
            <p:nvPr/>
          </p:nvSpPr>
          <p:spPr>
            <a:xfrm>
              <a:off x="4827150" y="23968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5844;p46">
              <a:extLst>
                <a:ext uri="{FF2B5EF4-FFF2-40B4-BE49-F238E27FC236}">
                  <a16:creationId xmlns:a16="http://schemas.microsoft.com/office/drawing/2014/main" id="{9A06C953-8701-40C6-94A8-6D9FAA184754}"/>
                </a:ext>
              </a:extLst>
            </p:cNvPr>
            <p:cNvSpPr/>
            <p:nvPr/>
          </p:nvSpPr>
          <p:spPr>
            <a:xfrm>
              <a:off x="4827150" y="2376600"/>
              <a:ext cx="67975" cy="39800"/>
            </a:xfrm>
            <a:custGeom>
              <a:avLst/>
              <a:gdLst/>
              <a:ahLst/>
              <a:cxnLst/>
              <a:rect l="l" t="t" r="r" b="b"/>
              <a:pathLst>
                <a:path w="2719" h="1592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5845;p46">
              <a:extLst>
                <a:ext uri="{FF2B5EF4-FFF2-40B4-BE49-F238E27FC236}">
                  <a16:creationId xmlns:a16="http://schemas.microsoft.com/office/drawing/2014/main" id="{1DBB844E-3C6A-41A7-8645-ADE460AA269D}"/>
                </a:ext>
              </a:extLst>
            </p:cNvPr>
            <p:cNvSpPr/>
            <p:nvPr/>
          </p:nvSpPr>
          <p:spPr>
            <a:xfrm>
              <a:off x="4904300" y="24212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5846;p46">
              <a:extLst>
                <a:ext uri="{FF2B5EF4-FFF2-40B4-BE49-F238E27FC236}">
                  <a16:creationId xmlns:a16="http://schemas.microsoft.com/office/drawing/2014/main" id="{48B782B8-618A-4E71-AF71-03C7B99FC6E1}"/>
                </a:ext>
              </a:extLst>
            </p:cNvPr>
            <p:cNvSpPr/>
            <p:nvPr/>
          </p:nvSpPr>
          <p:spPr>
            <a:xfrm>
              <a:off x="4870625" y="2421900"/>
              <a:ext cx="33700" cy="24500"/>
            </a:xfrm>
            <a:custGeom>
              <a:avLst/>
              <a:gdLst/>
              <a:ahLst/>
              <a:cxnLst/>
              <a:rect l="l" t="t" r="r" b="b"/>
              <a:pathLst>
                <a:path w="1348" h="980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5847;p46">
              <a:extLst>
                <a:ext uri="{FF2B5EF4-FFF2-40B4-BE49-F238E27FC236}">
                  <a16:creationId xmlns:a16="http://schemas.microsoft.com/office/drawing/2014/main" id="{CACFF247-E691-42D2-879D-809B995C45DF}"/>
                </a:ext>
              </a:extLst>
            </p:cNvPr>
            <p:cNvSpPr/>
            <p:nvPr/>
          </p:nvSpPr>
          <p:spPr>
            <a:xfrm>
              <a:off x="4870625" y="24017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808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5848;p46">
              <a:extLst>
                <a:ext uri="{FF2B5EF4-FFF2-40B4-BE49-F238E27FC236}">
                  <a16:creationId xmlns:a16="http://schemas.microsoft.com/office/drawing/2014/main" id="{F786018C-5B76-4FA4-940C-2662742956A8}"/>
                </a:ext>
              </a:extLst>
            </p:cNvPr>
            <p:cNvSpPr/>
            <p:nvPr/>
          </p:nvSpPr>
          <p:spPr>
            <a:xfrm>
              <a:off x="4947750" y="24463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1"/>
                  </a:moveTo>
                  <a:lnTo>
                    <a:pt x="1" y="785"/>
                  </a:lnTo>
                  <a:lnTo>
                    <a:pt x="1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5849;p46">
              <a:extLst>
                <a:ext uri="{FF2B5EF4-FFF2-40B4-BE49-F238E27FC236}">
                  <a16:creationId xmlns:a16="http://schemas.microsoft.com/office/drawing/2014/main" id="{A8EC719E-565C-4425-A78E-7203D126706A}"/>
                </a:ext>
              </a:extLst>
            </p:cNvPr>
            <p:cNvSpPr/>
            <p:nvPr/>
          </p:nvSpPr>
          <p:spPr>
            <a:xfrm>
              <a:off x="4913475" y="24463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72" y="1005"/>
                  </a:lnTo>
                  <a:lnTo>
                    <a:pt x="1372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5850;p46">
              <a:extLst>
                <a:ext uri="{FF2B5EF4-FFF2-40B4-BE49-F238E27FC236}">
                  <a16:creationId xmlns:a16="http://schemas.microsoft.com/office/drawing/2014/main" id="{CC2D0EAE-367E-4290-8D40-88B2EAC30B07}"/>
                </a:ext>
              </a:extLst>
            </p:cNvPr>
            <p:cNvSpPr/>
            <p:nvPr/>
          </p:nvSpPr>
          <p:spPr>
            <a:xfrm>
              <a:off x="4913475" y="2426800"/>
              <a:ext cx="68600" cy="39200"/>
            </a:xfrm>
            <a:custGeom>
              <a:avLst/>
              <a:gdLst/>
              <a:ahLst/>
              <a:cxnLst/>
              <a:rect l="l" t="t" r="r" b="b"/>
              <a:pathLst>
                <a:path w="2744" h="1568" extrusionOk="0">
                  <a:moveTo>
                    <a:pt x="1372" y="0"/>
                  </a:moveTo>
                  <a:lnTo>
                    <a:pt x="1" y="784"/>
                  </a:lnTo>
                  <a:lnTo>
                    <a:pt x="1372" y="1568"/>
                  </a:lnTo>
                  <a:lnTo>
                    <a:pt x="2743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5851;p46">
              <a:extLst>
                <a:ext uri="{FF2B5EF4-FFF2-40B4-BE49-F238E27FC236}">
                  <a16:creationId xmlns:a16="http://schemas.microsoft.com/office/drawing/2014/main" id="{4E0059C8-97D7-4C02-9F1F-91A4EDA4F3A4}"/>
                </a:ext>
              </a:extLst>
            </p:cNvPr>
            <p:cNvSpPr/>
            <p:nvPr/>
          </p:nvSpPr>
          <p:spPr>
            <a:xfrm>
              <a:off x="4990625" y="24714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1" y="197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5852;p46">
              <a:extLst>
                <a:ext uri="{FF2B5EF4-FFF2-40B4-BE49-F238E27FC236}">
                  <a16:creationId xmlns:a16="http://schemas.microsoft.com/office/drawing/2014/main" id="{7935B03B-8B2A-48F0-96C9-E030694EFBB7}"/>
                </a:ext>
              </a:extLst>
            </p:cNvPr>
            <p:cNvSpPr/>
            <p:nvPr/>
          </p:nvSpPr>
          <p:spPr>
            <a:xfrm>
              <a:off x="4956950" y="247147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5853;p46">
              <a:extLst>
                <a:ext uri="{FF2B5EF4-FFF2-40B4-BE49-F238E27FC236}">
                  <a16:creationId xmlns:a16="http://schemas.microsoft.com/office/drawing/2014/main" id="{4617020C-AD04-4F08-850D-D62E28B272AC}"/>
                </a:ext>
              </a:extLst>
            </p:cNvPr>
            <p:cNvSpPr/>
            <p:nvPr/>
          </p:nvSpPr>
          <p:spPr>
            <a:xfrm>
              <a:off x="4956950" y="24519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5854;p46">
              <a:extLst>
                <a:ext uri="{FF2B5EF4-FFF2-40B4-BE49-F238E27FC236}">
                  <a16:creationId xmlns:a16="http://schemas.microsoft.com/office/drawing/2014/main" id="{0B334F33-B1D0-4531-BB48-8E70268C56E4}"/>
                </a:ext>
              </a:extLst>
            </p:cNvPr>
            <p:cNvSpPr/>
            <p:nvPr/>
          </p:nvSpPr>
          <p:spPr>
            <a:xfrm>
              <a:off x="5034075" y="2495975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5855;p46">
              <a:extLst>
                <a:ext uri="{FF2B5EF4-FFF2-40B4-BE49-F238E27FC236}">
                  <a16:creationId xmlns:a16="http://schemas.microsoft.com/office/drawing/2014/main" id="{55BAB181-EA40-4F33-A157-1882C5844E0A}"/>
                </a:ext>
              </a:extLst>
            </p:cNvPr>
            <p:cNvSpPr/>
            <p:nvPr/>
          </p:nvSpPr>
          <p:spPr>
            <a:xfrm>
              <a:off x="5000400" y="249657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48" y="1005"/>
                  </a:lnTo>
                  <a:lnTo>
                    <a:pt x="1348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5856;p46">
              <a:extLst>
                <a:ext uri="{FF2B5EF4-FFF2-40B4-BE49-F238E27FC236}">
                  <a16:creationId xmlns:a16="http://schemas.microsoft.com/office/drawing/2014/main" id="{0863611B-ECEF-4B44-B4EB-D4699E519E6E}"/>
                </a:ext>
              </a:extLst>
            </p:cNvPr>
            <p:cNvSpPr/>
            <p:nvPr/>
          </p:nvSpPr>
          <p:spPr>
            <a:xfrm>
              <a:off x="5000400" y="2476375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93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5857;p46">
              <a:extLst>
                <a:ext uri="{FF2B5EF4-FFF2-40B4-BE49-F238E27FC236}">
                  <a16:creationId xmlns:a16="http://schemas.microsoft.com/office/drawing/2014/main" id="{502796D7-2FAB-4910-BFC6-9055EEACA226}"/>
                </a:ext>
              </a:extLst>
            </p:cNvPr>
            <p:cNvSpPr/>
            <p:nvPr/>
          </p:nvSpPr>
          <p:spPr>
            <a:xfrm>
              <a:off x="5077550" y="2521075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2" y="0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5858;p46">
              <a:extLst>
                <a:ext uri="{FF2B5EF4-FFF2-40B4-BE49-F238E27FC236}">
                  <a16:creationId xmlns:a16="http://schemas.microsoft.com/office/drawing/2014/main" id="{4CDBA45E-A74F-4ABC-8E09-884E48C30695}"/>
                </a:ext>
              </a:extLst>
            </p:cNvPr>
            <p:cNvSpPr/>
            <p:nvPr/>
          </p:nvSpPr>
          <p:spPr>
            <a:xfrm>
              <a:off x="5043275" y="25216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71" y="1005"/>
                  </a:lnTo>
                  <a:lnTo>
                    <a:pt x="1371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5859;p46">
              <a:extLst>
                <a:ext uri="{FF2B5EF4-FFF2-40B4-BE49-F238E27FC236}">
                  <a16:creationId xmlns:a16="http://schemas.microsoft.com/office/drawing/2014/main" id="{BEF611A7-A37D-4369-BA55-2823DD5624A7}"/>
                </a:ext>
              </a:extLst>
            </p:cNvPr>
            <p:cNvSpPr/>
            <p:nvPr/>
          </p:nvSpPr>
          <p:spPr>
            <a:xfrm>
              <a:off x="5043275" y="2501475"/>
              <a:ext cx="68575" cy="39825"/>
            </a:xfrm>
            <a:custGeom>
              <a:avLst/>
              <a:gdLst/>
              <a:ahLst/>
              <a:cxnLst/>
              <a:rect l="l" t="t" r="r" b="b"/>
              <a:pathLst>
                <a:path w="2743" h="1593" extrusionOk="0">
                  <a:moveTo>
                    <a:pt x="1371" y="1"/>
                  </a:moveTo>
                  <a:lnTo>
                    <a:pt x="0" y="809"/>
                  </a:lnTo>
                  <a:lnTo>
                    <a:pt x="1371" y="1593"/>
                  </a:lnTo>
                  <a:lnTo>
                    <a:pt x="2743" y="784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5860;p46">
              <a:extLst>
                <a:ext uri="{FF2B5EF4-FFF2-40B4-BE49-F238E27FC236}">
                  <a16:creationId xmlns:a16="http://schemas.microsoft.com/office/drawing/2014/main" id="{ADDDE4AA-86C7-4A67-ADC6-F5970B850598}"/>
                </a:ext>
              </a:extLst>
            </p:cNvPr>
            <p:cNvSpPr/>
            <p:nvPr/>
          </p:nvSpPr>
          <p:spPr>
            <a:xfrm>
              <a:off x="5120400" y="25461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5861;p46">
              <a:extLst>
                <a:ext uri="{FF2B5EF4-FFF2-40B4-BE49-F238E27FC236}">
                  <a16:creationId xmlns:a16="http://schemas.microsoft.com/office/drawing/2014/main" id="{3EB2F350-8B16-4548-90F2-526926279A06}"/>
                </a:ext>
              </a:extLst>
            </p:cNvPr>
            <p:cNvSpPr/>
            <p:nvPr/>
          </p:nvSpPr>
          <p:spPr>
            <a:xfrm>
              <a:off x="5086725" y="2546775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1" y="1"/>
                  </a:moveTo>
                  <a:lnTo>
                    <a:pt x="1" y="221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5862;p46">
              <a:extLst>
                <a:ext uri="{FF2B5EF4-FFF2-40B4-BE49-F238E27FC236}">
                  <a16:creationId xmlns:a16="http://schemas.microsoft.com/office/drawing/2014/main" id="{89630E53-CE15-4AED-9A86-76021F140705}"/>
                </a:ext>
              </a:extLst>
            </p:cNvPr>
            <p:cNvSpPr/>
            <p:nvPr/>
          </p:nvSpPr>
          <p:spPr>
            <a:xfrm>
              <a:off x="5086725" y="2526575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809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5863;p46">
              <a:extLst>
                <a:ext uri="{FF2B5EF4-FFF2-40B4-BE49-F238E27FC236}">
                  <a16:creationId xmlns:a16="http://schemas.microsoft.com/office/drawing/2014/main" id="{93E2AD1A-1B7A-4C00-B0BE-F843C52770A4}"/>
                </a:ext>
              </a:extLst>
            </p:cNvPr>
            <p:cNvSpPr/>
            <p:nvPr/>
          </p:nvSpPr>
          <p:spPr>
            <a:xfrm>
              <a:off x="5207325" y="25963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196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5864;p46">
              <a:extLst>
                <a:ext uri="{FF2B5EF4-FFF2-40B4-BE49-F238E27FC236}">
                  <a16:creationId xmlns:a16="http://schemas.microsoft.com/office/drawing/2014/main" id="{5387B69F-2527-423A-9354-D34FF74BCD3D}"/>
                </a:ext>
              </a:extLst>
            </p:cNvPr>
            <p:cNvSpPr/>
            <p:nvPr/>
          </p:nvSpPr>
          <p:spPr>
            <a:xfrm>
              <a:off x="5130200" y="2571275"/>
              <a:ext cx="77150" cy="50225"/>
            </a:xfrm>
            <a:custGeom>
              <a:avLst/>
              <a:gdLst/>
              <a:ahLst/>
              <a:cxnLst/>
              <a:rect l="l" t="t" r="r" b="b"/>
              <a:pathLst>
                <a:path w="3086" h="2009" extrusionOk="0">
                  <a:moveTo>
                    <a:pt x="0" y="0"/>
                  </a:moveTo>
                  <a:lnTo>
                    <a:pt x="0" y="221"/>
                  </a:lnTo>
                  <a:lnTo>
                    <a:pt x="3086" y="2008"/>
                  </a:lnTo>
                  <a:lnTo>
                    <a:pt x="3086" y="17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5865;p46">
              <a:extLst>
                <a:ext uri="{FF2B5EF4-FFF2-40B4-BE49-F238E27FC236}">
                  <a16:creationId xmlns:a16="http://schemas.microsoft.com/office/drawing/2014/main" id="{E43C7821-0B16-4320-935E-0BC5B19DCBE7}"/>
                </a:ext>
              </a:extLst>
            </p:cNvPr>
            <p:cNvSpPr/>
            <p:nvPr/>
          </p:nvSpPr>
          <p:spPr>
            <a:xfrm>
              <a:off x="5130200" y="2551675"/>
              <a:ext cx="111450" cy="64325"/>
            </a:xfrm>
            <a:custGeom>
              <a:avLst/>
              <a:gdLst/>
              <a:ahLst/>
              <a:cxnLst/>
              <a:rect l="l" t="t" r="r" b="b"/>
              <a:pathLst>
                <a:path w="4458" h="2573" extrusionOk="0">
                  <a:moveTo>
                    <a:pt x="1372" y="1"/>
                  </a:moveTo>
                  <a:lnTo>
                    <a:pt x="0" y="784"/>
                  </a:lnTo>
                  <a:lnTo>
                    <a:pt x="3086" y="2572"/>
                  </a:lnTo>
                  <a:lnTo>
                    <a:pt x="4457" y="1788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5866;p46">
              <a:extLst>
                <a:ext uri="{FF2B5EF4-FFF2-40B4-BE49-F238E27FC236}">
                  <a16:creationId xmlns:a16="http://schemas.microsoft.com/office/drawing/2014/main" id="{C9943E50-F84B-4FE4-9CC5-FD7A2B1392E4}"/>
                </a:ext>
              </a:extLst>
            </p:cNvPr>
            <p:cNvSpPr/>
            <p:nvPr/>
          </p:nvSpPr>
          <p:spPr>
            <a:xfrm>
              <a:off x="4731050" y="23717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0"/>
                  </a:moveTo>
                  <a:lnTo>
                    <a:pt x="0" y="808"/>
                  </a:lnTo>
                  <a:lnTo>
                    <a:pt x="0" y="1004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5867;p46">
              <a:extLst>
                <a:ext uri="{FF2B5EF4-FFF2-40B4-BE49-F238E27FC236}">
                  <a16:creationId xmlns:a16="http://schemas.microsoft.com/office/drawing/2014/main" id="{49C475E3-753C-48CB-B576-A449506ED4D5}"/>
                </a:ext>
              </a:extLst>
            </p:cNvPr>
            <p:cNvSpPr/>
            <p:nvPr/>
          </p:nvSpPr>
          <p:spPr>
            <a:xfrm>
              <a:off x="4653900" y="2347200"/>
              <a:ext cx="77175" cy="49625"/>
            </a:xfrm>
            <a:custGeom>
              <a:avLst/>
              <a:gdLst/>
              <a:ahLst/>
              <a:cxnLst/>
              <a:rect l="l" t="t" r="r" b="b"/>
              <a:pathLst>
                <a:path w="3087" h="1985" extrusionOk="0">
                  <a:moveTo>
                    <a:pt x="1" y="1"/>
                  </a:moveTo>
                  <a:lnTo>
                    <a:pt x="1" y="221"/>
                  </a:lnTo>
                  <a:lnTo>
                    <a:pt x="3086" y="1984"/>
                  </a:lnTo>
                  <a:lnTo>
                    <a:pt x="3086" y="178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5868;p46">
              <a:extLst>
                <a:ext uri="{FF2B5EF4-FFF2-40B4-BE49-F238E27FC236}">
                  <a16:creationId xmlns:a16="http://schemas.microsoft.com/office/drawing/2014/main" id="{457ADD3A-BF84-4B07-BCDD-A03FA7EAB9F1}"/>
                </a:ext>
              </a:extLst>
            </p:cNvPr>
            <p:cNvSpPr/>
            <p:nvPr/>
          </p:nvSpPr>
          <p:spPr>
            <a:xfrm>
              <a:off x="4653900" y="2327000"/>
              <a:ext cx="111450" cy="64925"/>
            </a:xfrm>
            <a:custGeom>
              <a:avLst/>
              <a:gdLst/>
              <a:ahLst/>
              <a:cxnLst/>
              <a:rect l="l" t="t" r="r" b="b"/>
              <a:pathLst>
                <a:path w="4458" h="2597" extrusionOk="0">
                  <a:moveTo>
                    <a:pt x="1372" y="1"/>
                  </a:moveTo>
                  <a:lnTo>
                    <a:pt x="1" y="809"/>
                  </a:lnTo>
                  <a:lnTo>
                    <a:pt x="3086" y="2596"/>
                  </a:lnTo>
                  <a:lnTo>
                    <a:pt x="4457" y="1788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5869;p46">
              <a:extLst>
                <a:ext uri="{FF2B5EF4-FFF2-40B4-BE49-F238E27FC236}">
                  <a16:creationId xmlns:a16="http://schemas.microsoft.com/office/drawing/2014/main" id="{C791FB4A-E1FD-4ECD-B710-E25DF380CB3B}"/>
                </a:ext>
              </a:extLst>
            </p:cNvPr>
            <p:cNvSpPr/>
            <p:nvPr/>
          </p:nvSpPr>
          <p:spPr>
            <a:xfrm>
              <a:off x="4773900" y="23968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5870;p46">
              <a:extLst>
                <a:ext uri="{FF2B5EF4-FFF2-40B4-BE49-F238E27FC236}">
                  <a16:creationId xmlns:a16="http://schemas.microsoft.com/office/drawing/2014/main" id="{218E06F2-A207-497F-9523-AA803382C489}"/>
                </a:ext>
              </a:extLst>
            </p:cNvPr>
            <p:cNvSpPr/>
            <p:nvPr/>
          </p:nvSpPr>
          <p:spPr>
            <a:xfrm>
              <a:off x="4740225" y="2397400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0" y="1"/>
                  </a:moveTo>
                  <a:lnTo>
                    <a:pt x="0" y="197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5871;p46">
              <a:extLst>
                <a:ext uri="{FF2B5EF4-FFF2-40B4-BE49-F238E27FC236}">
                  <a16:creationId xmlns:a16="http://schemas.microsoft.com/office/drawing/2014/main" id="{F9CFCAE1-7A46-4F9D-9822-422B11F1F5D3}"/>
                </a:ext>
              </a:extLst>
            </p:cNvPr>
            <p:cNvSpPr/>
            <p:nvPr/>
          </p:nvSpPr>
          <p:spPr>
            <a:xfrm>
              <a:off x="4740225" y="23772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0" y="809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5872;p46">
              <a:extLst>
                <a:ext uri="{FF2B5EF4-FFF2-40B4-BE49-F238E27FC236}">
                  <a16:creationId xmlns:a16="http://schemas.microsoft.com/office/drawing/2014/main" id="{CD77515A-13C1-4548-ACC1-D35B4FCE544D}"/>
                </a:ext>
              </a:extLst>
            </p:cNvPr>
            <p:cNvSpPr/>
            <p:nvPr/>
          </p:nvSpPr>
          <p:spPr>
            <a:xfrm>
              <a:off x="4817350" y="2421900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5873;p46">
              <a:extLst>
                <a:ext uri="{FF2B5EF4-FFF2-40B4-BE49-F238E27FC236}">
                  <a16:creationId xmlns:a16="http://schemas.microsoft.com/office/drawing/2014/main" id="{FD0EA5A0-9C9C-46D2-9D5E-3ED942C46DDC}"/>
                </a:ext>
              </a:extLst>
            </p:cNvPr>
            <p:cNvSpPr/>
            <p:nvPr/>
          </p:nvSpPr>
          <p:spPr>
            <a:xfrm>
              <a:off x="4783700" y="2421900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5874;p46">
              <a:extLst>
                <a:ext uri="{FF2B5EF4-FFF2-40B4-BE49-F238E27FC236}">
                  <a16:creationId xmlns:a16="http://schemas.microsoft.com/office/drawing/2014/main" id="{65CAE849-A71B-4A74-B171-70FFD632E534}"/>
                </a:ext>
              </a:extLst>
            </p:cNvPr>
            <p:cNvSpPr/>
            <p:nvPr/>
          </p:nvSpPr>
          <p:spPr>
            <a:xfrm>
              <a:off x="4783700" y="24023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1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5875;p46">
              <a:extLst>
                <a:ext uri="{FF2B5EF4-FFF2-40B4-BE49-F238E27FC236}">
                  <a16:creationId xmlns:a16="http://schemas.microsoft.com/office/drawing/2014/main" id="{703225F7-19B3-4880-B8F6-3516DDE173CE}"/>
                </a:ext>
              </a:extLst>
            </p:cNvPr>
            <p:cNvSpPr/>
            <p:nvPr/>
          </p:nvSpPr>
          <p:spPr>
            <a:xfrm>
              <a:off x="4860825" y="24463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47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5876;p46">
              <a:extLst>
                <a:ext uri="{FF2B5EF4-FFF2-40B4-BE49-F238E27FC236}">
                  <a16:creationId xmlns:a16="http://schemas.microsoft.com/office/drawing/2014/main" id="{E1B5D8B7-FA58-4BEE-ABF1-E11FE32DD61E}"/>
                </a:ext>
              </a:extLst>
            </p:cNvPr>
            <p:cNvSpPr/>
            <p:nvPr/>
          </p:nvSpPr>
          <p:spPr>
            <a:xfrm>
              <a:off x="4826550" y="24470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72" y="1004"/>
                  </a:lnTo>
                  <a:lnTo>
                    <a:pt x="1372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5877;p46">
              <a:extLst>
                <a:ext uri="{FF2B5EF4-FFF2-40B4-BE49-F238E27FC236}">
                  <a16:creationId xmlns:a16="http://schemas.microsoft.com/office/drawing/2014/main" id="{959D9D1C-D92D-47E7-A6C3-EEF6D41FE7AD}"/>
                </a:ext>
              </a:extLst>
            </p:cNvPr>
            <p:cNvSpPr/>
            <p:nvPr/>
          </p:nvSpPr>
          <p:spPr>
            <a:xfrm>
              <a:off x="4826550" y="2427400"/>
              <a:ext cx="68575" cy="39200"/>
            </a:xfrm>
            <a:custGeom>
              <a:avLst/>
              <a:gdLst/>
              <a:ahLst/>
              <a:cxnLst/>
              <a:rect l="l" t="t" r="r" b="b"/>
              <a:pathLst>
                <a:path w="2743" h="1568" extrusionOk="0">
                  <a:moveTo>
                    <a:pt x="1372" y="1"/>
                  </a:moveTo>
                  <a:lnTo>
                    <a:pt x="0" y="784"/>
                  </a:lnTo>
                  <a:lnTo>
                    <a:pt x="1372" y="1568"/>
                  </a:lnTo>
                  <a:lnTo>
                    <a:pt x="2743" y="76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5878;p46">
              <a:extLst>
                <a:ext uri="{FF2B5EF4-FFF2-40B4-BE49-F238E27FC236}">
                  <a16:creationId xmlns:a16="http://schemas.microsoft.com/office/drawing/2014/main" id="{DD21CA00-9977-49E3-838C-73B90B053481}"/>
                </a:ext>
              </a:extLst>
            </p:cNvPr>
            <p:cNvSpPr/>
            <p:nvPr/>
          </p:nvSpPr>
          <p:spPr>
            <a:xfrm>
              <a:off x="4903675" y="24714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5879;p46">
              <a:extLst>
                <a:ext uri="{FF2B5EF4-FFF2-40B4-BE49-F238E27FC236}">
                  <a16:creationId xmlns:a16="http://schemas.microsoft.com/office/drawing/2014/main" id="{1B26857E-2F8B-4A1B-A5D3-3CD4184B5FBF}"/>
                </a:ext>
              </a:extLst>
            </p:cNvPr>
            <p:cNvSpPr/>
            <p:nvPr/>
          </p:nvSpPr>
          <p:spPr>
            <a:xfrm>
              <a:off x="4870000" y="24721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5880;p46">
              <a:extLst>
                <a:ext uri="{FF2B5EF4-FFF2-40B4-BE49-F238E27FC236}">
                  <a16:creationId xmlns:a16="http://schemas.microsoft.com/office/drawing/2014/main" id="{63B11042-AF5D-41F7-915D-8A4D9C5D5C85}"/>
                </a:ext>
              </a:extLst>
            </p:cNvPr>
            <p:cNvSpPr/>
            <p:nvPr/>
          </p:nvSpPr>
          <p:spPr>
            <a:xfrm>
              <a:off x="4870000" y="2451900"/>
              <a:ext cx="68000" cy="39800"/>
            </a:xfrm>
            <a:custGeom>
              <a:avLst/>
              <a:gdLst/>
              <a:ahLst/>
              <a:cxnLst/>
              <a:rect l="l" t="t" r="r" b="b"/>
              <a:pathLst>
                <a:path w="2720" h="1592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5881;p46">
              <a:extLst>
                <a:ext uri="{FF2B5EF4-FFF2-40B4-BE49-F238E27FC236}">
                  <a16:creationId xmlns:a16="http://schemas.microsoft.com/office/drawing/2014/main" id="{6192B8BD-1F0E-41D4-B927-5DD54E2BD7F1}"/>
                </a:ext>
              </a:extLst>
            </p:cNvPr>
            <p:cNvSpPr/>
            <p:nvPr/>
          </p:nvSpPr>
          <p:spPr>
            <a:xfrm>
              <a:off x="4947150" y="24965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Google Shape;5882;p46">
              <a:extLst>
                <a:ext uri="{FF2B5EF4-FFF2-40B4-BE49-F238E27FC236}">
                  <a16:creationId xmlns:a16="http://schemas.microsoft.com/office/drawing/2014/main" id="{5BB80407-24EB-45F4-BD9E-493367141C6E}"/>
                </a:ext>
              </a:extLst>
            </p:cNvPr>
            <p:cNvSpPr/>
            <p:nvPr/>
          </p:nvSpPr>
          <p:spPr>
            <a:xfrm>
              <a:off x="4913475" y="2497200"/>
              <a:ext cx="33700" cy="24500"/>
            </a:xfrm>
            <a:custGeom>
              <a:avLst/>
              <a:gdLst/>
              <a:ahLst/>
              <a:cxnLst/>
              <a:rect l="l" t="t" r="r" b="b"/>
              <a:pathLst>
                <a:path w="1348" h="980" extrusionOk="0">
                  <a:moveTo>
                    <a:pt x="1" y="0"/>
                  </a:moveTo>
                  <a:lnTo>
                    <a:pt x="1" y="221"/>
                  </a:lnTo>
                  <a:lnTo>
                    <a:pt x="1347" y="980"/>
                  </a:lnTo>
                  <a:lnTo>
                    <a:pt x="1347" y="7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0" name="Google Shape;5883;p46">
              <a:extLst>
                <a:ext uri="{FF2B5EF4-FFF2-40B4-BE49-F238E27FC236}">
                  <a16:creationId xmlns:a16="http://schemas.microsoft.com/office/drawing/2014/main" id="{2447F47A-7AFF-455C-91E8-36C8B596BE40}"/>
                </a:ext>
              </a:extLst>
            </p:cNvPr>
            <p:cNvSpPr/>
            <p:nvPr/>
          </p:nvSpPr>
          <p:spPr>
            <a:xfrm>
              <a:off x="4913475" y="24770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1" y="808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1" name="Google Shape;5884;p46">
              <a:extLst>
                <a:ext uri="{FF2B5EF4-FFF2-40B4-BE49-F238E27FC236}">
                  <a16:creationId xmlns:a16="http://schemas.microsoft.com/office/drawing/2014/main" id="{A8C811F8-7727-4793-81C2-731A4979E33F}"/>
                </a:ext>
              </a:extLst>
            </p:cNvPr>
            <p:cNvSpPr/>
            <p:nvPr/>
          </p:nvSpPr>
          <p:spPr>
            <a:xfrm>
              <a:off x="4990625" y="2521675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1347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47" y="221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2" name="Google Shape;5885;p46">
              <a:extLst>
                <a:ext uri="{FF2B5EF4-FFF2-40B4-BE49-F238E27FC236}">
                  <a16:creationId xmlns:a16="http://schemas.microsoft.com/office/drawing/2014/main" id="{2B073F92-BC43-41DA-B3F0-2D46BE79CF4C}"/>
                </a:ext>
              </a:extLst>
            </p:cNvPr>
            <p:cNvSpPr/>
            <p:nvPr/>
          </p:nvSpPr>
          <p:spPr>
            <a:xfrm>
              <a:off x="4956325" y="25216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72" y="1005"/>
                  </a:lnTo>
                  <a:lnTo>
                    <a:pt x="1372" y="7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3" name="Google Shape;5886;p46">
              <a:extLst>
                <a:ext uri="{FF2B5EF4-FFF2-40B4-BE49-F238E27FC236}">
                  <a16:creationId xmlns:a16="http://schemas.microsoft.com/office/drawing/2014/main" id="{84923718-E005-4E69-B55C-E862B8C7B0D7}"/>
                </a:ext>
              </a:extLst>
            </p:cNvPr>
            <p:cNvSpPr/>
            <p:nvPr/>
          </p:nvSpPr>
          <p:spPr>
            <a:xfrm>
              <a:off x="4956325" y="25021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1" y="784"/>
                  </a:lnTo>
                  <a:lnTo>
                    <a:pt x="1372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4" name="Google Shape;5887;p46">
              <a:extLst>
                <a:ext uri="{FF2B5EF4-FFF2-40B4-BE49-F238E27FC236}">
                  <a16:creationId xmlns:a16="http://schemas.microsoft.com/office/drawing/2014/main" id="{0DB3BA46-F370-4FBB-8F32-7C2E21A4CA0C}"/>
                </a:ext>
              </a:extLst>
            </p:cNvPr>
            <p:cNvSpPr/>
            <p:nvPr/>
          </p:nvSpPr>
          <p:spPr>
            <a:xfrm>
              <a:off x="5033475" y="25467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5" name="Google Shape;5888;p46">
              <a:extLst>
                <a:ext uri="{FF2B5EF4-FFF2-40B4-BE49-F238E27FC236}">
                  <a16:creationId xmlns:a16="http://schemas.microsoft.com/office/drawing/2014/main" id="{2C7F1907-AA66-494E-9D17-8D9334C41F97}"/>
                </a:ext>
              </a:extLst>
            </p:cNvPr>
            <p:cNvSpPr/>
            <p:nvPr/>
          </p:nvSpPr>
          <p:spPr>
            <a:xfrm>
              <a:off x="4999800" y="254677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6" name="Google Shape;5889;p46">
              <a:extLst>
                <a:ext uri="{FF2B5EF4-FFF2-40B4-BE49-F238E27FC236}">
                  <a16:creationId xmlns:a16="http://schemas.microsoft.com/office/drawing/2014/main" id="{44C7FF29-6C82-4218-9A8D-4BE35FD1D443}"/>
                </a:ext>
              </a:extLst>
            </p:cNvPr>
            <p:cNvSpPr/>
            <p:nvPr/>
          </p:nvSpPr>
          <p:spPr>
            <a:xfrm>
              <a:off x="4999800" y="25272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Google Shape;5890;p46">
              <a:extLst>
                <a:ext uri="{FF2B5EF4-FFF2-40B4-BE49-F238E27FC236}">
                  <a16:creationId xmlns:a16="http://schemas.microsoft.com/office/drawing/2014/main" id="{D37E7A56-956B-4238-87AE-B6315314098F}"/>
                </a:ext>
              </a:extLst>
            </p:cNvPr>
            <p:cNvSpPr/>
            <p:nvPr/>
          </p:nvSpPr>
          <p:spPr>
            <a:xfrm>
              <a:off x="5076925" y="2571275"/>
              <a:ext cx="34325" cy="25725"/>
            </a:xfrm>
            <a:custGeom>
              <a:avLst/>
              <a:gdLst/>
              <a:ahLst/>
              <a:cxnLst/>
              <a:rect l="l" t="t" r="r" b="b"/>
              <a:pathLst>
                <a:path w="1373" h="1029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Google Shape;5891;p46">
              <a:extLst>
                <a:ext uri="{FF2B5EF4-FFF2-40B4-BE49-F238E27FC236}">
                  <a16:creationId xmlns:a16="http://schemas.microsoft.com/office/drawing/2014/main" id="{9FF8D364-C6C5-42F0-A0E9-D0C63EC3CD40}"/>
                </a:ext>
              </a:extLst>
            </p:cNvPr>
            <p:cNvSpPr/>
            <p:nvPr/>
          </p:nvSpPr>
          <p:spPr>
            <a:xfrm>
              <a:off x="5043275" y="2571875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Google Shape;5892;p46">
              <a:extLst>
                <a:ext uri="{FF2B5EF4-FFF2-40B4-BE49-F238E27FC236}">
                  <a16:creationId xmlns:a16="http://schemas.microsoft.com/office/drawing/2014/main" id="{23BA3789-9015-4B19-8CE0-3EE20002766B}"/>
                </a:ext>
              </a:extLst>
            </p:cNvPr>
            <p:cNvSpPr/>
            <p:nvPr/>
          </p:nvSpPr>
          <p:spPr>
            <a:xfrm>
              <a:off x="5043275" y="25523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1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59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Google Shape;5893;p46">
              <a:extLst>
                <a:ext uri="{FF2B5EF4-FFF2-40B4-BE49-F238E27FC236}">
                  <a16:creationId xmlns:a16="http://schemas.microsoft.com/office/drawing/2014/main" id="{C3DA303C-E6E7-42D9-9832-15CAC74F73D4}"/>
                </a:ext>
              </a:extLst>
            </p:cNvPr>
            <p:cNvSpPr/>
            <p:nvPr/>
          </p:nvSpPr>
          <p:spPr>
            <a:xfrm>
              <a:off x="5120400" y="2596375"/>
              <a:ext cx="33700" cy="25725"/>
            </a:xfrm>
            <a:custGeom>
              <a:avLst/>
              <a:gdLst/>
              <a:ahLst/>
              <a:cxnLst/>
              <a:rect l="l" t="t" r="r" b="b"/>
              <a:pathLst>
                <a:path w="1348" h="1029" extrusionOk="0">
                  <a:moveTo>
                    <a:pt x="1347" y="0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47" y="221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Google Shape;5894;p46">
              <a:extLst>
                <a:ext uri="{FF2B5EF4-FFF2-40B4-BE49-F238E27FC236}">
                  <a16:creationId xmlns:a16="http://schemas.microsoft.com/office/drawing/2014/main" id="{0A96C0CE-0DDA-4A89-9ACE-22C932F1F35D}"/>
                </a:ext>
              </a:extLst>
            </p:cNvPr>
            <p:cNvSpPr/>
            <p:nvPr/>
          </p:nvSpPr>
          <p:spPr>
            <a:xfrm>
              <a:off x="5086125" y="25969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71" y="1005"/>
                  </a:lnTo>
                  <a:lnTo>
                    <a:pt x="1371" y="78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Google Shape;5895;p46">
              <a:extLst>
                <a:ext uri="{FF2B5EF4-FFF2-40B4-BE49-F238E27FC236}">
                  <a16:creationId xmlns:a16="http://schemas.microsoft.com/office/drawing/2014/main" id="{8294B9E8-FCAD-4EFE-BEA7-2691693DFB40}"/>
                </a:ext>
              </a:extLst>
            </p:cNvPr>
            <p:cNvSpPr/>
            <p:nvPr/>
          </p:nvSpPr>
          <p:spPr>
            <a:xfrm>
              <a:off x="5086125" y="2576775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1" y="1"/>
                  </a:moveTo>
                  <a:lnTo>
                    <a:pt x="0" y="809"/>
                  </a:lnTo>
                  <a:lnTo>
                    <a:pt x="1371" y="1593"/>
                  </a:lnTo>
                  <a:lnTo>
                    <a:pt x="2718" y="784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Google Shape;5896;p46">
              <a:extLst>
                <a:ext uri="{FF2B5EF4-FFF2-40B4-BE49-F238E27FC236}">
                  <a16:creationId xmlns:a16="http://schemas.microsoft.com/office/drawing/2014/main" id="{306C0EF5-AF75-44D0-9150-3AF21CD142AC}"/>
                </a:ext>
              </a:extLst>
            </p:cNvPr>
            <p:cNvSpPr/>
            <p:nvPr/>
          </p:nvSpPr>
          <p:spPr>
            <a:xfrm>
              <a:off x="5163250" y="26214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Google Shape;5897;p46">
              <a:extLst>
                <a:ext uri="{FF2B5EF4-FFF2-40B4-BE49-F238E27FC236}">
                  <a16:creationId xmlns:a16="http://schemas.microsoft.com/office/drawing/2014/main" id="{0ABE77AF-7046-4568-A0C1-AF915674FDF6}"/>
                </a:ext>
              </a:extLst>
            </p:cNvPr>
            <p:cNvSpPr/>
            <p:nvPr/>
          </p:nvSpPr>
          <p:spPr>
            <a:xfrm>
              <a:off x="5129575" y="2622075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1" y="1"/>
                  </a:moveTo>
                  <a:lnTo>
                    <a:pt x="1" y="197"/>
                  </a:lnTo>
                  <a:lnTo>
                    <a:pt x="1348" y="980"/>
                  </a:lnTo>
                  <a:lnTo>
                    <a:pt x="1348" y="7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Google Shape;5898;p46">
              <a:extLst>
                <a:ext uri="{FF2B5EF4-FFF2-40B4-BE49-F238E27FC236}">
                  <a16:creationId xmlns:a16="http://schemas.microsoft.com/office/drawing/2014/main" id="{EEB5D74C-F665-41E3-AA84-FDC1EE5E1E5A}"/>
                </a:ext>
              </a:extLst>
            </p:cNvPr>
            <p:cNvSpPr/>
            <p:nvPr/>
          </p:nvSpPr>
          <p:spPr>
            <a:xfrm>
              <a:off x="5129575" y="2601875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6" name="Google Shape;5899;p46">
              <a:extLst>
                <a:ext uri="{FF2B5EF4-FFF2-40B4-BE49-F238E27FC236}">
                  <a16:creationId xmlns:a16="http://schemas.microsoft.com/office/drawing/2014/main" id="{657565D4-0D20-4009-9343-1EB88A3E4C9A}"/>
                </a:ext>
              </a:extLst>
            </p:cNvPr>
            <p:cNvSpPr/>
            <p:nvPr/>
          </p:nvSpPr>
          <p:spPr>
            <a:xfrm>
              <a:off x="4687575" y="23974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347" y="1"/>
                  </a:moveTo>
                  <a:lnTo>
                    <a:pt x="0" y="784"/>
                  </a:lnTo>
                  <a:lnTo>
                    <a:pt x="0" y="1005"/>
                  </a:lnTo>
                  <a:lnTo>
                    <a:pt x="1347" y="19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7" name="Google Shape;5900;p46">
              <a:extLst>
                <a:ext uri="{FF2B5EF4-FFF2-40B4-BE49-F238E27FC236}">
                  <a16:creationId xmlns:a16="http://schemas.microsoft.com/office/drawing/2014/main" id="{1AA8271B-587E-4FE0-9365-0AA79B794DC8}"/>
                </a:ext>
              </a:extLst>
            </p:cNvPr>
            <p:cNvSpPr/>
            <p:nvPr/>
          </p:nvSpPr>
          <p:spPr>
            <a:xfrm>
              <a:off x="4610450" y="2372300"/>
              <a:ext cx="77150" cy="50225"/>
            </a:xfrm>
            <a:custGeom>
              <a:avLst/>
              <a:gdLst/>
              <a:ahLst/>
              <a:cxnLst/>
              <a:rect l="l" t="t" r="r" b="b"/>
              <a:pathLst>
                <a:path w="3086" h="2009" extrusionOk="0">
                  <a:moveTo>
                    <a:pt x="0" y="1"/>
                  </a:moveTo>
                  <a:lnTo>
                    <a:pt x="0" y="221"/>
                  </a:lnTo>
                  <a:lnTo>
                    <a:pt x="3085" y="2009"/>
                  </a:lnTo>
                  <a:lnTo>
                    <a:pt x="3085" y="178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8" name="Google Shape;5901;p46">
              <a:extLst>
                <a:ext uri="{FF2B5EF4-FFF2-40B4-BE49-F238E27FC236}">
                  <a16:creationId xmlns:a16="http://schemas.microsoft.com/office/drawing/2014/main" id="{CD86FC4C-01FB-4A3B-8C41-0240D72B1EF5}"/>
                </a:ext>
              </a:extLst>
            </p:cNvPr>
            <p:cNvSpPr/>
            <p:nvPr/>
          </p:nvSpPr>
          <p:spPr>
            <a:xfrm>
              <a:off x="4610450" y="2352725"/>
              <a:ext cx="110825" cy="64300"/>
            </a:xfrm>
            <a:custGeom>
              <a:avLst/>
              <a:gdLst/>
              <a:ahLst/>
              <a:cxnLst/>
              <a:rect l="l" t="t" r="r" b="b"/>
              <a:pathLst>
                <a:path w="4433" h="2572" extrusionOk="0">
                  <a:moveTo>
                    <a:pt x="1371" y="0"/>
                  </a:moveTo>
                  <a:lnTo>
                    <a:pt x="0" y="784"/>
                  </a:lnTo>
                  <a:lnTo>
                    <a:pt x="3085" y="2571"/>
                  </a:lnTo>
                  <a:lnTo>
                    <a:pt x="4432" y="178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Google Shape;5902;p46">
              <a:extLst>
                <a:ext uri="{FF2B5EF4-FFF2-40B4-BE49-F238E27FC236}">
                  <a16:creationId xmlns:a16="http://schemas.microsoft.com/office/drawing/2014/main" id="{17D88105-422E-429F-8DD1-BCC6A4B88911}"/>
                </a:ext>
              </a:extLst>
            </p:cNvPr>
            <p:cNvSpPr/>
            <p:nvPr/>
          </p:nvSpPr>
          <p:spPr>
            <a:xfrm>
              <a:off x="4730425" y="2421900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2" y="0"/>
                  </a:moveTo>
                  <a:lnTo>
                    <a:pt x="1" y="808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0" name="Google Shape;5903;p46">
              <a:extLst>
                <a:ext uri="{FF2B5EF4-FFF2-40B4-BE49-F238E27FC236}">
                  <a16:creationId xmlns:a16="http://schemas.microsoft.com/office/drawing/2014/main" id="{27F8997D-EAD4-4F5E-B22C-B2D121E25AFF}"/>
                </a:ext>
              </a:extLst>
            </p:cNvPr>
            <p:cNvSpPr/>
            <p:nvPr/>
          </p:nvSpPr>
          <p:spPr>
            <a:xfrm>
              <a:off x="4696750" y="24225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48" y="1005"/>
                  </a:lnTo>
                  <a:lnTo>
                    <a:pt x="1348" y="7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1" name="Google Shape;5904;p46">
              <a:extLst>
                <a:ext uri="{FF2B5EF4-FFF2-40B4-BE49-F238E27FC236}">
                  <a16:creationId xmlns:a16="http://schemas.microsoft.com/office/drawing/2014/main" id="{B34326A5-A1B9-4418-9092-98855EACF13C}"/>
                </a:ext>
              </a:extLst>
            </p:cNvPr>
            <p:cNvSpPr/>
            <p:nvPr/>
          </p:nvSpPr>
          <p:spPr>
            <a:xfrm>
              <a:off x="4696750" y="24023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Google Shape;5905;p46">
              <a:extLst>
                <a:ext uri="{FF2B5EF4-FFF2-40B4-BE49-F238E27FC236}">
                  <a16:creationId xmlns:a16="http://schemas.microsoft.com/office/drawing/2014/main" id="{AF18A669-FBAA-4FC5-B77C-743E9206E729}"/>
                </a:ext>
              </a:extLst>
            </p:cNvPr>
            <p:cNvSpPr/>
            <p:nvPr/>
          </p:nvSpPr>
          <p:spPr>
            <a:xfrm>
              <a:off x="4773900" y="24470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808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3" name="Google Shape;5906;p46">
              <a:extLst>
                <a:ext uri="{FF2B5EF4-FFF2-40B4-BE49-F238E27FC236}">
                  <a16:creationId xmlns:a16="http://schemas.microsoft.com/office/drawing/2014/main" id="{8DBE0A25-E92E-46C7-B171-9AFC43136125}"/>
                </a:ext>
              </a:extLst>
            </p:cNvPr>
            <p:cNvSpPr/>
            <p:nvPr/>
          </p:nvSpPr>
          <p:spPr>
            <a:xfrm>
              <a:off x="4740225" y="2447600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980"/>
                  </a:lnTo>
                  <a:lnTo>
                    <a:pt x="1347" y="7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Google Shape;5907;p46">
              <a:extLst>
                <a:ext uri="{FF2B5EF4-FFF2-40B4-BE49-F238E27FC236}">
                  <a16:creationId xmlns:a16="http://schemas.microsoft.com/office/drawing/2014/main" id="{9E578B8D-29E8-4785-8F37-13016D2D390C}"/>
                </a:ext>
              </a:extLst>
            </p:cNvPr>
            <p:cNvSpPr/>
            <p:nvPr/>
          </p:nvSpPr>
          <p:spPr>
            <a:xfrm>
              <a:off x="4740225" y="24274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47" y="1"/>
                  </a:moveTo>
                  <a:lnTo>
                    <a:pt x="0" y="809"/>
                  </a:lnTo>
                  <a:lnTo>
                    <a:pt x="1347" y="1592"/>
                  </a:lnTo>
                  <a:lnTo>
                    <a:pt x="2719" y="784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5" name="Google Shape;5908;p46">
              <a:extLst>
                <a:ext uri="{FF2B5EF4-FFF2-40B4-BE49-F238E27FC236}">
                  <a16:creationId xmlns:a16="http://schemas.microsoft.com/office/drawing/2014/main" id="{EFF362DD-624C-4D10-B1E6-24DEE5BD69F9}"/>
                </a:ext>
              </a:extLst>
            </p:cNvPr>
            <p:cNvSpPr/>
            <p:nvPr/>
          </p:nvSpPr>
          <p:spPr>
            <a:xfrm>
              <a:off x="4816750" y="24721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6" name="Google Shape;5909;p46">
              <a:extLst>
                <a:ext uri="{FF2B5EF4-FFF2-40B4-BE49-F238E27FC236}">
                  <a16:creationId xmlns:a16="http://schemas.microsoft.com/office/drawing/2014/main" id="{8B9AE612-6088-45B9-94E1-D420E47BE8BF}"/>
                </a:ext>
              </a:extLst>
            </p:cNvPr>
            <p:cNvSpPr/>
            <p:nvPr/>
          </p:nvSpPr>
          <p:spPr>
            <a:xfrm>
              <a:off x="4783075" y="24721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7" name="Google Shape;5910;p46">
              <a:extLst>
                <a:ext uri="{FF2B5EF4-FFF2-40B4-BE49-F238E27FC236}">
                  <a16:creationId xmlns:a16="http://schemas.microsoft.com/office/drawing/2014/main" id="{E5ABD393-4FED-4F6F-B3A9-AC5CED90FD80}"/>
                </a:ext>
              </a:extLst>
            </p:cNvPr>
            <p:cNvSpPr/>
            <p:nvPr/>
          </p:nvSpPr>
          <p:spPr>
            <a:xfrm>
              <a:off x="4783075" y="24525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1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Google Shape;5911;p46">
              <a:extLst>
                <a:ext uri="{FF2B5EF4-FFF2-40B4-BE49-F238E27FC236}">
                  <a16:creationId xmlns:a16="http://schemas.microsoft.com/office/drawing/2014/main" id="{D7CD659A-FB05-4B3D-B521-5BBD8CA55A83}"/>
                </a:ext>
              </a:extLst>
            </p:cNvPr>
            <p:cNvSpPr/>
            <p:nvPr/>
          </p:nvSpPr>
          <p:spPr>
            <a:xfrm>
              <a:off x="4860225" y="24972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9" name="Google Shape;5912;p46">
              <a:extLst>
                <a:ext uri="{FF2B5EF4-FFF2-40B4-BE49-F238E27FC236}">
                  <a16:creationId xmlns:a16="http://schemas.microsoft.com/office/drawing/2014/main" id="{4733A716-10A1-463F-921B-E0A7C4629ABE}"/>
                </a:ext>
              </a:extLst>
            </p:cNvPr>
            <p:cNvSpPr/>
            <p:nvPr/>
          </p:nvSpPr>
          <p:spPr>
            <a:xfrm>
              <a:off x="4826550" y="24972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0" name="Google Shape;5913;p46">
              <a:extLst>
                <a:ext uri="{FF2B5EF4-FFF2-40B4-BE49-F238E27FC236}">
                  <a16:creationId xmlns:a16="http://schemas.microsoft.com/office/drawing/2014/main" id="{3C163A01-F73D-4388-AA43-6CE210BC38DB}"/>
                </a:ext>
              </a:extLst>
            </p:cNvPr>
            <p:cNvSpPr/>
            <p:nvPr/>
          </p:nvSpPr>
          <p:spPr>
            <a:xfrm>
              <a:off x="4826550" y="24776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Google Shape;5914;p46">
              <a:extLst>
                <a:ext uri="{FF2B5EF4-FFF2-40B4-BE49-F238E27FC236}">
                  <a16:creationId xmlns:a16="http://schemas.microsoft.com/office/drawing/2014/main" id="{1B277462-A965-41BA-8B70-78F099558F4B}"/>
                </a:ext>
              </a:extLst>
            </p:cNvPr>
            <p:cNvSpPr/>
            <p:nvPr/>
          </p:nvSpPr>
          <p:spPr>
            <a:xfrm>
              <a:off x="4903675" y="25216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Google Shape;5915;p46">
              <a:extLst>
                <a:ext uri="{FF2B5EF4-FFF2-40B4-BE49-F238E27FC236}">
                  <a16:creationId xmlns:a16="http://schemas.microsoft.com/office/drawing/2014/main" id="{C6603AA9-5596-42C2-BBD8-CB26A01ECA2B}"/>
                </a:ext>
              </a:extLst>
            </p:cNvPr>
            <p:cNvSpPr/>
            <p:nvPr/>
          </p:nvSpPr>
          <p:spPr>
            <a:xfrm>
              <a:off x="4870000" y="25223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Google Shape;5916;p46">
              <a:extLst>
                <a:ext uri="{FF2B5EF4-FFF2-40B4-BE49-F238E27FC236}">
                  <a16:creationId xmlns:a16="http://schemas.microsoft.com/office/drawing/2014/main" id="{49AF1A0F-14D1-4366-B504-E7F76B50FE18}"/>
                </a:ext>
              </a:extLst>
            </p:cNvPr>
            <p:cNvSpPr/>
            <p:nvPr/>
          </p:nvSpPr>
          <p:spPr>
            <a:xfrm>
              <a:off x="4870000" y="2502700"/>
              <a:ext cx="68000" cy="39225"/>
            </a:xfrm>
            <a:custGeom>
              <a:avLst/>
              <a:gdLst/>
              <a:ahLst/>
              <a:cxnLst/>
              <a:rect l="l" t="t" r="r" b="b"/>
              <a:pathLst>
                <a:path w="2720" h="1569" extrusionOk="0">
                  <a:moveTo>
                    <a:pt x="1348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60"/>
                  </a:lnTo>
                  <a:lnTo>
                    <a:pt x="1348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Google Shape;5917;p46">
              <a:extLst>
                <a:ext uri="{FF2B5EF4-FFF2-40B4-BE49-F238E27FC236}">
                  <a16:creationId xmlns:a16="http://schemas.microsoft.com/office/drawing/2014/main" id="{2D3E29B1-8526-44E9-A6EE-A1A1274193CE}"/>
                </a:ext>
              </a:extLst>
            </p:cNvPr>
            <p:cNvSpPr/>
            <p:nvPr/>
          </p:nvSpPr>
          <p:spPr>
            <a:xfrm>
              <a:off x="4946525" y="25467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Google Shape;5918;p46">
              <a:extLst>
                <a:ext uri="{FF2B5EF4-FFF2-40B4-BE49-F238E27FC236}">
                  <a16:creationId xmlns:a16="http://schemas.microsoft.com/office/drawing/2014/main" id="{84125FC9-645C-4A9C-B0F7-6EA6FDFCE192}"/>
                </a:ext>
              </a:extLst>
            </p:cNvPr>
            <p:cNvSpPr/>
            <p:nvPr/>
          </p:nvSpPr>
          <p:spPr>
            <a:xfrm>
              <a:off x="4912875" y="2547400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Google Shape;5919;p46">
              <a:extLst>
                <a:ext uri="{FF2B5EF4-FFF2-40B4-BE49-F238E27FC236}">
                  <a16:creationId xmlns:a16="http://schemas.microsoft.com/office/drawing/2014/main" id="{65648E9D-27FB-4C81-B3BD-2FC4691BB192}"/>
                </a:ext>
              </a:extLst>
            </p:cNvPr>
            <p:cNvSpPr/>
            <p:nvPr/>
          </p:nvSpPr>
          <p:spPr>
            <a:xfrm>
              <a:off x="4912875" y="25272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1" y="0"/>
                  </a:moveTo>
                  <a:lnTo>
                    <a:pt x="0" y="808"/>
                  </a:lnTo>
                  <a:lnTo>
                    <a:pt x="1347" y="1592"/>
                  </a:lnTo>
                  <a:lnTo>
                    <a:pt x="2718" y="784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Google Shape;5920;p46">
              <a:extLst>
                <a:ext uri="{FF2B5EF4-FFF2-40B4-BE49-F238E27FC236}">
                  <a16:creationId xmlns:a16="http://schemas.microsoft.com/office/drawing/2014/main" id="{FAA21B14-5935-426A-A1B3-910402854DA9}"/>
                </a:ext>
              </a:extLst>
            </p:cNvPr>
            <p:cNvSpPr/>
            <p:nvPr/>
          </p:nvSpPr>
          <p:spPr>
            <a:xfrm>
              <a:off x="4990000" y="25718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Google Shape;5921;p46">
              <a:extLst>
                <a:ext uri="{FF2B5EF4-FFF2-40B4-BE49-F238E27FC236}">
                  <a16:creationId xmlns:a16="http://schemas.microsoft.com/office/drawing/2014/main" id="{AF9335A9-4BBA-45BD-B86E-C2F71652CDB1}"/>
                </a:ext>
              </a:extLst>
            </p:cNvPr>
            <p:cNvSpPr/>
            <p:nvPr/>
          </p:nvSpPr>
          <p:spPr>
            <a:xfrm>
              <a:off x="4956325" y="2572500"/>
              <a:ext cx="33700" cy="24500"/>
            </a:xfrm>
            <a:custGeom>
              <a:avLst/>
              <a:gdLst/>
              <a:ahLst/>
              <a:cxnLst/>
              <a:rect l="l" t="t" r="r" b="b"/>
              <a:pathLst>
                <a:path w="1348" h="980" extrusionOk="0">
                  <a:moveTo>
                    <a:pt x="1" y="0"/>
                  </a:moveTo>
                  <a:lnTo>
                    <a:pt x="1" y="196"/>
                  </a:lnTo>
                  <a:lnTo>
                    <a:pt x="1348" y="980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Google Shape;5922;p46">
              <a:extLst>
                <a:ext uri="{FF2B5EF4-FFF2-40B4-BE49-F238E27FC236}">
                  <a16:creationId xmlns:a16="http://schemas.microsoft.com/office/drawing/2014/main" id="{FD6CD73F-21E9-4BE9-A60E-A159583AE66B}"/>
                </a:ext>
              </a:extLst>
            </p:cNvPr>
            <p:cNvSpPr/>
            <p:nvPr/>
          </p:nvSpPr>
          <p:spPr>
            <a:xfrm>
              <a:off x="4956325" y="25523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0" name="Google Shape;5923;p46">
              <a:extLst>
                <a:ext uri="{FF2B5EF4-FFF2-40B4-BE49-F238E27FC236}">
                  <a16:creationId xmlns:a16="http://schemas.microsoft.com/office/drawing/2014/main" id="{A03B820C-2580-4FCF-8E34-76ABFB743BDB}"/>
                </a:ext>
              </a:extLst>
            </p:cNvPr>
            <p:cNvSpPr/>
            <p:nvPr/>
          </p:nvSpPr>
          <p:spPr>
            <a:xfrm>
              <a:off x="5033475" y="25969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1" name="Google Shape;5924;p46">
              <a:extLst>
                <a:ext uri="{FF2B5EF4-FFF2-40B4-BE49-F238E27FC236}">
                  <a16:creationId xmlns:a16="http://schemas.microsoft.com/office/drawing/2014/main" id="{31A2FA54-690D-4B26-A28B-39D5E599895E}"/>
                </a:ext>
              </a:extLst>
            </p:cNvPr>
            <p:cNvSpPr/>
            <p:nvPr/>
          </p:nvSpPr>
          <p:spPr>
            <a:xfrm>
              <a:off x="4999175" y="2596975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25" y="1"/>
                  </a:moveTo>
                  <a:lnTo>
                    <a:pt x="1" y="221"/>
                  </a:lnTo>
                  <a:lnTo>
                    <a:pt x="1372" y="1005"/>
                  </a:lnTo>
                  <a:lnTo>
                    <a:pt x="1372" y="785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2" name="Google Shape;5925;p46">
              <a:extLst>
                <a:ext uri="{FF2B5EF4-FFF2-40B4-BE49-F238E27FC236}">
                  <a16:creationId xmlns:a16="http://schemas.microsoft.com/office/drawing/2014/main" id="{9D4AAF99-AFEF-4D10-8EFA-6EBA70E786A8}"/>
                </a:ext>
              </a:extLst>
            </p:cNvPr>
            <p:cNvSpPr/>
            <p:nvPr/>
          </p:nvSpPr>
          <p:spPr>
            <a:xfrm>
              <a:off x="4999800" y="2577400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47" y="0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3" name="Google Shape;5926;p46">
              <a:extLst>
                <a:ext uri="{FF2B5EF4-FFF2-40B4-BE49-F238E27FC236}">
                  <a16:creationId xmlns:a16="http://schemas.microsoft.com/office/drawing/2014/main" id="{08E24260-DAD9-4D5D-AB73-E89E1EA1E34E}"/>
                </a:ext>
              </a:extLst>
            </p:cNvPr>
            <p:cNvSpPr/>
            <p:nvPr/>
          </p:nvSpPr>
          <p:spPr>
            <a:xfrm>
              <a:off x="5119775" y="2646575"/>
              <a:ext cx="34325" cy="25725"/>
            </a:xfrm>
            <a:custGeom>
              <a:avLst/>
              <a:gdLst/>
              <a:ahLst/>
              <a:cxnLst/>
              <a:rect l="l" t="t" r="r" b="b"/>
              <a:pathLst>
                <a:path w="1373" h="1029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4" name="Google Shape;5927;p46">
              <a:extLst>
                <a:ext uri="{FF2B5EF4-FFF2-40B4-BE49-F238E27FC236}">
                  <a16:creationId xmlns:a16="http://schemas.microsoft.com/office/drawing/2014/main" id="{F13BE48B-CA1D-4DEB-96C4-17E671254EAA}"/>
                </a:ext>
              </a:extLst>
            </p:cNvPr>
            <p:cNvSpPr/>
            <p:nvPr/>
          </p:nvSpPr>
          <p:spPr>
            <a:xfrm>
              <a:off x="5042650" y="2622075"/>
              <a:ext cx="77150" cy="50225"/>
            </a:xfrm>
            <a:custGeom>
              <a:avLst/>
              <a:gdLst/>
              <a:ahLst/>
              <a:cxnLst/>
              <a:rect l="l" t="t" r="r" b="b"/>
              <a:pathLst>
                <a:path w="3086" h="2009" extrusionOk="0">
                  <a:moveTo>
                    <a:pt x="1" y="1"/>
                  </a:moveTo>
                  <a:lnTo>
                    <a:pt x="1" y="221"/>
                  </a:lnTo>
                  <a:lnTo>
                    <a:pt x="3086" y="2009"/>
                  </a:lnTo>
                  <a:lnTo>
                    <a:pt x="3086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5" name="Google Shape;5928;p46">
              <a:extLst>
                <a:ext uri="{FF2B5EF4-FFF2-40B4-BE49-F238E27FC236}">
                  <a16:creationId xmlns:a16="http://schemas.microsoft.com/office/drawing/2014/main" id="{F27F2198-1A74-447D-A203-C3AF64CD5B3E}"/>
                </a:ext>
              </a:extLst>
            </p:cNvPr>
            <p:cNvSpPr/>
            <p:nvPr/>
          </p:nvSpPr>
          <p:spPr>
            <a:xfrm>
              <a:off x="5042650" y="2602500"/>
              <a:ext cx="111450" cy="64300"/>
            </a:xfrm>
            <a:custGeom>
              <a:avLst/>
              <a:gdLst/>
              <a:ahLst/>
              <a:cxnLst/>
              <a:rect l="l" t="t" r="r" b="b"/>
              <a:pathLst>
                <a:path w="4458" h="2572" extrusionOk="0">
                  <a:moveTo>
                    <a:pt x="1372" y="0"/>
                  </a:moveTo>
                  <a:lnTo>
                    <a:pt x="1" y="784"/>
                  </a:lnTo>
                  <a:lnTo>
                    <a:pt x="3086" y="2572"/>
                  </a:lnTo>
                  <a:lnTo>
                    <a:pt x="4457" y="1763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6" name="Google Shape;5929;p46">
              <a:extLst>
                <a:ext uri="{FF2B5EF4-FFF2-40B4-BE49-F238E27FC236}">
                  <a16:creationId xmlns:a16="http://schemas.microsoft.com/office/drawing/2014/main" id="{3DCC0D19-31BF-4F90-9E7F-357A71C7495F}"/>
                </a:ext>
              </a:extLst>
            </p:cNvPr>
            <p:cNvSpPr/>
            <p:nvPr/>
          </p:nvSpPr>
          <p:spPr>
            <a:xfrm>
              <a:off x="4686975" y="24476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1" y="1"/>
                  </a:moveTo>
                  <a:lnTo>
                    <a:pt x="0" y="784"/>
                  </a:lnTo>
                  <a:lnTo>
                    <a:pt x="0" y="1005"/>
                  </a:lnTo>
                  <a:lnTo>
                    <a:pt x="1371" y="22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7" name="Google Shape;5930;p46">
              <a:extLst>
                <a:ext uri="{FF2B5EF4-FFF2-40B4-BE49-F238E27FC236}">
                  <a16:creationId xmlns:a16="http://schemas.microsoft.com/office/drawing/2014/main" id="{CFBE8DB6-1B15-4B1B-B12B-5E5443116344}"/>
                </a:ext>
              </a:extLst>
            </p:cNvPr>
            <p:cNvSpPr/>
            <p:nvPr/>
          </p:nvSpPr>
          <p:spPr>
            <a:xfrm>
              <a:off x="4566350" y="2398025"/>
              <a:ext cx="120625" cy="74700"/>
            </a:xfrm>
            <a:custGeom>
              <a:avLst/>
              <a:gdLst/>
              <a:ahLst/>
              <a:cxnLst/>
              <a:rect l="l" t="t" r="r" b="b"/>
              <a:pathLst>
                <a:path w="4825" h="2988" extrusionOk="0">
                  <a:moveTo>
                    <a:pt x="1" y="0"/>
                  </a:moveTo>
                  <a:lnTo>
                    <a:pt x="1" y="221"/>
                  </a:lnTo>
                  <a:lnTo>
                    <a:pt x="4825" y="2988"/>
                  </a:lnTo>
                  <a:lnTo>
                    <a:pt x="4825" y="27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8" name="Google Shape;5931;p46">
              <a:extLst>
                <a:ext uri="{FF2B5EF4-FFF2-40B4-BE49-F238E27FC236}">
                  <a16:creationId xmlns:a16="http://schemas.microsoft.com/office/drawing/2014/main" id="{75D73CE1-74F4-4A1F-9FC7-CB5C22076895}"/>
                </a:ext>
              </a:extLst>
            </p:cNvPr>
            <p:cNvSpPr/>
            <p:nvPr/>
          </p:nvSpPr>
          <p:spPr>
            <a:xfrm>
              <a:off x="4566350" y="2377825"/>
              <a:ext cx="154925" cy="89400"/>
            </a:xfrm>
            <a:custGeom>
              <a:avLst/>
              <a:gdLst/>
              <a:ahLst/>
              <a:cxnLst/>
              <a:rect l="l" t="t" r="r" b="b"/>
              <a:pathLst>
                <a:path w="6197" h="3576" extrusionOk="0">
                  <a:moveTo>
                    <a:pt x="1372" y="0"/>
                  </a:moveTo>
                  <a:lnTo>
                    <a:pt x="1" y="808"/>
                  </a:lnTo>
                  <a:lnTo>
                    <a:pt x="4825" y="3575"/>
                  </a:lnTo>
                  <a:lnTo>
                    <a:pt x="6196" y="2792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9" name="Google Shape;5932;p46">
              <a:extLst>
                <a:ext uri="{FF2B5EF4-FFF2-40B4-BE49-F238E27FC236}">
                  <a16:creationId xmlns:a16="http://schemas.microsoft.com/office/drawing/2014/main" id="{33B4F74E-963B-4199-91F5-9A7E49C25D92}"/>
                </a:ext>
              </a:extLst>
            </p:cNvPr>
            <p:cNvSpPr/>
            <p:nvPr/>
          </p:nvSpPr>
          <p:spPr>
            <a:xfrm>
              <a:off x="4729825" y="2472100"/>
              <a:ext cx="34300" cy="25725"/>
            </a:xfrm>
            <a:custGeom>
              <a:avLst/>
              <a:gdLst/>
              <a:ahLst/>
              <a:cxnLst/>
              <a:rect l="l" t="t" r="r" b="b"/>
              <a:pathLst>
                <a:path w="1372" h="1029" extrusionOk="0">
                  <a:moveTo>
                    <a:pt x="1371" y="0"/>
                  </a:moveTo>
                  <a:lnTo>
                    <a:pt x="0" y="808"/>
                  </a:lnTo>
                  <a:lnTo>
                    <a:pt x="0" y="1029"/>
                  </a:lnTo>
                  <a:lnTo>
                    <a:pt x="1371" y="221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0" name="Google Shape;5933;p46">
              <a:extLst>
                <a:ext uri="{FF2B5EF4-FFF2-40B4-BE49-F238E27FC236}">
                  <a16:creationId xmlns:a16="http://schemas.microsoft.com/office/drawing/2014/main" id="{E4506AD0-6767-452D-A21A-5A6AB5524C1D}"/>
                </a:ext>
              </a:extLst>
            </p:cNvPr>
            <p:cNvSpPr/>
            <p:nvPr/>
          </p:nvSpPr>
          <p:spPr>
            <a:xfrm>
              <a:off x="4696150" y="24727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1"/>
                  </a:moveTo>
                  <a:lnTo>
                    <a:pt x="0" y="221"/>
                  </a:lnTo>
                  <a:lnTo>
                    <a:pt x="1347" y="1005"/>
                  </a:lnTo>
                  <a:lnTo>
                    <a:pt x="1347" y="7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1" name="Google Shape;5934;p46">
              <a:extLst>
                <a:ext uri="{FF2B5EF4-FFF2-40B4-BE49-F238E27FC236}">
                  <a16:creationId xmlns:a16="http://schemas.microsoft.com/office/drawing/2014/main" id="{E5830D68-9E07-4E36-B8AA-71C9A5B2F8A3}"/>
                </a:ext>
              </a:extLst>
            </p:cNvPr>
            <p:cNvSpPr/>
            <p:nvPr/>
          </p:nvSpPr>
          <p:spPr>
            <a:xfrm>
              <a:off x="4696150" y="2453125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0"/>
                  </a:moveTo>
                  <a:lnTo>
                    <a:pt x="0" y="784"/>
                  </a:lnTo>
                  <a:lnTo>
                    <a:pt x="1347" y="1567"/>
                  </a:lnTo>
                  <a:lnTo>
                    <a:pt x="2718" y="759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2" name="Google Shape;5935;p46">
              <a:extLst>
                <a:ext uri="{FF2B5EF4-FFF2-40B4-BE49-F238E27FC236}">
                  <a16:creationId xmlns:a16="http://schemas.microsoft.com/office/drawing/2014/main" id="{106A9405-4527-4248-8F71-37651E9B3274}"/>
                </a:ext>
              </a:extLst>
            </p:cNvPr>
            <p:cNvSpPr/>
            <p:nvPr/>
          </p:nvSpPr>
          <p:spPr>
            <a:xfrm>
              <a:off x="4773275" y="2497200"/>
              <a:ext cx="34325" cy="25725"/>
            </a:xfrm>
            <a:custGeom>
              <a:avLst/>
              <a:gdLst/>
              <a:ahLst/>
              <a:cxnLst/>
              <a:rect l="l" t="t" r="r" b="b"/>
              <a:pathLst>
                <a:path w="1373" h="1029" extrusionOk="0">
                  <a:moveTo>
                    <a:pt x="1372" y="0"/>
                  </a:moveTo>
                  <a:lnTo>
                    <a:pt x="1" y="808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3" name="Google Shape;5936;p46">
              <a:extLst>
                <a:ext uri="{FF2B5EF4-FFF2-40B4-BE49-F238E27FC236}">
                  <a16:creationId xmlns:a16="http://schemas.microsoft.com/office/drawing/2014/main" id="{5AC01D7C-1536-48A6-A6A6-EE36F300B2C5}"/>
                </a:ext>
              </a:extLst>
            </p:cNvPr>
            <p:cNvSpPr/>
            <p:nvPr/>
          </p:nvSpPr>
          <p:spPr>
            <a:xfrm>
              <a:off x="4739600" y="24978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1"/>
                  </a:moveTo>
                  <a:lnTo>
                    <a:pt x="1" y="221"/>
                  </a:lnTo>
                  <a:lnTo>
                    <a:pt x="1348" y="1005"/>
                  </a:lnTo>
                  <a:lnTo>
                    <a:pt x="1348" y="7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4" name="Google Shape;5937;p46">
              <a:extLst>
                <a:ext uri="{FF2B5EF4-FFF2-40B4-BE49-F238E27FC236}">
                  <a16:creationId xmlns:a16="http://schemas.microsoft.com/office/drawing/2014/main" id="{B5BF82AE-4426-44EB-88B0-386A309D0A30}"/>
                </a:ext>
              </a:extLst>
            </p:cNvPr>
            <p:cNvSpPr/>
            <p:nvPr/>
          </p:nvSpPr>
          <p:spPr>
            <a:xfrm>
              <a:off x="4739600" y="2477600"/>
              <a:ext cx="68000" cy="39825"/>
            </a:xfrm>
            <a:custGeom>
              <a:avLst/>
              <a:gdLst/>
              <a:ahLst/>
              <a:cxnLst/>
              <a:rect l="l" t="t" r="r" b="b"/>
              <a:pathLst>
                <a:path w="2720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5" name="Google Shape;5938;p46">
              <a:extLst>
                <a:ext uri="{FF2B5EF4-FFF2-40B4-BE49-F238E27FC236}">
                  <a16:creationId xmlns:a16="http://schemas.microsoft.com/office/drawing/2014/main" id="{C8883B90-D1E8-48DF-964B-AEB3F60AEA2A}"/>
                </a:ext>
              </a:extLst>
            </p:cNvPr>
            <p:cNvSpPr/>
            <p:nvPr/>
          </p:nvSpPr>
          <p:spPr>
            <a:xfrm>
              <a:off x="4816750" y="25223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808"/>
                  </a:lnTo>
                  <a:lnTo>
                    <a:pt x="0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6" name="Google Shape;5939;p46">
              <a:extLst>
                <a:ext uri="{FF2B5EF4-FFF2-40B4-BE49-F238E27FC236}">
                  <a16:creationId xmlns:a16="http://schemas.microsoft.com/office/drawing/2014/main" id="{7B971BFC-BD7F-4A4B-A84E-E45910F38217}"/>
                </a:ext>
              </a:extLst>
            </p:cNvPr>
            <p:cNvSpPr/>
            <p:nvPr/>
          </p:nvSpPr>
          <p:spPr>
            <a:xfrm>
              <a:off x="4783075" y="2522900"/>
              <a:ext cx="33700" cy="24525"/>
            </a:xfrm>
            <a:custGeom>
              <a:avLst/>
              <a:gdLst/>
              <a:ahLst/>
              <a:cxnLst/>
              <a:rect l="l" t="t" r="r" b="b"/>
              <a:pathLst>
                <a:path w="1348" h="981" extrusionOk="0">
                  <a:moveTo>
                    <a:pt x="1" y="1"/>
                  </a:moveTo>
                  <a:lnTo>
                    <a:pt x="1" y="221"/>
                  </a:lnTo>
                  <a:lnTo>
                    <a:pt x="1347" y="980"/>
                  </a:lnTo>
                  <a:lnTo>
                    <a:pt x="1347" y="7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7" name="Google Shape;5940;p46">
              <a:extLst>
                <a:ext uri="{FF2B5EF4-FFF2-40B4-BE49-F238E27FC236}">
                  <a16:creationId xmlns:a16="http://schemas.microsoft.com/office/drawing/2014/main" id="{D9D067DE-8CB4-47C2-B9BF-9E7D4C3F7503}"/>
                </a:ext>
              </a:extLst>
            </p:cNvPr>
            <p:cNvSpPr/>
            <p:nvPr/>
          </p:nvSpPr>
          <p:spPr>
            <a:xfrm>
              <a:off x="4783075" y="25027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1"/>
                  </a:moveTo>
                  <a:lnTo>
                    <a:pt x="1" y="809"/>
                  </a:lnTo>
                  <a:lnTo>
                    <a:pt x="1347" y="1592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8" name="Google Shape;5941;p46">
              <a:extLst>
                <a:ext uri="{FF2B5EF4-FFF2-40B4-BE49-F238E27FC236}">
                  <a16:creationId xmlns:a16="http://schemas.microsoft.com/office/drawing/2014/main" id="{654D35A9-4DE3-4B6A-ABC8-950323F090EC}"/>
                </a:ext>
              </a:extLst>
            </p:cNvPr>
            <p:cNvSpPr/>
            <p:nvPr/>
          </p:nvSpPr>
          <p:spPr>
            <a:xfrm>
              <a:off x="4859600" y="25474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9" name="Google Shape;5942;p46">
              <a:extLst>
                <a:ext uri="{FF2B5EF4-FFF2-40B4-BE49-F238E27FC236}">
                  <a16:creationId xmlns:a16="http://schemas.microsoft.com/office/drawing/2014/main" id="{C644E0E7-CF88-488C-9BCC-38F0764CF636}"/>
                </a:ext>
              </a:extLst>
            </p:cNvPr>
            <p:cNvSpPr/>
            <p:nvPr/>
          </p:nvSpPr>
          <p:spPr>
            <a:xfrm>
              <a:off x="4825925" y="25474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0" name="Google Shape;5943;p46">
              <a:extLst>
                <a:ext uri="{FF2B5EF4-FFF2-40B4-BE49-F238E27FC236}">
                  <a16:creationId xmlns:a16="http://schemas.microsoft.com/office/drawing/2014/main" id="{01424363-340E-4C24-A5F8-663DE66C7B6C}"/>
                </a:ext>
              </a:extLst>
            </p:cNvPr>
            <p:cNvSpPr/>
            <p:nvPr/>
          </p:nvSpPr>
          <p:spPr>
            <a:xfrm>
              <a:off x="4825925" y="25278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Google Shape;5944;p46">
              <a:extLst>
                <a:ext uri="{FF2B5EF4-FFF2-40B4-BE49-F238E27FC236}">
                  <a16:creationId xmlns:a16="http://schemas.microsoft.com/office/drawing/2014/main" id="{E12C7460-E858-4160-8681-ADA12CCBB7DF}"/>
                </a:ext>
              </a:extLst>
            </p:cNvPr>
            <p:cNvSpPr/>
            <p:nvPr/>
          </p:nvSpPr>
          <p:spPr>
            <a:xfrm>
              <a:off x="4903075" y="25725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196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Google Shape;5945;p46">
              <a:extLst>
                <a:ext uri="{FF2B5EF4-FFF2-40B4-BE49-F238E27FC236}">
                  <a16:creationId xmlns:a16="http://schemas.microsoft.com/office/drawing/2014/main" id="{1B3E32C2-22F5-49DE-9355-3DE7DB90CE1D}"/>
                </a:ext>
              </a:extLst>
            </p:cNvPr>
            <p:cNvSpPr/>
            <p:nvPr/>
          </p:nvSpPr>
          <p:spPr>
            <a:xfrm>
              <a:off x="4869400" y="25725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Google Shape;5946;p46">
              <a:extLst>
                <a:ext uri="{FF2B5EF4-FFF2-40B4-BE49-F238E27FC236}">
                  <a16:creationId xmlns:a16="http://schemas.microsoft.com/office/drawing/2014/main" id="{E53239B4-AA40-4645-9EEE-ACF2F354AA93}"/>
                </a:ext>
              </a:extLst>
            </p:cNvPr>
            <p:cNvSpPr/>
            <p:nvPr/>
          </p:nvSpPr>
          <p:spPr>
            <a:xfrm>
              <a:off x="4869400" y="25529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Google Shape;5947;p46">
              <a:extLst>
                <a:ext uri="{FF2B5EF4-FFF2-40B4-BE49-F238E27FC236}">
                  <a16:creationId xmlns:a16="http://schemas.microsoft.com/office/drawing/2014/main" id="{D43049CD-2A2D-44AB-A74C-05EC6C453D83}"/>
                </a:ext>
              </a:extLst>
            </p:cNvPr>
            <p:cNvSpPr/>
            <p:nvPr/>
          </p:nvSpPr>
          <p:spPr>
            <a:xfrm>
              <a:off x="4946525" y="2596975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Google Shape;5948;p46">
              <a:extLst>
                <a:ext uri="{FF2B5EF4-FFF2-40B4-BE49-F238E27FC236}">
                  <a16:creationId xmlns:a16="http://schemas.microsoft.com/office/drawing/2014/main" id="{B0031A56-C2F4-4D99-BBAF-A2E6662A3708}"/>
                </a:ext>
              </a:extLst>
            </p:cNvPr>
            <p:cNvSpPr/>
            <p:nvPr/>
          </p:nvSpPr>
          <p:spPr>
            <a:xfrm>
              <a:off x="4912250" y="25976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25" y="0"/>
                  </a:moveTo>
                  <a:lnTo>
                    <a:pt x="1" y="221"/>
                  </a:lnTo>
                  <a:lnTo>
                    <a:pt x="1372" y="1004"/>
                  </a:lnTo>
                  <a:lnTo>
                    <a:pt x="1372" y="78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Google Shape;5949;p46">
              <a:extLst>
                <a:ext uri="{FF2B5EF4-FFF2-40B4-BE49-F238E27FC236}">
                  <a16:creationId xmlns:a16="http://schemas.microsoft.com/office/drawing/2014/main" id="{8F0FCB3E-99DA-4933-810E-C5B8DBE6933C}"/>
                </a:ext>
              </a:extLst>
            </p:cNvPr>
            <p:cNvSpPr/>
            <p:nvPr/>
          </p:nvSpPr>
          <p:spPr>
            <a:xfrm>
              <a:off x="4912875" y="25780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47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6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Google Shape;5950;p46">
              <a:extLst>
                <a:ext uri="{FF2B5EF4-FFF2-40B4-BE49-F238E27FC236}">
                  <a16:creationId xmlns:a16="http://schemas.microsoft.com/office/drawing/2014/main" id="{961A0577-AD5E-402E-9212-544A99D47A91}"/>
                </a:ext>
              </a:extLst>
            </p:cNvPr>
            <p:cNvSpPr/>
            <p:nvPr/>
          </p:nvSpPr>
          <p:spPr>
            <a:xfrm>
              <a:off x="4989400" y="26220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1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1" y="22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Google Shape;5951;p46">
              <a:extLst>
                <a:ext uri="{FF2B5EF4-FFF2-40B4-BE49-F238E27FC236}">
                  <a16:creationId xmlns:a16="http://schemas.microsoft.com/office/drawing/2014/main" id="{AE0F4CAD-92EF-4E18-8EBB-0BA217710DA9}"/>
                </a:ext>
              </a:extLst>
            </p:cNvPr>
            <p:cNvSpPr/>
            <p:nvPr/>
          </p:nvSpPr>
          <p:spPr>
            <a:xfrm>
              <a:off x="4955725" y="26227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Google Shape;5952;p46">
              <a:extLst>
                <a:ext uri="{FF2B5EF4-FFF2-40B4-BE49-F238E27FC236}">
                  <a16:creationId xmlns:a16="http://schemas.microsoft.com/office/drawing/2014/main" id="{60270BB2-CBF6-4D0E-B83A-AF196CB82172}"/>
                </a:ext>
              </a:extLst>
            </p:cNvPr>
            <p:cNvSpPr/>
            <p:nvPr/>
          </p:nvSpPr>
          <p:spPr>
            <a:xfrm>
              <a:off x="4955725" y="2602500"/>
              <a:ext cx="67975" cy="39825"/>
            </a:xfrm>
            <a:custGeom>
              <a:avLst/>
              <a:gdLst/>
              <a:ahLst/>
              <a:cxnLst/>
              <a:rect l="l" t="t" r="r" b="b"/>
              <a:pathLst>
                <a:path w="2719" h="1593" extrusionOk="0">
                  <a:moveTo>
                    <a:pt x="1372" y="0"/>
                  </a:moveTo>
                  <a:lnTo>
                    <a:pt x="0" y="808"/>
                  </a:lnTo>
                  <a:lnTo>
                    <a:pt x="1347" y="1592"/>
                  </a:lnTo>
                  <a:lnTo>
                    <a:pt x="2718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Google Shape;5953;p46">
              <a:extLst>
                <a:ext uri="{FF2B5EF4-FFF2-40B4-BE49-F238E27FC236}">
                  <a16:creationId xmlns:a16="http://schemas.microsoft.com/office/drawing/2014/main" id="{512AAB60-D6B1-4D58-B836-9B6A682BA05E}"/>
                </a:ext>
              </a:extLst>
            </p:cNvPr>
            <p:cNvSpPr/>
            <p:nvPr/>
          </p:nvSpPr>
          <p:spPr>
            <a:xfrm>
              <a:off x="5076325" y="2672275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1"/>
                  </a:moveTo>
                  <a:lnTo>
                    <a:pt x="0" y="785"/>
                  </a:lnTo>
                  <a:lnTo>
                    <a:pt x="0" y="1005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Google Shape;5954;p46">
              <a:extLst>
                <a:ext uri="{FF2B5EF4-FFF2-40B4-BE49-F238E27FC236}">
                  <a16:creationId xmlns:a16="http://schemas.microsoft.com/office/drawing/2014/main" id="{58B24A80-6C85-41F9-8D8D-B15B7F27BABA}"/>
                </a:ext>
              </a:extLst>
            </p:cNvPr>
            <p:cNvSpPr/>
            <p:nvPr/>
          </p:nvSpPr>
          <p:spPr>
            <a:xfrm>
              <a:off x="4999175" y="2647800"/>
              <a:ext cx="77175" cy="49600"/>
            </a:xfrm>
            <a:custGeom>
              <a:avLst/>
              <a:gdLst/>
              <a:ahLst/>
              <a:cxnLst/>
              <a:rect l="l" t="t" r="r" b="b"/>
              <a:pathLst>
                <a:path w="3087" h="1984" extrusionOk="0">
                  <a:moveTo>
                    <a:pt x="1" y="0"/>
                  </a:moveTo>
                  <a:lnTo>
                    <a:pt x="1" y="221"/>
                  </a:lnTo>
                  <a:lnTo>
                    <a:pt x="3086" y="1984"/>
                  </a:lnTo>
                  <a:lnTo>
                    <a:pt x="3086" y="176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Google Shape;5955;p46">
              <a:extLst>
                <a:ext uri="{FF2B5EF4-FFF2-40B4-BE49-F238E27FC236}">
                  <a16:creationId xmlns:a16="http://schemas.microsoft.com/office/drawing/2014/main" id="{AD8064B9-2D11-48BF-BFAE-B6213A39BA4A}"/>
                </a:ext>
              </a:extLst>
            </p:cNvPr>
            <p:cNvSpPr/>
            <p:nvPr/>
          </p:nvSpPr>
          <p:spPr>
            <a:xfrm>
              <a:off x="4999175" y="2627600"/>
              <a:ext cx="111450" cy="64300"/>
            </a:xfrm>
            <a:custGeom>
              <a:avLst/>
              <a:gdLst/>
              <a:ahLst/>
              <a:cxnLst/>
              <a:rect l="l" t="t" r="r" b="b"/>
              <a:pathLst>
                <a:path w="4458" h="2572" extrusionOk="0">
                  <a:moveTo>
                    <a:pt x="1372" y="0"/>
                  </a:moveTo>
                  <a:lnTo>
                    <a:pt x="1" y="808"/>
                  </a:lnTo>
                  <a:lnTo>
                    <a:pt x="3086" y="2572"/>
                  </a:lnTo>
                  <a:lnTo>
                    <a:pt x="4458" y="1788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Google Shape;5956;p46">
              <a:extLst>
                <a:ext uri="{FF2B5EF4-FFF2-40B4-BE49-F238E27FC236}">
                  <a16:creationId xmlns:a16="http://schemas.microsoft.com/office/drawing/2014/main" id="{7A016A0A-EE3D-4D03-8176-91DA4BFC3E12}"/>
                </a:ext>
              </a:extLst>
            </p:cNvPr>
            <p:cNvSpPr/>
            <p:nvPr/>
          </p:nvSpPr>
          <p:spPr>
            <a:xfrm>
              <a:off x="4556575" y="2422500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1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1" y="221"/>
                  </a:lnTo>
                  <a:lnTo>
                    <a:pt x="1371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Google Shape;5957;p46">
              <a:extLst>
                <a:ext uri="{FF2B5EF4-FFF2-40B4-BE49-F238E27FC236}">
                  <a16:creationId xmlns:a16="http://schemas.microsoft.com/office/drawing/2014/main" id="{4CFD680C-E445-4969-8107-9D46E73BDB26}"/>
                </a:ext>
              </a:extLst>
            </p:cNvPr>
            <p:cNvSpPr/>
            <p:nvPr/>
          </p:nvSpPr>
          <p:spPr>
            <a:xfrm>
              <a:off x="4522900" y="242312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Google Shape;5958;p46">
              <a:extLst>
                <a:ext uri="{FF2B5EF4-FFF2-40B4-BE49-F238E27FC236}">
                  <a16:creationId xmlns:a16="http://schemas.microsoft.com/office/drawing/2014/main" id="{E197E490-F1D4-4706-BDC6-17D23749023B}"/>
                </a:ext>
              </a:extLst>
            </p:cNvPr>
            <p:cNvSpPr/>
            <p:nvPr/>
          </p:nvSpPr>
          <p:spPr>
            <a:xfrm>
              <a:off x="4522900" y="2403525"/>
              <a:ext cx="67975" cy="39200"/>
            </a:xfrm>
            <a:custGeom>
              <a:avLst/>
              <a:gdLst/>
              <a:ahLst/>
              <a:cxnLst/>
              <a:rect l="l" t="t" r="r" b="b"/>
              <a:pathLst>
                <a:path w="2719" h="1568" extrusionOk="0">
                  <a:moveTo>
                    <a:pt x="1372" y="1"/>
                  </a:moveTo>
                  <a:lnTo>
                    <a:pt x="0" y="784"/>
                  </a:lnTo>
                  <a:lnTo>
                    <a:pt x="1347" y="1568"/>
                  </a:lnTo>
                  <a:lnTo>
                    <a:pt x="2718" y="760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Google Shape;5959;p46">
              <a:extLst>
                <a:ext uri="{FF2B5EF4-FFF2-40B4-BE49-F238E27FC236}">
                  <a16:creationId xmlns:a16="http://schemas.microsoft.com/office/drawing/2014/main" id="{ABD607D3-749E-4C9D-A1BE-DA541CB72E0D}"/>
                </a:ext>
              </a:extLst>
            </p:cNvPr>
            <p:cNvSpPr/>
            <p:nvPr/>
          </p:nvSpPr>
          <p:spPr>
            <a:xfrm>
              <a:off x="4600025" y="2447600"/>
              <a:ext cx="34325" cy="25750"/>
            </a:xfrm>
            <a:custGeom>
              <a:avLst/>
              <a:gdLst/>
              <a:ahLst/>
              <a:cxnLst/>
              <a:rect l="l" t="t" r="r" b="b"/>
              <a:pathLst>
                <a:path w="1373" h="1030" extrusionOk="0">
                  <a:moveTo>
                    <a:pt x="1372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Google Shape;5960;p46">
              <a:extLst>
                <a:ext uri="{FF2B5EF4-FFF2-40B4-BE49-F238E27FC236}">
                  <a16:creationId xmlns:a16="http://schemas.microsoft.com/office/drawing/2014/main" id="{B5F7EC2A-5B24-4991-9B61-3EFEB17048F6}"/>
                </a:ext>
              </a:extLst>
            </p:cNvPr>
            <p:cNvSpPr/>
            <p:nvPr/>
          </p:nvSpPr>
          <p:spPr>
            <a:xfrm>
              <a:off x="4566350" y="2448225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Google Shape;5961;p46">
              <a:extLst>
                <a:ext uri="{FF2B5EF4-FFF2-40B4-BE49-F238E27FC236}">
                  <a16:creationId xmlns:a16="http://schemas.microsoft.com/office/drawing/2014/main" id="{DE2F1A5A-C702-459E-AA75-4BD65611E5B2}"/>
                </a:ext>
              </a:extLst>
            </p:cNvPr>
            <p:cNvSpPr/>
            <p:nvPr/>
          </p:nvSpPr>
          <p:spPr>
            <a:xfrm>
              <a:off x="4566350" y="2428025"/>
              <a:ext cx="68000" cy="39800"/>
            </a:xfrm>
            <a:custGeom>
              <a:avLst/>
              <a:gdLst/>
              <a:ahLst/>
              <a:cxnLst/>
              <a:rect l="l" t="t" r="r" b="b"/>
              <a:pathLst>
                <a:path w="2720" h="1592" extrusionOk="0">
                  <a:moveTo>
                    <a:pt x="1372" y="0"/>
                  </a:moveTo>
                  <a:lnTo>
                    <a:pt x="1" y="808"/>
                  </a:lnTo>
                  <a:lnTo>
                    <a:pt x="1348" y="1592"/>
                  </a:lnTo>
                  <a:lnTo>
                    <a:pt x="2719" y="784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Google Shape;5962;p46">
              <a:extLst>
                <a:ext uri="{FF2B5EF4-FFF2-40B4-BE49-F238E27FC236}">
                  <a16:creationId xmlns:a16="http://schemas.microsoft.com/office/drawing/2014/main" id="{CB7D3808-3445-4C59-8CF4-DA7990DEEAED}"/>
                </a:ext>
              </a:extLst>
            </p:cNvPr>
            <p:cNvSpPr/>
            <p:nvPr/>
          </p:nvSpPr>
          <p:spPr>
            <a:xfrm>
              <a:off x="4642875" y="2472700"/>
              <a:ext cx="34925" cy="25750"/>
            </a:xfrm>
            <a:custGeom>
              <a:avLst/>
              <a:gdLst/>
              <a:ahLst/>
              <a:cxnLst/>
              <a:rect l="l" t="t" r="r" b="b"/>
              <a:pathLst>
                <a:path w="1397" h="1030" extrusionOk="0">
                  <a:moveTo>
                    <a:pt x="1397" y="1"/>
                  </a:moveTo>
                  <a:lnTo>
                    <a:pt x="1" y="809"/>
                  </a:lnTo>
                  <a:lnTo>
                    <a:pt x="1" y="1029"/>
                  </a:lnTo>
                  <a:lnTo>
                    <a:pt x="1397" y="221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Google Shape;5963;p46">
              <a:extLst>
                <a:ext uri="{FF2B5EF4-FFF2-40B4-BE49-F238E27FC236}">
                  <a16:creationId xmlns:a16="http://schemas.microsoft.com/office/drawing/2014/main" id="{AF6B1E69-EFFB-4CA3-9050-CE249DDD7E31}"/>
                </a:ext>
              </a:extLst>
            </p:cNvPr>
            <p:cNvSpPr/>
            <p:nvPr/>
          </p:nvSpPr>
          <p:spPr>
            <a:xfrm>
              <a:off x="4609225" y="2473325"/>
              <a:ext cx="33675" cy="25125"/>
            </a:xfrm>
            <a:custGeom>
              <a:avLst/>
              <a:gdLst/>
              <a:ahLst/>
              <a:cxnLst/>
              <a:rect l="l" t="t" r="r" b="b"/>
              <a:pathLst>
                <a:path w="1347" h="1005" extrusionOk="0">
                  <a:moveTo>
                    <a:pt x="0" y="0"/>
                  </a:moveTo>
                  <a:lnTo>
                    <a:pt x="0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Google Shape;5964;p46">
              <a:extLst>
                <a:ext uri="{FF2B5EF4-FFF2-40B4-BE49-F238E27FC236}">
                  <a16:creationId xmlns:a16="http://schemas.microsoft.com/office/drawing/2014/main" id="{57CB1FC2-8884-49C9-8833-5B279E71B850}"/>
                </a:ext>
              </a:extLst>
            </p:cNvPr>
            <p:cNvSpPr/>
            <p:nvPr/>
          </p:nvSpPr>
          <p:spPr>
            <a:xfrm>
              <a:off x="4609225" y="2453125"/>
              <a:ext cx="68575" cy="39800"/>
            </a:xfrm>
            <a:custGeom>
              <a:avLst/>
              <a:gdLst/>
              <a:ahLst/>
              <a:cxnLst/>
              <a:rect l="l" t="t" r="r" b="b"/>
              <a:pathLst>
                <a:path w="2743" h="1592" extrusionOk="0">
                  <a:moveTo>
                    <a:pt x="1371" y="0"/>
                  </a:moveTo>
                  <a:lnTo>
                    <a:pt x="0" y="808"/>
                  </a:lnTo>
                  <a:lnTo>
                    <a:pt x="1347" y="1592"/>
                  </a:lnTo>
                  <a:lnTo>
                    <a:pt x="2743" y="784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Google Shape;5965;p46">
              <a:extLst>
                <a:ext uri="{FF2B5EF4-FFF2-40B4-BE49-F238E27FC236}">
                  <a16:creationId xmlns:a16="http://schemas.microsoft.com/office/drawing/2014/main" id="{0FC6F68B-7BFC-47DD-9CFF-0D9A6B3C6A4B}"/>
                </a:ext>
              </a:extLst>
            </p:cNvPr>
            <p:cNvSpPr/>
            <p:nvPr/>
          </p:nvSpPr>
          <p:spPr>
            <a:xfrm>
              <a:off x="4859600" y="25976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1" y="809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Google Shape;5966;p46">
              <a:extLst>
                <a:ext uri="{FF2B5EF4-FFF2-40B4-BE49-F238E27FC236}">
                  <a16:creationId xmlns:a16="http://schemas.microsoft.com/office/drawing/2014/main" id="{905336B8-41F5-4795-9BED-7AF31F4E3D66}"/>
                </a:ext>
              </a:extLst>
            </p:cNvPr>
            <p:cNvSpPr/>
            <p:nvPr/>
          </p:nvSpPr>
          <p:spPr>
            <a:xfrm>
              <a:off x="4652675" y="2498425"/>
              <a:ext cx="206950" cy="124300"/>
            </a:xfrm>
            <a:custGeom>
              <a:avLst/>
              <a:gdLst/>
              <a:ahLst/>
              <a:cxnLst/>
              <a:rect l="l" t="t" r="r" b="b"/>
              <a:pathLst>
                <a:path w="8278" h="4972" extrusionOk="0">
                  <a:moveTo>
                    <a:pt x="1" y="0"/>
                  </a:moveTo>
                  <a:lnTo>
                    <a:pt x="1" y="196"/>
                  </a:lnTo>
                  <a:lnTo>
                    <a:pt x="8278" y="4971"/>
                  </a:lnTo>
                  <a:lnTo>
                    <a:pt x="8278" y="47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Google Shape;5967;p46">
              <a:extLst>
                <a:ext uri="{FF2B5EF4-FFF2-40B4-BE49-F238E27FC236}">
                  <a16:creationId xmlns:a16="http://schemas.microsoft.com/office/drawing/2014/main" id="{94CDD415-BA8A-4289-B2E4-BA4B1BC59EF6}"/>
                </a:ext>
              </a:extLst>
            </p:cNvPr>
            <p:cNvSpPr/>
            <p:nvPr/>
          </p:nvSpPr>
          <p:spPr>
            <a:xfrm>
              <a:off x="4652675" y="2478225"/>
              <a:ext cx="241225" cy="139600"/>
            </a:xfrm>
            <a:custGeom>
              <a:avLst/>
              <a:gdLst/>
              <a:ahLst/>
              <a:cxnLst/>
              <a:rect l="l" t="t" r="r" b="b"/>
              <a:pathLst>
                <a:path w="9649" h="5584" extrusionOk="0">
                  <a:moveTo>
                    <a:pt x="1372" y="0"/>
                  </a:moveTo>
                  <a:lnTo>
                    <a:pt x="1" y="808"/>
                  </a:lnTo>
                  <a:lnTo>
                    <a:pt x="8278" y="5584"/>
                  </a:lnTo>
                  <a:lnTo>
                    <a:pt x="9649" y="4775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Google Shape;5968;p46">
              <a:extLst>
                <a:ext uri="{FF2B5EF4-FFF2-40B4-BE49-F238E27FC236}">
                  <a16:creationId xmlns:a16="http://schemas.microsoft.com/office/drawing/2014/main" id="{7A23996B-9DEA-4B7A-B859-0BA9E9C4645C}"/>
                </a:ext>
              </a:extLst>
            </p:cNvPr>
            <p:cNvSpPr/>
            <p:nvPr/>
          </p:nvSpPr>
          <p:spPr>
            <a:xfrm>
              <a:off x="4902450" y="2622700"/>
              <a:ext cx="34325" cy="25125"/>
            </a:xfrm>
            <a:custGeom>
              <a:avLst/>
              <a:gdLst/>
              <a:ahLst/>
              <a:cxnLst/>
              <a:rect l="l" t="t" r="r" b="b"/>
              <a:pathLst>
                <a:path w="1373" h="1005" extrusionOk="0">
                  <a:moveTo>
                    <a:pt x="1372" y="0"/>
                  </a:moveTo>
                  <a:lnTo>
                    <a:pt x="1" y="784"/>
                  </a:lnTo>
                  <a:lnTo>
                    <a:pt x="1" y="1004"/>
                  </a:lnTo>
                  <a:lnTo>
                    <a:pt x="1372" y="22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Google Shape;5969;p46">
              <a:extLst>
                <a:ext uri="{FF2B5EF4-FFF2-40B4-BE49-F238E27FC236}">
                  <a16:creationId xmlns:a16="http://schemas.microsoft.com/office/drawing/2014/main" id="{8B3B8711-B452-43C2-A05A-9D7773C0D190}"/>
                </a:ext>
              </a:extLst>
            </p:cNvPr>
            <p:cNvSpPr/>
            <p:nvPr/>
          </p:nvSpPr>
          <p:spPr>
            <a:xfrm>
              <a:off x="4868775" y="26227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8" y="1004"/>
                  </a:lnTo>
                  <a:lnTo>
                    <a:pt x="1348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Google Shape;5970;p46">
              <a:extLst>
                <a:ext uri="{FF2B5EF4-FFF2-40B4-BE49-F238E27FC236}">
                  <a16:creationId xmlns:a16="http://schemas.microsoft.com/office/drawing/2014/main" id="{570AEEB3-1234-4209-95E7-11B6126B5C82}"/>
                </a:ext>
              </a:extLst>
            </p:cNvPr>
            <p:cNvSpPr/>
            <p:nvPr/>
          </p:nvSpPr>
          <p:spPr>
            <a:xfrm>
              <a:off x="4868775" y="2603100"/>
              <a:ext cx="68000" cy="39225"/>
            </a:xfrm>
            <a:custGeom>
              <a:avLst/>
              <a:gdLst/>
              <a:ahLst/>
              <a:cxnLst/>
              <a:rect l="l" t="t" r="r" b="b"/>
              <a:pathLst>
                <a:path w="2720" h="1569" extrusionOk="0">
                  <a:moveTo>
                    <a:pt x="1372" y="1"/>
                  </a:moveTo>
                  <a:lnTo>
                    <a:pt x="1" y="784"/>
                  </a:lnTo>
                  <a:lnTo>
                    <a:pt x="1348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Google Shape;5971;p46">
              <a:extLst>
                <a:ext uri="{FF2B5EF4-FFF2-40B4-BE49-F238E27FC236}">
                  <a16:creationId xmlns:a16="http://schemas.microsoft.com/office/drawing/2014/main" id="{6486CA3C-DC43-442B-A588-26A4F2DB7057}"/>
                </a:ext>
              </a:extLst>
            </p:cNvPr>
            <p:cNvSpPr/>
            <p:nvPr/>
          </p:nvSpPr>
          <p:spPr>
            <a:xfrm>
              <a:off x="4945925" y="2647800"/>
              <a:ext cx="34300" cy="25125"/>
            </a:xfrm>
            <a:custGeom>
              <a:avLst/>
              <a:gdLst/>
              <a:ahLst/>
              <a:cxnLst/>
              <a:rect l="l" t="t" r="r" b="b"/>
              <a:pathLst>
                <a:path w="1372" h="1005" extrusionOk="0">
                  <a:moveTo>
                    <a:pt x="1372" y="0"/>
                  </a:moveTo>
                  <a:lnTo>
                    <a:pt x="0" y="784"/>
                  </a:lnTo>
                  <a:lnTo>
                    <a:pt x="0" y="1004"/>
                  </a:lnTo>
                  <a:lnTo>
                    <a:pt x="1372" y="196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Google Shape;5972;p46">
              <a:extLst>
                <a:ext uri="{FF2B5EF4-FFF2-40B4-BE49-F238E27FC236}">
                  <a16:creationId xmlns:a16="http://schemas.microsoft.com/office/drawing/2014/main" id="{303A3371-DEDC-451A-B123-CB2C30B76254}"/>
                </a:ext>
              </a:extLst>
            </p:cNvPr>
            <p:cNvSpPr/>
            <p:nvPr/>
          </p:nvSpPr>
          <p:spPr>
            <a:xfrm>
              <a:off x="4912250" y="2647800"/>
              <a:ext cx="33700" cy="25125"/>
            </a:xfrm>
            <a:custGeom>
              <a:avLst/>
              <a:gdLst/>
              <a:ahLst/>
              <a:cxnLst/>
              <a:rect l="l" t="t" r="r" b="b"/>
              <a:pathLst>
                <a:path w="1348" h="1005" extrusionOk="0">
                  <a:moveTo>
                    <a:pt x="1" y="0"/>
                  </a:moveTo>
                  <a:lnTo>
                    <a:pt x="1" y="221"/>
                  </a:lnTo>
                  <a:lnTo>
                    <a:pt x="1347" y="1004"/>
                  </a:lnTo>
                  <a:lnTo>
                    <a:pt x="1347" y="78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Google Shape;5973;p46">
              <a:extLst>
                <a:ext uri="{FF2B5EF4-FFF2-40B4-BE49-F238E27FC236}">
                  <a16:creationId xmlns:a16="http://schemas.microsoft.com/office/drawing/2014/main" id="{2E48F3B7-0936-454F-A038-5EFAEB069D10}"/>
                </a:ext>
              </a:extLst>
            </p:cNvPr>
            <p:cNvSpPr/>
            <p:nvPr/>
          </p:nvSpPr>
          <p:spPr>
            <a:xfrm>
              <a:off x="4912250" y="2628200"/>
              <a:ext cx="67975" cy="39225"/>
            </a:xfrm>
            <a:custGeom>
              <a:avLst/>
              <a:gdLst/>
              <a:ahLst/>
              <a:cxnLst/>
              <a:rect l="l" t="t" r="r" b="b"/>
              <a:pathLst>
                <a:path w="2719" h="1569" extrusionOk="0">
                  <a:moveTo>
                    <a:pt x="1372" y="1"/>
                  </a:moveTo>
                  <a:lnTo>
                    <a:pt x="1" y="784"/>
                  </a:lnTo>
                  <a:lnTo>
                    <a:pt x="1347" y="1568"/>
                  </a:lnTo>
                  <a:lnTo>
                    <a:pt x="2719" y="784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Google Shape;5974;p46">
              <a:extLst>
                <a:ext uri="{FF2B5EF4-FFF2-40B4-BE49-F238E27FC236}">
                  <a16:creationId xmlns:a16="http://schemas.microsoft.com/office/drawing/2014/main" id="{B68849C2-9370-4E31-B081-487156B028C5}"/>
                </a:ext>
              </a:extLst>
            </p:cNvPr>
            <p:cNvSpPr/>
            <p:nvPr/>
          </p:nvSpPr>
          <p:spPr>
            <a:xfrm>
              <a:off x="5032250" y="2697375"/>
              <a:ext cx="34300" cy="25750"/>
            </a:xfrm>
            <a:custGeom>
              <a:avLst/>
              <a:gdLst/>
              <a:ahLst/>
              <a:cxnLst/>
              <a:rect l="l" t="t" r="r" b="b"/>
              <a:pathLst>
                <a:path w="1372" h="1030" extrusionOk="0">
                  <a:moveTo>
                    <a:pt x="1372" y="1"/>
                  </a:moveTo>
                  <a:lnTo>
                    <a:pt x="0" y="809"/>
                  </a:lnTo>
                  <a:lnTo>
                    <a:pt x="0" y="1029"/>
                  </a:lnTo>
                  <a:lnTo>
                    <a:pt x="1372" y="221"/>
                  </a:lnTo>
                  <a:lnTo>
                    <a:pt x="1372" y="1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Google Shape;5975;p46">
              <a:extLst>
                <a:ext uri="{FF2B5EF4-FFF2-40B4-BE49-F238E27FC236}">
                  <a16:creationId xmlns:a16="http://schemas.microsoft.com/office/drawing/2014/main" id="{D3F56CA6-927F-45E2-92F1-FDEBB3880539}"/>
                </a:ext>
              </a:extLst>
            </p:cNvPr>
            <p:cNvSpPr/>
            <p:nvPr/>
          </p:nvSpPr>
          <p:spPr>
            <a:xfrm>
              <a:off x="4955100" y="2672900"/>
              <a:ext cx="77175" cy="50225"/>
            </a:xfrm>
            <a:custGeom>
              <a:avLst/>
              <a:gdLst/>
              <a:ahLst/>
              <a:cxnLst/>
              <a:rect l="l" t="t" r="r" b="b"/>
              <a:pathLst>
                <a:path w="3087" h="2009" extrusionOk="0">
                  <a:moveTo>
                    <a:pt x="1" y="0"/>
                  </a:moveTo>
                  <a:lnTo>
                    <a:pt x="1" y="221"/>
                  </a:lnTo>
                  <a:lnTo>
                    <a:pt x="3086" y="2008"/>
                  </a:lnTo>
                  <a:lnTo>
                    <a:pt x="3086" y="17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161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Google Shape;5976;p46">
              <a:extLst>
                <a:ext uri="{FF2B5EF4-FFF2-40B4-BE49-F238E27FC236}">
                  <a16:creationId xmlns:a16="http://schemas.microsoft.com/office/drawing/2014/main" id="{1967D0DD-1566-4167-9567-640B8DAA1D54}"/>
                </a:ext>
              </a:extLst>
            </p:cNvPr>
            <p:cNvSpPr/>
            <p:nvPr/>
          </p:nvSpPr>
          <p:spPr>
            <a:xfrm>
              <a:off x="4955100" y="2653300"/>
              <a:ext cx="111450" cy="64325"/>
            </a:xfrm>
            <a:custGeom>
              <a:avLst/>
              <a:gdLst/>
              <a:ahLst/>
              <a:cxnLst/>
              <a:rect l="l" t="t" r="r" b="b"/>
              <a:pathLst>
                <a:path w="4458" h="2573" extrusionOk="0">
                  <a:moveTo>
                    <a:pt x="1397" y="1"/>
                  </a:moveTo>
                  <a:lnTo>
                    <a:pt x="1" y="784"/>
                  </a:lnTo>
                  <a:lnTo>
                    <a:pt x="3086" y="2572"/>
                  </a:lnTo>
                  <a:lnTo>
                    <a:pt x="4458" y="1764"/>
                  </a:lnTo>
                  <a:lnTo>
                    <a:pt x="1397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Google Shape;5977;p46">
              <a:extLst>
                <a:ext uri="{FF2B5EF4-FFF2-40B4-BE49-F238E27FC236}">
                  <a16:creationId xmlns:a16="http://schemas.microsoft.com/office/drawing/2014/main" id="{837E0D1C-877F-403C-96CA-4A4072506EC8}"/>
                </a:ext>
              </a:extLst>
            </p:cNvPr>
            <p:cNvSpPr/>
            <p:nvPr/>
          </p:nvSpPr>
          <p:spPr>
            <a:xfrm>
              <a:off x="4819800" y="1944375"/>
              <a:ext cx="394300" cy="511825"/>
            </a:xfrm>
            <a:custGeom>
              <a:avLst/>
              <a:gdLst/>
              <a:ahLst/>
              <a:cxnLst/>
              <a:rect l="l" t="t" r="r" b="b"/>
              <a:pathLst>
                <a:path w="15772" h="20473" extrusionOk="0">
                  <a:moveTo>
                    <a:pt x="1" y="1"/>
                  </a:moveTo>
                  <a:lnTo>
                    <a:pt x="1" y="11363"/>
                  </a:lnTo>
                  <a:lnTo>
                    <a:pt x="15771" y="20473"/>
                  </a:lnTo>
                  <a:lnTo>
                    <a:pt x="15771" y="911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Google Shape;5978;p46">
              <a:extLst>
                <a:ext uri="{FF2B5EF4-FFF2-40B4-BE49-F238E27FC236}">
                  <a16:creationId xmlns:a16="http://schemas.microsoft.com/office/drawing/2014/main" id="{D7B319F0-C709-454F-A296-E77987629207}"/>
                </a:ext>
              </a:extLst>
            </p:cNvPr>
            <p:cNvSpPr/>
            <p:nvPr/>
          </p:nvSpPr>
          <p:spPr>
            <a:xfrm>
              <a:off x="5046925" y="2117625"/>
              <a:ext cx="140850" cy="279200"/>
            </a:xfrm>
            <a:custGeom>
              <a:avLst/>
              <a:gdLst/>
              <a:ahLst/>
              <a:cxnLst/>
              <a:rect l="l" t="t" r="r" b="b"/>
              <a:pathLst>
                <a:path w="5634" h="11168" extrusionOk="0">
                  <a:moveTo>
                    <a:pt x="1" y="1"/>
                  </a:moveTo>
                  <a:lnTo>
                    <a:pt x="1" y="7911"/>
                  </a:lnTo>
                  <a:lnTo>
                    <a:pt x="5633" y="11167"/>
                  </a:lnTo>
                  <a:lnTo>
                    <a:pt x="5633" y="32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Google Shape;5979;p46">
              <a:extLst>
                <a:ext uri="{FF2B5EF4-FFF2-40B4-BE49-F238E27FC236}">
                  <a16:creationId xmlns:a16="http://schemas.microsoft.com/office/drawing/2014/main" id="{AC2B66D8-2B85-4E18-BF77-33E3E79F76CB}"/>
                </a:ext>
              </a:extLst>
            </p:cNvPr>
            <p:cNvSpPr/>
            <p:nvPr/>
          </p:nvSpPr>
          <p:spPr>
            <a:xfrm>
              <a:off x="4859000" y="2009275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1"/>
                  </a:moveTo>
                  <a:lnTo>
                    <a:pt x="0" y="466"/>
                  </a:lnTo>
                  <a:lnTo>
                    <a:pt x="6318" y="4115"/>
                  </a:lnTo>
                  <a:lnTo>
                    <a:pt x="6318" y="36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Google Shape;5980;p46">
              <a:extLst>
                <a:ext uri="{FF2B5EF4-FFF2-40B4-BE49-F238E27FC236}">
                  <a16:creationId xmlns:a16="http://schemas.microsoft.com/office/drawing/2014/main" id="{E571AB93-5AC8-439F-94E6-61BB6826B9AA}"/>
                </a:ext>
              </a:extLst>
            </p:cNvPr>
            <p:cNvSpPr/>
            <p:nvPr/>
          </p:nvSpPr>
          <p:spPr>
            <a:xfrm>
              <a:off x="4859000" y="2036225"/>
              <a:ext cx="157975" cy="102850"/>
            </a:xfrm>
            <a:custGeom>
              <a:avLst/>
              <a:gdLst/>
              <a:ahLst/>
              <a:cxnLst/>
              <a:rect l="l" t="t" r="r" b="b"/>
              <a:pathLst>
                <a:path w="6319" h="4114" extrusionOk="0">
                  <a:moveTo>
                    <a:pt x="0" y="0"/>
                  </a:moveTo>
                  <a:lnTo>
                    <a:pt x="0" y="465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Google Shape;5981;p46">
              <a:extLst>
                <a:ext uri="{FF2B5EF4-FFF2-40B4-BE49-F238E27FC236}">
                  <a16:creationId xmlns:a16="http://schemas.microsoft.com/office/drawing/2014/main" id="{4979D5CD-52F2-4A3F-AEAB-4208CB970BEF}"/>
                </a:ext>
              </a:extLst>
            </p:cNvPr>
            <p:cNvSpPr/>
            <p:nvPr/>
          </p:nvSpPr>
          <p:spPr>
            <a:xfrm>
              <a:off x="4859000" y="2062550"/>
              <a:ext cx="157975" cy="102850"/>
            </a:xfrm>
            <a:custGeom>
              <a:avLst/>
              <a:gdLst/>
              <a:ahLst/>
              <a:cxnLst/>
              <a:rect l="l" t="t" r="r" b="b"/>
              <a:pathLst>
                <a:path w="6319" h="4114" extrusionOk="0">
                  <a:moveTo>
                    <a:pt x="0" y="0"/>
                  </a:moveTo>
                  <a:lnTo>
                    <a:pt x="0" y="465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Google Shape;5982;p46">
              <a:extLst>
                <a:ext uri="{FF2B5EF4-FFF2-40B4-BE49-F238E27FC236}">
                  <a16:creationId xmlns:a16="http://schemas.microsoft.com/office/drawing/2014/main" id="{DAB88B3C-81B0-4E89-8D9E-A424C8800BC8}"/>
                </a:ext>
              </a:extLst>
            </p:cNvPr>
            <p:cNvSpPr/>
            <p:nvPr/>
          </p:nvSpPr>
          <p:spPr>
            <a:xfrm>
              <a:off x="4859000" y="2089475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0"/>
                  </a:moveTo>
                  <a:lnTo>
                    <a:pt x="0" y="466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Google Shape;5983;p46">
              <a:extLst>
                <a:ext uri="{FF2B5EF4-FFF2-40B4-BE49-F238E27FC236}">
                  <a16:creationId xmlns:a16="http://schemas.microsoft.com/office/drawing/2014/main" id="{19833680-4355-43BE-834C-0B064DB7C827}"/>
                </a:ext>
              </a:extLst>
            </p:cNvPr>
            <p:cNvSpPr/>
            <p:nvPr/>
          </p:nvSpPr>
          <p:spPr>
            <a:xfrm>
              <a:off x="4859000" y="2116400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1"/>
                  </a:moveTo>
                  <a:lnTo>
                    <a:pt x="0" y="466"/>
                  </a:lnTo>
                  <a:lnTo>
                    <a:pt x="6318" y="4115"/>
                  </a:lnTo>
                  <a:lnTo>
                    <a:pt x="6318" y="36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Google Shape;5984;p46">
              <a:extLst>
                <a:ext uri="{FF2B5EF4-FFF2-40B4-BE49-F238E27FC236}">
                  <a16:creationId xmlns:a16="http://schemas.microsoft.com/office/drawing/2014/main" id="{F03035FF-8FDC-449F-A3CA-41FA87DE483F}"/>
                </a:ext>
              </a:extLst>
            </p:cNvPr>
            <p:cNvSpPr/>
            <p:nvPr/>
          </p:nvSpPr>
          <p:spPr>
            <a:xfrm>
              <a:off x="4859000" y="2143350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0"/>
                  </a:moveTo>
                  <a:lnTo>
                    <a:pt x="0" y="466"/>
                  </a:lnTo>
                  <a:lnTo>
                    <a:pt x="6318" y="4114"/>
                  </a:lnTo>
                  <a:lnTo>
                    <a:pt x="6318" y="3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Google Shape;5985;p46">
              <a:extLst>
                <a:ext uri="{FF2B5EF4-FFF2-40B4-BE49-F238E27FC236}">
                  <a16:creationId xmlns:a16="http://schemas.microsoft.com/office/drawing/2014/main" id="{66EF79B6-EB64-49D3-A4AC-FA8B38E514D4}"/>
                </a:ext>
              </a:extLst>
            </p:cNvPr>
            <p:cNvSpPr/>
            <p:nvPr/>
          </p:nvSpPr>
          <p:spPr>
            <a:xfrm>
              <a:off x="4859000" y="2196600"/>
              <a:ext cx="110200" cy="75325"/>
            </a:xfrm>
            <a:custGeom>
              <a:avLst/>
              <a:gdLst/>
              <a:ahLst/>
              <a:cxnLst/>
              <a:rect l="l" t="t" r="r" b="b"/>
              <a:pathLst>
                <a:path w="4408" h="3013" extrusionOk="0">
                  <a:moveTo>
                    <a:pt x="0" y="1"/>
                  </a:moveTo>
                  <a:lnTo>
                    <a:pt x="0" y="466"/>
                  </a:lnTo>
                  <a:lnTo>
                    <a:pt x="4408" y="3013"/>
                  </a:lnTo>
                  <a:lnTo>
                    <a:pt x="4408" y="25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Google Shape;5986;p46">
              <a:extLst>
                <a:ext uri="{FF2B5EF4-FFF2-40B4-BE49-F238E27FC236}">
                  <a16:creationId xmlns:a16="http://schemas.microsoft.com/office/drawing/2014/main" id="{74B879A2-BC5F-4FA9-9BCB-21018DEAB389}"/>
                </a:ext>
              </a:extLst>
            </p:cNvPr>
            <p:cNvSpPr/>
            <p:nvPr/>
          </p:nvSpPr>
          <p:spPr>
            <a:xfrm>
              <a:off x="4859000" y="2170275"/>
              <a:ext cx="157975" cy="102875"/>
            </a:xfrm>
            <a:custGeom>
              <a:avLst/>
              <a:gdLst/>
              <a:ahLst/>
              <a:cxnLst/>
              <a:rect l="l" t="t" r="r" b="b"/>
              <a:pathLst>
                <a:path w="6319" h="4115" extrusionOk="0">
                  <a:moveTo>
                    <a:pt x="0" y="1"/>
                  </a:moveTo>
                  <a:lnTo>
                    <a:pt x="0" y="466"/>
                  </a:lnTo>
                  <a:lnTo>
                    <a:pt x="6318" y="4115"/>
                  </a:lnTo>
                  <a:lnTo>
                    <a:pt x="6318" y="36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Google Shape;5987;p46">
              <a:extLst>
                <a:ext uri="{FF2B5EF4-FFF2-40B4-BE49-F238E27FC236}">
                  <a16:creationId xmlns:a16="http://schemas.microsoft.com/office/drawing/2014/main" id="{1AC69197-1163-48D6-8178-E66F395EBDD0}"/>
                </a:ext>
              </a:extLst>
            </p:cNvPr>
            <p:cNvSpPr/>
            <p:nvPr/>
          </p:nvSpPr>
          <p:spPr>
            <a:xfrm>
              <a:off x="5063475" y="2169050"/>
              <a:ext cx="83875" cy="107775"/>
            </a:xfrm>
            <a:custGeom>
              <a:avLst/>
              <a:gdLst/>
              <a:ahLst/>
              <a:cxnLst/>
              <a:rect l="l" t="t" r="r" b="b"/>
              <a:pathLst>
                <a:path w="3355" h="4311" extrusionOk="0">
                  <a:moveTo>
                    <a:pt x="1665" y="1"/>
                  </a:moveTo>
                  <a:lnTo>
                    <a:pt x="0" y="2376"/>
                  </a:lnTo>
                  <a:lnTo>
                    <a:pt x="3355" y="4311"/>
                  </a:lnTo>
                  <a:lnTo>
                    <a:pt x="3355" y="431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Google Shape;5988;p46">
              <a:extLst>
                <a:ext uri="{FF2B5EF4-FFF2-40B4-BE49-F238E27FC236}">
                  <a16:creationId xmlns:a16="http://schemas.microsoft.com/office/drawing/2014/main" id="{4C84F081-652D-470C-8645-60BED883F1F7}"/>
                </a:ext>
              </a:extLst>
            </p:cNvPr>
            <p:cNvSpPr/>
            <p:nvPr/>
          </p:nvSpPr>
          <p:spPr>
            <a:xfrm>
              <a:off x="5059800" y="2163550"/>
              <a:ext cx="92450" cy="119400"/>
            </a:xfrm>
            <a:custGeom>
              <a:avLst/>
              <a:gdLst/>
              <a:ahLst/>
              <a:cxnLst/>
              <a:rect l="l" t="t" r="r" b="b"/>
              <a:pathLst>
                <a:path w="3698" h="4776" extrusionOk="0">
                  <a:moveTo>
                    <a:pt x="1788" y="466"/>
                  </a:moveTo>
                  <a:lnTo>
                    <a:pt x="3282" y="4261"/>
                  </a:lnTo>
                  <a:lnTo>
                    <a:pt x="3282" y="4261"/>
                  </a:lnTo>
                  <a:lnTo>
                    <a:pt x="319" y="2572"/>
                  </a:lnTo>
                  <a:lnTo>
                    <a:pt x="1788" y="466"/>
                  </a:lnTo>
                  <a:close/>
                  <a:moveTo>
                    <a:pt x="1861" y="1"/>
                  </a:moveTo>
                  <a:lnTo>
                    <a:pt x="0" y="2621"/>
                  </a:lnTo>
                  <a:lnTo>
                    <a:pt x="3698" y="4776"/>
                  </a:lnTo>
                  <a:lnTo>
                    <a:pt x="186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Google Shape;5989;p46">
              <a:extLst>
                <a:ext uri="{FF2B5EF4-FFF2-40B4-BE49-F238E27FC236}">
                  <a16:creationId xmlns:a16="http://schemas.microsoft.com/office/drawing/2014/main" id="{7784BFA3-FC48-4972-9904-3B3A34810801}"/>
                </a:ext>
              </a:extLst>
            </p:cNvPr>
            <p:cNvSpPr/>
            <p:nvPr/>
          </p:nvSpPr>
          <p:spPr>
            <a:xfrm>
              <a:off x="5097125" y="2205800"/>
              <a:ext cx="83300" cy="107150"/>
            </a:xfrm>
            <a:custGeom>
              <a:avLst/>
              <a:gdLst/>
              <a:ahLst/>
              <a:cxnLst/>
              <a:rect l="l" t="t" r="r" b="b"/>
              <a:pathLst>
                <a:path w="3332" h="4286" extrusionOk="0">
                  <a:moveTo>
                    <a:pt x="1666" y="0"/>
                  </a:moveTo>
                  <a:lnTo>
                    <a:pt x="1" y="2375"/>
                  </a:lnTo>
                  <a:lnTo>
                    <a:pt x="3331" y="4286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6" name="Google Shape;5990;p46">
              <a:extLst>
                <a:ext uri="{FF2B5EF4-FFF2-40B4-BE49-F238E27FC236}">
                  <a16:creationId xmlns:a16="http://schemas.microsoft.com/office/drawing/2014/main" id="{5BC39569-A83F-484A-8E52-3FC9AFF24ACA}"/>
                </a:ext>
              </a:extLst>
            </p:cNvPr>
            <p:cNvSpPr/>
            <p:nvPr/>
          </p:nvSpPr>
          <p:spPr>
            <a:xfrm>
              <a:off x="5092850" y="2200275"/>
              <a:ext cx="93075" cy="119400"/>
            </a:xfrm>
            <a:custGeom>
              <a:avLst/>
              <a:gdLst/>
              <a:ahLst/>
              <a:cxnLst/>
              <a:rect l="l" t="t" r="r" b="b"/>
              <a:pathLst>
                <a:path w="3723" h="4776" extrusionOk="0">
                  <a:moveTo>
                    <a:pt x="1813" y="466"/>
                  </a:moveTo>
                  <a:lnTo>
                    <a:pt x="3282" y="4262"/>
                  </a:lnTo>
                  <a:lnTo>
                    <a:pt x="343" y="2548"/>
                  </a:lnTo>
                  <a:lnTo>
                    <a:pt x="1813" y="466"/>
                  </a:lnTo>
                  <a:close/>
                  <a:moveTo>
                    <a:pt x="1862" y="1"/>
                  </a:moveTo>
                  <a:lnTo>
                    <a:pt x="1" y="2621"/>
                  </a:lnTo>
                  <a:lnTo>
                    <a:pt x="3723" y="4776"/>
                  </a:lnTo>
                  <a:lnTo>
                    <a:pt x="1862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7" name="Google Shape;5991;p46">
              <a:extLst>
                <a:ext uri="{FF2B5EF4-FFF2-40B4-BE49-F238E27FC236}">
                  <a16:creationId xmlns:a16="http://schemas.microsoft.com/office/drawing/2014/main" id="{811A8809-EF4F-4144-A8E2-F027FB0535D2}"/>
                </a:ext>
              </a:extLst>
            </p:cNvPr>
            <p:cNvSpPr/>
            <p:nvPr/>
          </p:nvSpPr>
          <p:spPr>
            <a:xfrm>
              <a:off x="5106325" y="2266850"/>
              <a:ext cx="64900" cy="83600"/>
            </a:xfrm>
            <a:custGeom>
              <a:avLst/>
              <a:gdLst/>
              <a:ahLst/>
              <a:cxnLst/>
              <a:rect l="l" t="t" r="r" b="b"/>
              <a:pathLst>
                <a:path w="2596" h="3344" extrusionOk="0">
                  <a:moveTo>
                    <a:pt x="722" y="1"/>
                  </a:moveTo>
                  <a:cubicBezTo>
                    <a:pt x="296" y="1"/>
                    <a:pt x="0" y="340"/>
                    <a:pt x="0" y="913"/>
                  </a:cubicBezTo>
                  <a:cubicBezTo>
                    <a:pt x="0" y="1746"/>
                    <a:pt x="588" y="2750"/>
                    <a:pt x="1298" y="3166"/>
                  </a:cubicBezTo>
                  <a:cubicBezTo>
                    <a:pt x="1504" y="3287"/>
                    <a:pt x="1700" y="3344"/>
                    <a:pt x="1875" y="3344"/>
                  </a:cubicBezTo>
                  <a:cubicBezTo>
                    <a:pt x="2300" y="3344"/>
                    <a:pt x="2596" y="3005"/>
                    <a:pt x="2596" y="2431"/>
                  </a:cubicBezTo>
                  <a:cubicBezTo>
                    <a:pt x="2596" y="1599"/>
                    <a:pt x="2008" y="595"/>
                    <a:pt x="1298" y="178"/>
                  </a:cubicBezTo>
                  <a:cubicBezTo>
                    <a:pt x="1092" y="57"/>
                    <a:pt x="896" y="1"/>
                    <a:pt x="722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8" name="Google Shape;5992;p46">
              <a:extLst>
                <a:ext uri="{FF2B5EF4-FFF2-40B4-BE49-F238E27FC236}">
                  <a16:creationId xmlns:a16="http://schemas.microsoft.com/office/drawing/2014/main" id="{39D966E2-E4B9-408F-8761-10623737E154}"/>
                </a:ext>
              </a:extLst>
            </p:cNvPr>
            <p:cNvSpPr/>
            <p:nvPr/>
          </p:nvSpPr>
          <p:spPr>
            <a:xfrm>
              <a:off x="5103250" y="2263825"/>
              <a:ext cx="71050" cy="89525"/>
            </a:xfrm>
            <a:custGeom>
              <a:avLst/>
              <a:gdLst/>
              <a:ahLst/>
              <a:cxnLst/>
              <a:rect l="l" t="t" r="r" b="b"/>
              <a:pathLst>
                <a:path w="2842" h="3581" extrusionOk="0">
                  <a:moveTo>
                    <a:pt x="833" y="226"/>
                  </a:moveTo>
                  <a:cubicBezTo>
                    <a:pt x="1005" y="226"/>
                    <a:pt x="1176" y="275"/>
                    <a:pt x="1372" y="397"/>
                  </a:cubicBezTo>
                  <a:cubicBezTo>
                    <a:pt x="2058" y="789"/>
                    <a:pt x="2597" y="1744"/>
                    <a:pt x="2597" y="2552"/>
                  </a:cubicBezTo>
                  <a:cubicBezTo>
                    <a:pt x="2597" y="2895"/>
                    <a:pt x="2499" y="3164"/>
                    <a:pt x="2278" y="3287"/>
                  </a:cubicBezTo>
                  <a:cubicBezTo>
                    <a:pt x="2199" y="3336"/>
                    <a:pt x="2104" y="3362"/>
                    <a:pt x="1998" y="3362"/>
                  </a:cubicBezTo>
                  <a:cubicBezTo>
                    <a:pt x="1841" y="3362"/>
                    <a:pt x="1660" y="3306"/>
                    <a:pt x="1470" y="3189"/>
                  </a:cubicBezTo>
                  <a:cubicBezTo>
                    <a:pt x="784" y="2797"/>
                    <a:pt x="221" y="1842"/>
                    <a:pt x="221" y="1034"/>
                  </a:cubicBezTo>
                  <a:cubicBezTo>
                    <a:pt x="221" y="691"/>
                    <a:pt x="344" y="422"/>
                    <a:pt x="564" y="299"/>
                  </a:cubicBezTo>
                  <a:cubicBezTo>
                    <a:pt x="638" y="250"/>
                    <a:pt x="735" y="226"/>
                    <a:pt x="833" y="226"/>
                  </a:cubicBezTo>
                  <a:close/>
                  <a:moveTo>
                    <a:pt x="832" y="0"/>
                  </a:moveTo>
                  <a:cubicBezTo>
                    <a:pt x="693" y="0"/>
                    <a:pt x="561" y="34"/>
                    <a:pt x="442" y="103"/>
                  </a:cubicBezTo>
                  <a:cubicBezTo>
                    <a:pt x="172" y="275"/>
                    <a:pt x="1" y="593"/>
                    <a:pt x="1" y="1034"/>
                  </a:cubicBezTo>
                  <a:cubicBezTo>
                    <a:pt x="1" y="1916"/>
                    <a:pt x="613" y="2969"/>
                    <a:pt x="1372" y="3385"/>
                  </a:cubicBezTo>
                  <a:cubicBezTo>
                    <a:pt x="1593" y="3507"/>
                    <a:pt x="1813" y="3581"/>
                    <a:pt x="2009" y="3581"/>
                  </a:cubicBezTo>
                  <a:cubicBezTo>
                    <a:pt x="2131" y="3581"/>
                    <a:pt x="2278" y="3556"/>
                    <a:pt x="2401" y="3483"/>
                  </a:cubicBezTo>
                  <a:cubicBezTo>
                    <a:pt x="2670" y="3311"/>
                    <a:pt x="2841" y="2993"/>
                    <a:pt x="2841" y="2552"/>
                  </a:cubicBezTo>
                  <a:cubicBezTo>
                    <a:pt x="2841" y="1671"/>
                    <a:pt x="2229" y="618"/>
                    <a:pt x="1470" y="201"/>
                  </a:cubicBezTo>
                  <a:cubicBezTo>
                    <a:pt x="1252" y="71"/>
                    <a:pt x="1035" y="0"/>
                    <a:pt x="832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9" name="Google Shape;5993;p46">
              <a:extLst>
                <a:ext uri="{FF2B5EF4-FFF2-40B4-BE49-F238E27FC236}">
                  <a16:creationId xmlns:a16="http://schemas.microsoft.com/office/drawing/2014/main" id="{6DCEE2E0-BA3D-41E9-8424-B3AE7EE10C13}"/>
                </a:ext>
              </a:extLst>
            </p:cNvPr>
            <p:cNvSpPr/>
            <p:nvPr/>
          </p:nvSpPr>
          <p:spPr>
            <a:xfrm>
              <a:off x="3570300" y="3446100"/>
              <a:ext cx="65550" cy="55125"/>
            </a:xfrm>
            <a:custGeom>
              <a:avLst/>
              <a:gdLst/>
              <a:ahLst/>
              <a:cxnLst/>
              <a:rect l="l" t="t" r="r" b="b"/>
              <a:pathLst>
                <a:path w="2622" h="2205" extrusionOk="0">
                  <a:moveTo>
                    <a:pt x="1" y="1"/>
                  </a:moveTo>
                  <a:cubicBezTo>
                    <a:pt x="1" y="466"/>
                    <a:pt x="172" y="784"/>
                    <a:pt x="417" y="931"/>
                  </a:cubicBezTo>
                  <a:lnTo>
                    <a:pt x="2591" y="2187"/>
                  </a:lnTo>
                  <a:lnTo>
                    <a:pt x="2591" y="2187"/>
                  </a:lnTo>
                  <a:cubicBezTo>
                    <a:pt x="2339" y="2033"/>
                    <a:pt x="2180" y="1721"/>
                    <a:pt x="2180" y="1274"/>
                  </a:cubicBezTo>
                  <a:lnTo>
                    <a:pt x="1" y="1"/>
                  </a:lnTo>
                  <a:close/>
                  <a:moveTo>
                    <a:pt x="2591" y="2187"/>
                  </a:moveTo>
                  <a:lnTo>
                    <a:pt x="2591" y="2187"/>
                  </a:lnTo>
                  <a:cubicBezTo>
                    <a:pt x="2601" y="2193"/>
                    <a:pt x="2611" y="2199"/>
                    <a:pt x="2621" y="2204"/>
                  </a:cubicBezTo>
                  <a:lnTo>
                    <a:pt x="2591" y="2187"/>
                  </a:ln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0" name="Google Shape;5994;p46">
              <a:extLst>
                <a:ext uri="{FF2B5EF4-FFF2-40B4-BE49-F238E27FC236}">
                  <a16:creationId xmlns:a16="http://schemas.microsoft.com/office/drawing/2014/main" id="{0D6FD3E0-6BEF-474F-BABC-28006BD7E673}"/>
                </a:ext>
              </a:extLst>
            </p:cNvPr>
            <p:cNvSpPr/>
            <p:nvPr/>
          </p:nvSpPr>
          <p:spPr>
            <a:xfrm>
              <a:off x="3896625" y="2359150"/>
              <a:ext cx="81425" cy="37050"/>
            </a:xfrm>
            <a:custGeom>
              <a:avLst/>
              <a:gdLst/>
              <a:ahLst/>
              <a:cxnLst/>
              <a:rect l="l" t="t" r="r" b="b"/>
              <a:pathLst>
                <a:path w="3257" h="1482" extrusionOk="0">
                  <a:moveTo>
                    <a:pt x="3205" y="1354"/>
                  </a:moveTo>
                  <a:lnTo>
                    <a:pt x="3257" y="1384"/>
                  </a:lnTo>
                  <a:cubicBezTo>
                    <a:pt x="3240" y="1373"/>
                    <a:pt x="3223" y="1363"/>
                    <a:pt x="3205" y="1354"/>
                  </a:cubicBezTo>
                  <a:close/>
                  <a:moveTo>
                    <a:pt x="659" y="0"/>
                  </a:moveTo>
                  <a:cubicBezTo>
                    <a:pt x="462" y="0"/>
                    <a:pt x="239" y="68"/>
                    <a:pt x="0" y="209"/>
                  </a:cubicBezTo>
                  <a:lnTo>
                    <a:pt x="2204" y="1482"/>
                  </a:lnTo>
                  <a:cubicBezTo>
                    <a:pt x="2443" y="1341"/>
                    <a:pt x="2666" y="1273"/>
                    <a:pt x="2863" y="1273"/>
                  </a:cubicBezTo>
                  <a:cubicBezTo>
                    <a:pt x="2988" y="1273"/>
                    <a:pt x="3103" y="1301"/>
                    <a:pt x="3205" y="1354"/>
                  </a:cubicBezTo>
                  <a:lnTo>
                    <a:pt x="3205" y="1354"/>
                  </a:lnTo>
                  <a:lnTo>
                    <a:pt x="1053" y="111"/>
                  </a:lnTo>
                  <a:cubicBezTo>
                    <a:pt x="938" y="38"/>
                    <a:pt x="806" y="0"/>
                    <a:pt x="659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5995;p46">
              <a:extLst>
                <a:ext uri="{FF2B5EF4-FFF2-40B4-BE49-F238E27FC236}">
                  <a16:creationId xmlns:a16="http://schemas.microsoft.com/office/drawing/2014/main" id="{47E2DE1F-DA2C-4474-9470-1BF7C1D09FD8}"/>
                </a:ext>
              </a:extLst>
            </p:cNvPr>
            <p:cNvSpPr/>
            <p:nvPr/>
          </p:nvSpPr>
          <p:spPr>
            <a:xfrm>
              <a:off x="3571525" y="2601875"/>
              <a:ext cx="50225" cy="869975"/>
            </a:xfrm>
            <a:custGeom>
              <a:avLst/>
              <a:gdLst/>
              <a:ahLst/>
              <a:cxnLst/>
              <a:rect l="l" t="t" r="r" b="b"/>
              <a:pathLst>
                <a:path w="2009" h="34799" extrusionOk="0">
                  <a:moveTo>
                    <a:pt x="1" y="1"/>
                  </a:moveTo>
                  <a:lnTo>
                    <a:pt x="74" y="33696"/>
                  </a:lnTo>
                  <a:lnTo>
                    <a:pt x="2009" y="34798"/>
                  </a:lnTo>
                  <a:lnTo>
                    <a:pt x="1935" y="11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FA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5996;p46">
              <a:extLst>
                <a:ext uri="{FF2B5EF4-FFF2-40B4-BE49-F238E27FC236}">
                  <a16:creationId xmlns:a16="http://schemas.microsoft.com/office/drawing/2014/main" id="{3CDC2A5E-85D5-4AB4-ABF7-41F95B15DFF7}"/>
                </a:ext>
              </a:extLst>
            </p:cNvPr>
            <p:cNvSpPr/>
            <p:nvPr/>
          </p:nvSpPr>
          <p:spPr>
            <a:xfrm>
              <a:off x="3568475" y="2596375"/>
              <a:ext cx="56350" cy="881575"/>
            </a:xfrm>
            <a:custGeom>
              <a:avLst/>
              <a:gdLst/>
              <a:ahLst/>
              <a:cxnLst/>
              <a:rect l="l" t="t" r="r" b="b"/>
              <a:pathLst>
                <a:path w="2254" h="35263" extrusionOk="0">
                  <a:moveTo>
                    <a:pt x="270" y="466"/>
                  </a:moveTo>
                  <a:lnTo>
                    <a:pt x="1911" y="1421"/>
                  </a:lnTo>
                  <a:lnTo>
                    <a:pt x="1984" y="34773"/>
                  </a:lnTo>
                  <a:lnTo>
                    <a:pt x="343" y="33818"/>
                  </a:lnTo>
                  <a:lnTo>
                    <a:pt x="270" y="466"/>
                  </a:lnTo>
                  <a:close/>
                  <a:moveTo>
                    <a:pt x="1" y="0"/>
                  </a:moveTo>
                  <a:lnTo>
                    <a:pt x="74" y="33990"/>
                  </a:lnTo>
                  <a:lnTo>
                    <a:pt x="2253" y="35263"/>
                  </a:lnTo>
                  <a:lnTo>
                    <a:pt x="2180" y="1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5997;p46">
              <a:extLst>
                <a:ext uri="{FF2B5EF4-FFF2-40B4-BE49-F238E27FC236}">
                  <a16:creationId xmlns:a16="http://schemas.microsoft.com/office/drawing/2014/main" id="{D2F3B542-14B6-41E7-BC84-76EBA219EA0B}"/>
                </a:ext>
              </a:extLst>
            </p:cNvPr>
            <p:cNvSpPr/>
            <p:nvPr/>
          </p:nvSpPr>
          <p:spPr>
            <a:xfrm>
              <a:off x="3605200" y="2364350"/>
              <a:ext cx="346525" cy="200225"/>
            </a:xfrm>
            <a:custGeom>
              <a:avLst/>
              <a:gdLst/>
              <a:ahLst/>
              <a:cxnLst/>
              <a:rect l="l" t="t" r="r" b="b"/>
              <a:pathLst>
                <a:path w="13861" h="8009" extrusionOk="0">
                  <a:moveTo>
                    <a:pt x="11657" y="1"/>
                  </a:moveTo>
                  <a:lnTo>
                    <a:pt x="1" y="6735"/>
                  </a:lnTo>
                  <a:lnTo>
                    <a:pt x="2180" y="8008"/>
                  </a:lnTo>
                  <a:lnTo>
                    <a:pt x="13861" y="1274"/>
                  </a:lnTo>
                  <a:lnTo>
                    <a:pt x="11657" y="1"/>
                  </a:ln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5998;p46">
              <a:extLst>
                <a:ext uri="{FF2B5EF4-FFF2-40B4-BE49-F238E27FC236}">
                  <a16:creationId xmlns:a16="http://schemas.microsoft.com/office/drawing/2014/main" id="{3935B386-CE1F-4B3A-B7E4-F68DA31E8183}"/>
                </a:ext>
              </a:extLst>
            </p:cNvPr>
            <p:cNvSpPr/>
            <p:nvPr/>
          </p:nvSpPr>
          <p:spPr>
            <a:xfrm>
              <a:off x="3568475" y="2532700"/>
              <a:ext cx="91250" cy="95525"/>
            </a:xfrm>
            <a:custGeom>
              <a:avLst/>
              <a:gdLst/>
              <a:ahLst/>
              <a:cxnLst/>
              <a:rect l="l" t="t" r="r" b="b"/>
              <a:pathLst>
                <a:path w="3650" h="3821" extrusionOk="0">
                  <a:moveTo>
                    <a:pt x="1470" y="1"/>
                  </a:moveTo>
                  <a:cubicBezTo>
                    <a:pt x="662" y="466"/>
                    <a:pt x="1" y="1617"/>
                    <a:pt x="1" y="2547"/>
                  </a:cubicBezTo>
                  <a:lnTo>
                    <a:pt x="2180" y="3821"/>
                  </a:lnTo>
                  <a:cubicBezTo>
                    <a:pt x="2180" y="2890"/>
                    <a:pt x="2841" y="1739"/>
                    <a:pt x="3649" y="1274"/>
                  </a:cubicBezTo>
                  <a:lnTo>
                    <a:pt x="1470" y="1"/>
                  </a:ln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5999;p46">
              <a:extLst>
                <a:ext uri="{FF2B5EF4-FFF2-40B4-BE49-F238E27FC236}">
                  <a16:creationId xmlns:a16="http://schemas.microsoft.com/office/drawing/2014/main" id="{DE1926DE-C876-4C07-99C9-40181082C9E0}"/>
                </a:ext>
              </a:extLst>
            </p:cNvPr>
            <p:cNvSpPr/>
            <p:nvPr/>
          </p:nvSpPr>
          <p:spPr>
            <a:xfrm>
              <a:off x="3622950" y="2391150"/>
              <a:ext cx="367350" cy="1112650"/>
            </a:xfrm>
            <a:custGeom>
              <a:avLst/>
              <a:gdLst/>
              <a:ahLst/>
              <a:cxnLst/>
              <a:rect l="l" t="t" r="r" b="b"/>
              <a:pathLst>
                <a:path w="14694" h="44506" extrusionOk="0">
                  <a:moveTo>
                    <a:pt x="13811" y="1"/>
                  </a:moveTo>
                  <a:cubicBezTo>
                    <a:pt x="13612" y="1"/>
                    <a:pt x="13388" y="65"/>
                    <a:pt x="13151" y="202"/>
                  </a:cubicBezTo>
                  <a:lnTo>
                    <a:pt x="1470" y="6936"/>
                  </a:lnTo>
                  <a:cubicBezTo>
                    <a:pt x="662" y="7401"/>
                    <a:pt x="1" y="8552"/>
                    <a:pt x="1" y="9483"/>
                  </a:cubicBezTo>
                  <a:lnTo>
                    <a:pt x="74" y="43472"/>
                  </a:lnTo>
                  <a:cubicBezTo>
                    <a:pt x="92" y="44130"/>
                    <a:pt x="427" y="44506"/>
                    <a:pt x="907" y="44506"/>
                  </a:cubicBezTo>
                  <a:cubicBezTo>
                    <a:pt x="1107" y="44506"/>
                    <a:pt x="1331" y="44441"/>
                    <a:pt x="1568" y="44305"/>
                  </a:cubicBezTo>
                  <a:lnTo>
                    <a:pt x="13224" y="37570"/>
                  </a:lnTo>
                  <a:cubicBezTo>
                    <a:pt x="14033" y="37105"/>
                    <a:pt x="14694" y="35954"/>
                    <a:pt x="14694" y="35024"/>
                  </a:cubicBezTo>
                  <a:lnTo>
                    <a:pt x="14620" y="1034"/>
                  </a:lnTo>
                  <a:cubicBezTo>
                    <a:pt x="14620" y="377"/>
                    <a:pt x="14290" y="1"/>
                    <a:pt x="13811" y="1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6000;p46">
              <a:extLst>
                <a:ext uri="{FF2B5EF4-FFF2-40B4-BE49-F238E27FC236}">
                  <a16:creationId xmlns:a16="http://schemas.microsoft.com/office/drawing/2014/main" id="{F97A47F0-D906-4DC4-A99C-699837F18C58}"/>
                </a:ext>
              </a:extLst>
            </p:cNvPr>
            <p:cNvSpPr/>
            <p:nvPr/>
          </p:nvSpPr>
          <p:spPr>
            <a:xfrm>
              <a:off x="3641950" y="2501475"/>
              <a:ext cx="330000" cy="858950"/>
            </a:xfrm>
            <a:custGeom>
              <a:avLst/>
              <a:gdLst/>
              <a:ahLst/>
              <a:cxnLst/>
              <a:rect l="l" t="t" r="r" b="b"/>
              <a:pathLst>
                <a:path w="13200" h="34358" extrusionOk="0">
                  <a:moveTo>
                    <a:pt x="13150" y="1"/>
                  </a:moveTo>
                  <a:lnTo>
                    <a:pt x="0" y="7592"/>
                  </a:lnTo>
                  <a:lnTo>
                    <a:pt x="49" y="34357"/>
                  </a:lnTo>
                  <a:lnTo>
                    <a:pt x="13199" y="26766"/>
                  </a:lnTo>
                  <a:lnTo>
                    <a:pt x="1315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6001;p46">
              <a:extLst>
                <a:ext uri="{FF2B5EF4-FFF2-40B4-BE49-F238E27FC236}">
                  <a16:creationId xmlns:a16="http://schemas.microsoft.com/office/drawing/2014/main" id="{E51F4AF0-3B77-4208-949A-F98F1C74752D}"/>
                </a:ext>
              </a:extLst>
            </p:cNvPr>
            <p:cNvSpPr/>
            <p:nvPr/>
          </p:nvSpPr>
          <p:spPr>
            <a:xfrm>
              <a:off x="3794375" y="3279450"/>
              <a:ext cx="74100" cy="94575"/>
            </a:xfrm>
            <a:custGeom>
              <a:avLst/>
              <a:gdLst/>
              <a:ahLst/>
              <a:cxnLst/>
              <a:rect l="l" t="t" r="r" b="b"/>
              <a:pathLst>
                <a:path w="2964" h="3783" extrusionOk="0">
                  <a:moveTo>
                    <a:pt x="2130" y="0"/>
                  </a:moveTo>
                  <a:cubicBezTo>
                    <a:pt x="1931" y="0"/>
                    <a:pt x="1707" y="65"/>
                    <a:pt x="1470" y="202"/>
                  </a:cubicBezTo>
                  <a:cubicBezTo>
                    <a:pt x="662" y="667"/>
                    <a:pt x="1" y="1818"/>
                    <a:pt x="1" y="2749"/>
                  </a:cubicBezTo>
                  <a:cubicBezTo>
                    <a:pt x="1" y="3406"/>
                    <a:pt x="331" y="3782"/>
                    <a:pt x="810" y="3782"/>
                  </a:cubicBezTo>
                  <a:cubicBezTo>
                    <a:pt x="1008" y="3782"/>
                    <a:pt x="1233" y="3718"/>
                    <a:pt x="1470" y="3581"/>
                  </a:cubicBezTo>
                  <a:cubicBezTo>
                    <a:pt x="2302" y="3116"/>
                    <a:pt x="2964" y="1965"/>
                    <a:pt x="2939" y="1034"/>
                  </a:cubicBezTo>
                  <a:cubicBezTo>
                    <a:pt x="2939" y="377"/>
                    <a:pt x="2609" y="0"/>
                    <a:pt x="2130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6002;p46">
              <a:extLst>
                <a:ext uri="{FF2B5EF4-FFF2-40B4-BE49-F238E27FC236}">
                  <a16:creationId xmlns:a16="http://schemas.microsoft.com/office/drawing/2014/main" id="{890776EB-CFF8-4D42-85A6-F5D7A3743891}"/>
                </a:ext>
              </a:extLst>
            </p:cNvPr>
            <p:cNvSpPr/>
            <p:nvPr/>
          </p:nvSpPr>
          <p:spPr>
            <a:xfrm>
              <a:off x="3803550" y="2497350"/>
              <a:ext cx="15950" cy="20425"/>
            </a:xfrm>
            <a:custGeom>
              <a:avLst/>
              <a:gdLst/>
              <a:ahLst/>
              <a:cxnLst/>
              <a:rect l="l" t="t" r="r" b="b"/>
              <a:pathLst>
                <a:path w="638" h="817" extrusionOk="0">
                  <a:moveTo>
                    <a:pt x="463" y="0"/>
                  </a:moveTo>
                  <a:cubicBezTo>
                    <a:pt x="419" y="0"/>
                    <a:pt x="370" y="14"/>
                    <a:pt x="319" y="43"/>
                  </a:cubicBezTo>
                  <a:cubicBezTo>
                    <a:pt x="148" y="141"/>
                    <a:pt x="1" y="386"/>
                    <a:pt x="1" y="582"/>
                  </a:cubicBezTo>
                  <a:cubicBezTo>
                    <a:pt x="1" y="726"/>
                    <a:pt x="80" y="816"/>
                    <a:pt x="189" y="816"/>
                  </a:cubicBezTo>
                  <a:cubicBezTo>
                    <a:pt x="229" y="816"/>
                    <a:pt x="273" y="804"/>
                    <a:pt x="319" y="778"/>
                  </a:cubicBezTo>
                  <a:cubicBezTo>
                    <a:pt x="491" y="656"/>
                    <a:pt x="638" y="411"/>
                    <a:pt x="638" y="215"/>
                  </a:cubicBezTo>
                  <a:cubicBezTo>
                    <a:pt x="638" y="77"/>
                    <a:pt x="565" y="0"/>
                    <a:pt x="463" y="0"/>
                  </a:cubicBezTo>
                  <a:close/>
                </a:path>
              </a:pathLst>
            </a:custGeom>
            <a:solidFill>
              <a:srgbClr val="4D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6003;p46">
              <a:extLst>
                <a:ext uri="{FF2B5EF4-FFF2-40B4-BE49-F238E27FC236}">
                  <a16:creationId xmlns:a16="http://schemas.microsoft.com/office/drawing/2014/main" id="{D3AB4958-B06E-4992-99A0-A5990F01D677}"/>
                </a:ext>
              </a:extLst>
            </p:cNvPr>
            <p:cNvSpPr/>
            <p:nvPr/>
          </p:nvSpPr>
          <p:spPr>
            <a:xfrm>
              <a:off x="3771725" y="2512025"/>
              <a:ext cx="79600" cy="56075"/>
            </a:xfrm>
            <a:custGeom>
              <a:avLst/>
              <a:gdLst/>
              <a:ahLst/>
              <a:cxnLst/>
              <a:rect l="l" t="t" r="r" b="b"/>
              <a:pathLst>
                <a:path w="3184" h="2243" extrusionOk="0">
                  <a:moveTo>
                    <a:pt x="3040" y="0"/>
                  </a:moveTo>
                  <a:cubicBezTo>
                    <a:pt x="3002" y="0"/>
                    <a:pt x="2960" y="14"/>
                    <a:pt x="2915" y="44"/>
                  </a:cubicBezTo>
                  <a:lnTo>
                    <a:pt x="294" y="1538"/>
                  </a:lnTo>
                  <a:cubicBezTo>
                    <a:pt x="123" y="1636"/>
                    <a:pt x="1" y="1856"/>
                    <a:pt x="1" y="2028"/>
                  </a:cubicBezTo>
                  <a:cubicBezTo>
                    <a:pt x="1" y="2165"/>
                    <a:pt x="73" y="2242"/>
                    <a:pt x="167" y="2242"/>
                  </a:cubicBezTo>
                  <a:cubicBezTo>
                    <a:pt x="207" y="2242"/>
                    <a:pt x="251" y="2228"/>
                    <a:pt x="294" y="2199"/>
                  </a:cubicBezTo>
                  <a:lnTo>
                    <a:pt x="2915" y="705"/>
                  </a:lnTo>
                  <a:cubicBezTo>
                    <a:pt x="3062" y="607"/>
                    <a:pt x="3184" y="387"/>
                    <a:pt x="3184" y="191"/>
                  </a:cubicBezTo>
                  <a:cubicBezTo>
                    <a:pt x="3184" y="72"/>
                    <a:pt x="3125" y="0"/>
                    <a:pt x="3040" y="0"/>
                  </a:cubicBezTo>
                  <a:close/>
                </a:path>
              </a:pathLst>
            </a:custGeom>
            <a:solidFill>
              <a:srgbClr val="4D33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6004;p46">
              <a:extLst>
                <a:ext uri="{FF2B5EF4-FFF2-40B4-BE49-F238E27FC236}">
                  <a16:creationId xmlns:a16="http://schemas.microsoft.com/office/drawing/2014/main" id="{7DFABD5F-3DE1-4034-BE71-C843FF3269EF}"/>
                </a:ext>
              </a:extLst>
            </p:cNvPr>
            <p:cNvSpPr/>
            <p:nvPr/>
          </p:nvSpPr>
          <p:spPr>
            <a:xfrm>
              <a:off x="3585000" y="2767550"/>
              <a:ext cx="16550" cy="6375"/>
            </a:xfrm>
            <a:custGeom>
              <a:avLst/>
              <a:gdLst/>
              <a:ahLst/>
              <a:cxnLst/>
              <a:rect l="l" t="t" r="r" b="b"/>
              <a:pathLst>
                <a:path w="662" h="255" extrusionOk="0">
                  <a:moveTo>
                    <a:pt x="482" y="0"/>
                  </a:moveTo>
                  <a:cubicBezTo>
                    <a:pt x="439" y="0"/>
                    <a:pt x="401" y="13"/>
                    <a:pt x="368" y="35"/>
                  </a:cubicBezTo>
                  <a:lnTo>
                    <a:pt x="1" y="230"/>
                  </a:lnTo>
                  <a:cubicBezTo>
                    <a:pt x="31" y="220"/>
                    <a:pt x="66" y="214"/>
                    <a:pt x="105" y="214"/>
                  </a:cubicBezTo>
                  <a:cubicBezTo>
                    <a:pt x="159" y="214"/>
                    <a:pt x="223" y="226"/>
                    <a:pt x="295" y="255"/>
                  </a:cubicBezTo>
                  <a:lnTo>
                    <a:pt x="662" y="59"/>
                  </a:lnTo>
                  <a:cubicBezTo>
                    <a:pt x="594" y="19"/>
                    <a:pt x="534" y="0"/>
                    <a:pt x="4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6005;p46">
              <a:extLst>
                <a:ext uri="{FF2B5EF4-FFF2-40B4-BE49-F238E27FC236}">
                  <a16:creationId xmlns:a16="http://schemas.microsoft.com/office/drawing/2014/main" id="{2B653CA8-E403-4731-A9CB-E42EBB80CEBD}"/>
                </a:ext>
              </a:extLst>
            </p:cNvPr>
            <p:cNvSpPr/>
            <p:nvPr/>
          </p:nvSpPr>
          <p:spPr>
            <a:xfrm>
              <a:off x="3592350" y="2769025"/>
              <a:ext cx="19000" cy="28175"/>
            </a:xfrm>
            <a:custGeom>
              <a:avLst/>
              <a:gdLst/>
              <a:ahLst/>
              <a:cxnLst/>
              <a:rect l="l" t="t" r="r" b="b"/>
              <a:pathLst>
                <a:path w="760" h="1127" extrusionOk="0">
                  <a:moveTo>
                    <a:pt x="368" y="0"/>
                  </a:moveTo>
                  <a:lnTo>
                    <a:pt x="1" y="196"/>
                  </a:lnTo>
                  <a:cubicBezTo>
                    <a:pt x="221" y="318"/>
                    <a:pt x="392" y="637"/>
                    <a:pt x="392" y="882"/>
                  </a:cubicBezTo>
                  <a:cubicBezTo>
                    <a:pt x="392" y="1004"/>
                    <a:pt x="343" y="1077"/>
                    <a:pt x="270" y="1126"/>
                  </a:cubicBezTo>
                  <a:lnTo>
                    <a:pt x="637" y="906"/>
                  </a:lnTo>
                  <a:cubicBezTo>
                    <a:pt x="711" y="882"/>
                    <a:pt x="760" y="784"/>
                    <a:pt x="760" y="661"/>
                  </a:cubicBezTo>
                  <a:cubicBezTo>
                    <a:pt x="760" y="416"/>
                    <a:pt x="564" y="122"/>
                    <a:pt x="3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6006;p46">
              <a:extLst>
                <a:ext uri="{FF2B5EF4-FFF2-40B4-BE49-F238E27FC236}">
                  <a16:creationId xmlns:a16="http://schemas.microsoft.com/office/drawing/2014/main" id="{D6860004-7058-42CE-A725-BD6B06EFD11C}"/>
                </a:ext>
              </a:extLst>
            </p:cNvPr>
            <p:cNvSpPr/>
            <p:nvPr/>
          </p:nvSpPr>
          <p:spPr>
            <a:xfrm>
              <a:off x="3582550" y="2772600"/>
              <a:ext cx="19625" cy="25300"/>
            </a:xfrm>
            <a:custGeom>
              <a:avLst/>
              <a:gdLst/>
              <a:ahLst/>
              <a:cxnLst/>
              <a:rect l="l" t="t" r="r" b="b"/>
              <a:pathLst>
                <a:path w="785" h="1012" extrusionOk="0">
                  <a:moveTo>
                    <a:pt x="215" y="0"/>
                  </a:moveTo>
                  <a:cubicBezTo>
                    <a:pt x="87" y="0"/>
                    <a:pt x="1" y="100"/>
                    <a:pt x="1" y="273"/>
                  </a:cubicBezTo>
                  <a:cubicBezTo>
                    <a:pt x="1" y="518"/>
                    <a:pt x="172" y="837"/>
                    <a:pt x="393" y="959"/>
                  </a:cubicBezTo>
                  <a:cubicBezTo>
                    <a:pt x="450" y="995"/>
                    <a:pt x="507" y="1012"/>
                    <a:pt x="559" y="1012"/>
                  </a:cubicBezTo>
                  <a:cubicBezTo>
                    <a:pt x="686" y="1012"/>
                    <a:pt x="784" y="912"/>
                    <a:pt x="784" y="739"/>
                  </a:cubicBezTo>
                  <a:cubicBezTo>
                    <a:pt x="784" y="494"/>
                    <a:pt x="613" y="175"/>
                    <a:pt x="393" y="53"/>
                  </a:cubicBezTo>
                  <a:cubicBezTo>
                    <a:pt x="328" y="17"/>
                    <a:pt x="268" y="0"/>
                    <a:pt x="215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6007;p46">
              <a:extLst>
                <a:ext uri="{FF2B5EF4-FFF2-40B4-BE49-F238E27FC236}">
                  <a16:creationId xmlns:a16="http://schemas.microsoft.com/office/drawing/2014/main" id="{2CD903DA-C8BB-4969-9E3E-41B36340E167}"/>
                </a:ext>
              </a:extLst>
            </p:cNvPr>
            <p:cNvSpPr/>
            <p:nvPr/>
          </p:nvSpPr>
          <p:spPr>
            <a:xfrm>
              <a:off x="3585000" y="2817000"/>
              <a:ext cx="15950" cy="6525"/>
            </a:xfrm>
            <a:custGeom>
              <a:avLst/>
              <a:gdLst/>
              <a:ahLst/>
              <a:cxnLst/>
              <a:rect l="l" t="t" r="r" b="b"/>
              <a:pathLst>
                <a:path w="638" h="261" extrusionOk="0">
                  <a:moveTo>
                    <a:pt x="13" y="228"/>
                  </a:moveTo>
                  <a:cubicBezTo>
                    <a:pt x="9" y="231"/>
                    <a:pt x="5" y="233"/>
                    <a:pt x="1" y="236"/>
                  </a:cubicBezTo>
                  <a:lnTo>
                    <a:pt x="13" y="228"/>
                  </a:lnTo>
                  <a:close/>
                  <a:moveTo>
                    <a:pt x="457" y="1"/>
                  </a:moveTo>
                  <a:cubicBezTo>
                    <a:pt x="425" y="1"/>
                    <a:pt x="395" y="7"/>
                    <a:pt x="368" y="16"/>
                  </a:cubicBezTo>
                  <a:lnTo>
                    <a:pt x="13" y="228"/>
                  </a:lnTo>
                  <a:lnTo>
                    <a:pt x="13" y="228"/>
                  </a:lnTo>
                  <a:cubicBezTo>
                    <a:pt x="38" y="215"/>
                    <a:pt x="66" y="209"/>
                    <a:pt x="96" y="209"/>
                  </a:cubicBezTo>
                  <a:cubicBezTo>
                    <a:pt x="153" y="209"/>
                    <a:pt x="219" y="230"/>
                    <a:pt x="295" y="260"/>
                  </a:cubicBezTo>
                  <a:lnTo>
                    <a:pt x="637" y="65"/>
                  </a:lnTo>
                  <a:cubicBezTo>
                    <a:pt x="575" y="18"/>
                    <a:pt x="513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6008;p46">
              <a:extLst>
                <a:ext uri="{FF2B5EF4-FFF2-40B4-BE49-F238E27FC236}">
                  <a16:creationId xmlns:a16="http://schemas.microsoft.com/office/drawing/2014/main" id="{95672752-CD96-4D46-8390-974C48007411}"/>
                </a:ext>
              </a:extLst>
            </p:cNvPr>
            <p:cNvSpPr/>
            <p:nvPr/>
          </p:nvSpPr>
          <p:spPr>
            <a:xfrm>
              <a:off x="3592350" y="2818600"/>
              <a:ext cx="18400" cy="28175"/>
            </a:xfrm>
            <a:custGeom>
              <a:avLst/>
              <a:gdLst/>
              <a:ahLst/>
              <a:cxnLst/>
              <a:rect l="l" t="t" r="r" b="b"/>
              <a:pathLst>
                <a:path w="736" h="1127" extrusionOk="0">
                  <a:moveTo>
                    <a:pt x="343" y="1"/>
                  </a:moveTo>
                  <a:lnTo>
                    <a:pt x="1" y="196"/>
                  </a:lnTo>
                  <a:cubicBezTo>
                    <a:pt x="196" y="319"/>
                    <a:pt x="368" y="637"/>
                    <a:pt x="368" y="882"/>
                  </a:cubicBezTo>
                  <a:cubicBezTo>
                    <a:pt x="368" y="1005"/>
                    <a:pt x="343" y="1078"/>
                    <a:pt x="270" y="1127"/>
                  </a:cubicBezTo>
                  <a:lnTo>
                    <a:pt x="637" y="907"/>
                  </a:lnTo>
                  <a:cubicBezTo>
                    <a:pt x="711" y="858"/>
                    <a:pt x="735" y="784"/>
                    <a:pt x="735" y="662"/>
                  </a:cubicBezTo>
                  <a:cubicBezTo>
                    <a:pt x="735" y="417"/>
                    <a:pt x="564" y="123"/>
                    <a:pt x="34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6009;p46">
              <a:extLst>
                <a:ext uri="{FF2B5EF4-FFF2-40B4-BE49-F238E27FC236}">
                  <a16:creationId xmlns:a16="http://schemas.microsoft.com/office/drawing/2014/main" id="{A6F33781-CBE3-47A2-9501-F44EA0FD8606}"/>
                </a:ext>
              </a:extLst>
            </p:cNvPr>
            <p:cNvSpPr/>
            <p:nvPr/>
          </p:nvSpPr>
          <p:spPr>
            <a:xfrm>
              <a:off x="3582550" y="2822175"/>
              <a:ext cx="19000" cy="25325"/>
            </a:xfrm>
            <a:custGeom>
              <a:avLst/>
              <a:gdLst/>
              <a:ahLst/>
              <a:cxnLst/>
              <a:rect l="l" t="t" r="r" b="b"/>
              <a:pathLst>
                <a:path w="760" h="1013" extrusionOk="0">
                  <a:moveTo>
                    <a:pt x="215" y="1"/>
                  </a:moveTo>
                  <a:cubicBezTo>
                    <a:pt x="87" y="1"/>
                    <a:pt x="1" y="100"/>
                    <a:pt x="1" y="274"/>
                  </a:cubicBezTo>
                  <a:cubicBezTo>
                    <a:pt x="1" y="519"/>
                    <a:pt x="172" y="837"/>
                    <a:pt x="368" y="959"/>
                  </a:cubicBezTo>
                  <a:cubicBezTo>
                    <a:pt x="432" y="995"/>
                    <a:pt x="493" y="1012"/>
                    <a:pt x="546" y="1012"/>
                  </a:cubicBezTo>
                  <a:cubicBezTo>
                    <a:pt x="674" y="1012"/>
                    <a:pt x="760" y="912"/>
                    <a:pt x="760" y="739"/>
                  </a:cubicBezTo>
                  <a:cubicBezTo>
                    <a:pt x="760" y="494"/>
                    <a:pt x="588" y="176"/>
                    <a:pt x="393" y="53"/>
                  </a:cubicBezTo>
                  <a:cubicBezTo>
                    <a:pt x="328" y="18"/>
                    <a:pt x="268" y="1"/>
                    <a:pt x="215" y="1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6010;p46">
              <a:extLst>
                <a:ext uri="{FF2B5EF4-FFF2-40B4-BE49-F238E27FC236}">
                  <a16:creationId xmlns:a16="http://schemas.microsoft.com/office/drawing/2014/main" id="{FB088542-D42F-430D-88C1-2D4CFB0434D9}"/>
                </a:ext>
              </a:extLst>
            </p:cNvPr>
            <p:cNvSpPr/>
            <p:nvPr/>
          </p:nvSpPr>
          <p:spPr>
            <a:xfrm>
              <a:off x="3596625" y="2736575"/>
              <a:ext cx="10450" cy="9200"/>
            </a:xfrm>
            <a:custGeom>
              <a:avLst/>
              <a:gdLst/>
              <a:ahLst/>
              <a:cxnLst/>
              <a:rect l="l" t="t" r="r" b="b"/>
              <a:pathLst>
                <a:path w="418" h="368" extrusionOk="0">
                  <a:moveTo>
                    <a:pt x="417" y="0"/>
                  </a:moveTo>
                  <a:lnTo>
                    <a:pt x="74" y="221"/>
                  </a:lnTo>
                  <a:cubicBezTo>
                    <a:pt x="74" y="294"/>
                    <a:pt x="25" y="343"/>
                    <a:pt x="1" y="367"/>
                  </a:cubicBezTo>
                  <a:lnTo>
                    <a:pt x="368" y="147"/>
                  </a:lnTo>
                  <a:cubicBezTo>
                    <a:pt x="393" y="123"/>
                    <a:pt x="417" y="74"/>
                    <a:pt x="41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6011;p46">
              <a:extLst>
                <a:ext uri="{FF2B5EF4-FFF2-40B4-BE49-F238E27FC236}">
                  <a16:creationId xmlns:a16="http://schemas.microsoft.com/office/drawing/2014/main" id="{DE75A3F3-5357-4313-9A79-30A732047135}"/>
                </a:ext>
              </a:extLst>
            </p:cNvPr>
            <p:cNvSpPr/>
            <p:nvPr/>
          </p:nvSpPr>
          <p:spPr>
            <a:xfrm>
              <a:off x="3598475" y="2694925"/>
              <a:ext cx="9200" cy="47175"/>
            </a:xfrm>
            <a:custGeom>
              <a:avLst/>
              <a:gdLst/>
              <a:ahLst/>
              <a:cxnLst/>
              <a:rect l="l" t="t" r="r" b="b"/>
              <a:pathLst>
                <a:path w="368" h="1887" extrusionOk="0">
                  <a:moveTo>
                    <a:pt x="368" y="1"/>
                  </a:moveTo>
                  <a:lnTo>
                    <a:pt x="0" y="197"/>
                  </a:lnTo>
                  <a:lnTo>
                    <a:pt x="0" y="1887"/>
                  </a:lnTo>
                  <a:lnTo>
                    <a:pt x="343" y="166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6012;p46">
              <a:extLst>
                <a:ext uri="{FF2B5EF4-FFF2-40B4-BE49-F238E27FC236}">
                  <a16:creationId xmlns:a16="http://schemas.microsoft.com/office/drawing/2014/main" id="{C88CB0EA-10AF-4FC6-9AD2-083D8B8A2937}"/>
                </a:ext>
              </a:extLst>
            </p:cNvPr>
            <p:cNvSpPr/>
            <p:nvPr/>
          </p:nvSpPr>
          <p:spPr>
            <a:xfrm>
              <a:off x="3588075" y="2683675"/>
              <a:ext cx="13475" cy="6400"/>
            </a:xfrm>
            <a:custGeom>
              <a:avLst/>
              <a:gdLst/>
              <a:ahLst/>
              <a:cxnLst/>
              <a:rect l="l" t="t" r="r" b="b"/>
              <a:pathLst>
                <a:path w="539" h="256" extrusionOk="0">
                  <a:moveTo>
                    <a:pt x="411" y="0"/>
                  </a:moveTo>
                  <a:cubicBezTo>
                    <a:pt x="396" y="0"/>
                    <a:pt x="382" y="3"/>
                    <a:pt x="367" y="10"/>
                  </a:cubicBezTo>
                  <a:lnTo>
                    <a:pt x="0" y="231"/>
                  </a:lnTo>
                  <a:cubicBezTo>
                    <a:pt x="20" y="220"/>
                    <a:pt x="45" y="215"/>
                    <a:pt x="70" y="215"/>
                  </a:cubicBezTo>
                  <a:cubicBezTo>
                    <a:pt x="106" y="215"/>
                    <a:pt x="143" y="226"/>
                    <a:pt x="172" y="255"/>
                  </a:cubicBezTo>
                  <a:lnTo>
                    <a:pt x="539" y="35"/>
                  </a:lnTo>
                  <a:cubicBezTo>
                    <a:pt x="487" y="17"/>
                    <a:pt x="447" y="0"/>
                    <a:pt x="41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6013;p46">
              <a:extLst>
                <a:ext uri="{FF2B5EF4-FFF2-40B4-BE49-F238E27FC236}">
                  <a16:creationId xmlns:a16="http://schemas.microsoft.com/office/drawing/2014/main" id="{D674A3DB-E2AB-4743-A329-523996C81E0A}"/>
                </a:ext>
              </a:extLst>
            </p:cNvPr>
            <p:cNvSpPr/>
            <p:nvPr/>
          </p:nvSpPr>
          <p:spPr>
            <a:xfrm>
              <a:off x="3592350" y="2684525"/>
              <a:ext cx="15325" cy="15325"/>
            </a:xfrm>
            <a:custGeom>
              <a:avLst/>
              <a:gdLst/>
              <a:ahLst/>
              <a:cxnLst/>
              <a:rect l="l" t="t" r="r" b="b"/>
              <a:pathLst>
                <a:path w="613" h="613" extrusionOk="0">
                  <a:moveTo>
                    <a:pt x="368" y="1"/>
                  </a:moveTo>
                  <a:lnTo>
                    <a:pt x="1" y="221"/>
                  </a:lnTo>
                  <a:cubicBezTo>
                    <a:pt x="123" y="295"/>
                    <a:pt x="245" y="466"/>
                    <a:pt x="245" y="613"/>
                  </a:cubicBezTo>
                  <a:lnTo>
                    <a:pt x="613" y="417"/>
                  </a:lnTo>
                  <a:cubicBezTo>
                    <a:pt x="613" y="270"/>
                    <a:pt x="490" y="74"/>
                    <a:pt x="3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6014;p46">
              <a:extLst>
                <a:ext uri="{FF2B5EF4-FFF2-40B4-BE49-F238E27FC236}">
                  <a16:creationId xmlns:a16="http://schemas.microsoft.com/office/drawing/2014/main" id="{D07E585D-F930-4AC1-9640-DEB2CAD21C3A}"/>
                </a:ext>
              </a:extLst>
            </p:cNvPr>
            <p:cNvSpPr/>
            <p:nvPr/>
          </p:nvSpPr>
          <p:spPr>
            <a:xfrm>
              <a:off x="3586225" y="2689200"/>
              <a:ext cx="12275" cy="57300"/>
            </a:xfrm>
            <a:custGeom>
              <a:avLst/>
              <a:gdLst/>
              <a:ahLst/>
              <a:cxnLst/>
              <a:rect l="l" t="t" r="r" b="b"/>
              <a:pathLst>
                <a:path w="491" h="2292" extrusionOk="0">
                  <a:moveTo>
                    <a:pt x="141" y="0"/>
                  </a:moveTo>
                  <a:cubicBezTo>
                    <a:pt x="72" y="0"/>
                    <a:pt x="25" y="55"/>
                    <a:pt x="25" y="157"/>
                  </a:cubicBezTo>
                  <a:lnTo>
                    <a:pt x="1" y="1846"/>
                  </a:lnTo>
                  <a:cubicBezTo>
                    <a:pt x="1" y="1993"/>
                    <a:pt x="123" y="2165"/>
                    <a:pt x="246" y="2262"/>
                  </a:cubicBezTo>
                  <a:cubicBezTo>
                    <a:pt x="278" y="2282"/>
                    <a:pt x="311" y="2291"/>
                    <a:pt x="342" y="2291"/>
                  </a:cubicBezTo>
                  <a:cubicBezTo>
                    <a:pt x="425" y="2291"/>
                    <a:pt x="490" y="2223"/>
                    <a:pt x="490" y="2116"/>
                  </a:cubicBezTo>
                  <a:lnTo>
                    <a:pt x="490" y="426"/>
                  </a:lnTo>
                  <a:cubicBezTo>
                    <a:pt x="490" y="279"/>
                    <a:pt x="368" y="108"/>
                    <a:pt x="246" y="34"/>
                  </a:cubicBezTo>
                  <a:cubicBezTo>
                    <a:pt x="208" y="11"/>
                    <a:pt x="172" y="0"/>
                    <a:pt x="141" y="0"/>
                  </a:cubicBezTo>
                  <a:close/>
                </a:path>
              </a:pathLst>
            </a:custGeom>
            <a:solidFill>
              <a:srgbClr val="BFCE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6015;p46">
              <a:extLst>
                <a:ext uri="{FF2B5EF4-FFF2-40B4-BE49-F238E27FC236}">
                  <a16:creationId xmlns:a16="http://schemas.microsoft.com/office/drawing/2014/main" id="{E0DDEE71-9F6E-43CE-9609-396181814BCA}"/>
                </a:ext>
              </a:extLst>
            </p:cNvPr>
            <p:cNvSpPr/>
            <p:nvPr/>
          </p:nvSpPr>
          <p:spPr>
            <a:xfrm>
              <a:off x="3701925" y="2663100"/>
              <a:ext cx="159200" cy="199000"/>
            </a:xfrm>
            <a:custGeom>
              <a:avLst/>
              <a:gdLst/>
              <a:ahLst/>
              <a:cxnLst/>
              <a:rect l="l" t="t" r="r" b="b"/>
              <a:pathLst>
                <a:path w="6368" h="7960" extrusionOk="0">
                  <a:moveTo>
                    <a:pt x="6368" y="1"/>
                  </a:moveTo>
                  <a:lnTo>
                    <a:pt x="1" y="3674"/>
                  </a:lnTo>
                  <a:lnTo>
                    <a:pt x="25" y="7959"/>
                  </a:lnTo>
                  <a:lnTo>
                    <a:pt x="6368" y="4286"/>
                  </a:lnTo>
                  <a:lnTo>
                    <a:pt x="6368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6016;p46">
              <a:extLst>
                <a:ext uri="{FF2B5EF4-FFF2-40B4-BE49-F238E27FC236}">
                  <a16:creationId xmlns:a16="http://schemas.microsoft.com/office/drawing/2014/main" id="{FC7947FB-3EC4-4ADC-AEB3-0D6CA224078E}"/>
                </a:ext>
              </a:extLst>
            </p:cNvPr>
            <p:cNvSpPr/>
            <p:nvPr/>
          </p:nvSpPr>
          <p:spPr>
            <a:xfrm>
              <a:off x="3829875" y="2609150"/>
              <a:ext cx="49625" cy="43050"/>
            </a:xfrm>
            <a:custGeom>
              <a:avLst/>
              <a:gdLst/>
              <a:ahLst/>
              <a:cxnLst/>
              <a:rect l="l" t="t" r="r" b="b"/>
              <a:pathLst>
                <a:path w="1985" h="1722" extrusionOk="0">
                  <a:moveTo>
                    <a:pt x="1748" y="1"/>
                  </a:moveTo>
                  <a:cubicBezTo>
                    <a:pt x="1693" y="1"/>
                    <a:pt x="1631" y="18"/>
                    <a:pt x="1568" y="53"/>
                  </a:cubicBezTo>
                  <a:lnTo>
                    <a:pt x="393" y="738"/>
                  </a:lnTo>
                  <a:cubicBezTo>
                    <a:pt x="172" y="861"/>
                    <a:pt x="1" y="1179"/>
                    <a:pt x="1" y="1448"/>
                  </a:cubicBezTo>
                  <a:cubicBezTo>
                    <a:pt x="1" y="1622"/>
                    <a:pt x="87" y="1722"/>
                    <a:pt x="215" y="1722"/>
                  </a:cubicBezTo>
                  <a:cubicBezTo>
                    <a:pt x="268" y="1722"/>
                    <a:pt x="328" y="1705"/>
                    <a:pt x="393" y="1669"/>
                  </a:cubicBezTo>
                  <a:lnTo>
                    <a:pt x="1568" y="983"/>
                  </a:lnTo>
                  <a:cubicBezTo>
                    <a:pt x="1788" y="861"/>
                    <a:pt x="1984" y="542"/>
                    <a:pt x="1984" y="298"/>
                  </a:cubicBezTo>
                  <a:cubicBezTo>
                    <a:pt x="1984" y="105"/>
                    <a:pt x="1885" y="1"/>
                    <a:pt x="1748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6017;p46">
              <a:extLst>
                <a:ext uri="{FF2B5EF4-FFF2-40B4-BE49-F238E27FC236}">
                  <a16:creationId xmlns:a16="http://schemas.microsoft.com/office/drawing/2014/main" id="{D5508B02-2E3C-4B67-A6DB-1D3607E9D3E9}"/>
                </a:ext>
              </a:extLst>
            </p:cNvPr>
            <p:cNvSpPr/>
            <p:nvPr/>
          </p:nvSpPr>
          <p:spPr>
            <a:xfrm>
              <a:off x="3671925" y="2586575"/>
              <a:ext cx="219200" cy="326950"/>
            </a:xfrm>
            <a:custGeom>
              <a:avLst/>
              <a:gdLst/>
              <a:ahLst/>
              <a:cxnLst/>
              <a:rect l="l" t="t" r="r" b="b"/>
              <a:pathLst>
                <a:path w="8768" h="13078" extrusionOk="0">
                  <a:moveTo>
                    <a:pt x="8066" y="904"/>
                  </a:moveTo>
                  <a:cubicBezTo>
                    <a:pt x="8203" y="904"/>
                    <a:pt x="8302" y="1008"/>
                    <a:pt x="8302" y="1201"/>
                  </a:cubicBezTo>
                  <a:cubicBezTo>
                    <a:pt x="8302" y="1445"/>
                    <a:pt x="8106" y="1764"/>
                    <a:pt x="7886" y="1886"/>
                  </a:cubicBezTo>
                  <a:lnTo>
                    <a:pt x="6711" y="2572"/>
                  </a:lnTo>
                  <a:cubicBezTo>
                    <a:pt x="6646" y="2608"/>
                    <a:pt x="6586" y="2625"/>
                    <a:pt x="6533" y="2625"/>
                  </a:cubicBezTo>
                  <a:cubicBezTo>
                    <a:pt x="6405" y="2625"/>
                    <a:pt x="6319" y="2525"/>
                    <a:pt x="6319" y="2351"/>
                  </a:cubicBezTo>
                  <a:cubicBezTo>
                    <a:pt x="6319" y="2082"/>
                    <a:pt x="6490" y="1764"/>
                    <a:pt x="6711" y="1641"/>
                  </a:cubicBezTo>
                  <a:lnTo>
                    <a:pt x="7886" y="956"/>
                  </a:lnTo>
                  <a:cubicBezTo>
                    <a:pt x="7949" y="921"/>
                    <a:pt x="8011" y="904"/>
                    <a:pt x="8066" y="904"/>
                  </a:cubicBezTo>
                  <a:close/>
                  <a:moveTo>
                    <a:pt x="7568" y="3062"/>
                  </a:moveTo>
                  <a:lnTo>
                    <a:pt x="7568" y="7347"/>
                  </a:lnTo>
                  <a:lnTo>
                    <a:pt x="1225" y="11020"/>
                  </a:lnTo>
                  <a:lnTo>
                    <a:pt x="1201" y="6735"/>
                  </a:lnTo>
                  <a:lnTo>
                    <a:pt x="7568" y="3062"/>
                  </a:lnTo>
                  <a:close/>
                  <a:moveTo>
                    <a:pt x="8768" y="1"/>
                  </a:moveTo>
                  <a:lnTo>
                    <a:pt x="1" y="5045"/>
                  </a:lnTo>
                  <a:lnTo>
                    <a:pt x="25" y="13077"/>
                  </a:lnTo>
                  <a:lnTo>
                    <a:pt x="8768" y="8033"/>
                  </a:lnTo>
                  <a:lnTo>
                    <a:pt x="8768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6018;p46">
              <a:extLst>
                <a:ext uri="{FF2B5EF4-FFF2-40B4-BE49-F238E27FC236}">
                  <a16:creationId xmlns:a16="http://schemas.microsoft.com/office/drawing/2014/main" id="{47D2AAFD-AA28-4690-AC33-1B11631E8177}"/>
                </a:ext>
              </a:extLst>
            </p:cNvPr>
            <p:cNvSpPr/>
            <p:nvPr/>
          </p:nvSpPr>
          <p:spPr>
            <a:xfrm>
              <a:off x="3751525" y="2824100"/>
              <a:ext cx="110225" cy="184925"/>
            </a:xfrm>
            <a:custGeom>
              <a:avLst/>
              <a:gdLst/>
              <a:ahLst/>
              <a:cxnLst/>
              <a:rect l="l" t="t" r="r" b="b"/>
              <a:pathLst>
                <a:path w="4409" h="7397" extrusionOk="0">
                  <a:moveTo>
                    <a:pt x="4408" y="1"/>
                  </a:moveTo>
                  <a:lnTo>
                    <a:pt x="0" y="2548"/>
                  </a:lnTo>
                  <a:lnTo>
                    <a:pt x="0" y="2817"/>
                  </a:lnTo>
                  <a:lnTo>
                    <a:pt x="4408" y="295"/>
                  </a:lnTo>
                  <a:lnTo>
                    <a:pt x="4408" y="1"/>
                  </a:lnTo>
                  <a:close/>
                  <a:moveTo>
                    <a:pt x="4408" y="882"/>
                  </a:moveTo>
                  <a:lnTo>
                    <a:pt x="0" y="3405"/>
                  </a:lnTo>
                  <a:lnTo>
                    <a:pt x="0" y="3699"/>
                  </a:lnTo>
                  <a:lnTo>
                    <a:pt x="4408" y="1152"/>
                  </a:lnTo>
                  <a:lnTo>
                    <a:pt x="4408" y="882"/>
                  </a:lnTo>
                  <a:close/>
                  <a:moveTo>
                    <a:pt x="4408" y="1740"/>
                  </a:moveTo>
                  <a:lnTo>
                    <a:pt x="0" y="4286"/>
                  </a:lnTo>
                  <a:lnTo>
                    <a:pt x="0" y="4556"/>
                  </a:lnTo>
                  <a:lnTo>
                    <a:pt x="4408" y="2033"/>
                  </a:lnTo>
                  <a:lnTo>
                    <a:pt x="4408" y="1740"/>
                  </a:lnTo>
                  <a:close/>
                  <a:moveTo>
                    <a:pt x="4408" y="2621"/>
                  </a:moveTo>
                  <a:lnTo>
                    <a:pt x="25" y="5168"/>
                  </a:lnTo>
                  <a:lnTo>
                    <a:pt x="25" y="5437"/>
                  </a:lnTo>
                  <a:lnTo>
                    <a:pt x="4408" y="2890"/>
                  </a:lnTo>
                  <a:lnTo>
                    <a:pt x="4408" y="2621"/>
                  </a:lnTo>
                  <a:close/>
                  <a:moveTo>
                    <a:pt x="4408" y="3503"/>
                  </a:moveTo>
                  <a:lnTo>
                    <a:pt x="25" y="6025"/>
                  </a:lnTo>
                  <a:lnTo>
                    <a:pt x="25" y="6294"/>
                  </a:lnTo>
                  <a:lnTo>
                    <a:pt x="4408" y="3772"/>
                  </a:lnTo>
                  <a:lnTo>
                    <a:pt x="4408" y="3503"/>
                  </a:lnTo>
                  <a:close/>
                  <a:moveTo>
                    <a:pt x="4408" y="4360"/>
                  </a:moveTo>
                  <a:lnTo>
                    <a:pt x="25" y="6906"/>
                  </a:lnTo>
                  <a:lnTo>
                    <a:pt x="25" y="7176"/>
                  </a:lnTo>
                  <a:lnTo>
                    <a:pt x="4408" y="4654"/>
                  </a:lnTo>
                  <a:lnTo>
                    <a:pt x="4408" y="4360"/>
                  </a:lnTo>
                  <a:close/>
                  <a:moveTo>
                    <a:pt x="4408" y="5241"/>
                  </a:moveTo>
                  <a:lnTo>
                    <a:pt x="1127" y="7127"/>
                  </a:lnTo>
                  <a:lnTo>
                    <a:pt x="1127" y="7396"/>
                  </a:lnTo>
                  <a:lnTo>
                    <a:pt x="4408" y="5511"/>
                  </a:lnTo>
                  <a:lnTo>
                    <a:pt x="4408" y="524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6019;p46">
              <a:extLst>
                <a:ext uri="{FF2B5EF4-FFF2-40B4-BE49-F238E27FC236}">
                  <a16:creationId xmlns:a16="http://schemas.microsoft.com/office/drawing/2014/main" id="{A540541D-1C85-4799-B42E-5AB28D626FE3}"/>
                </a:ext>
              </a:extLst>
            </p:cNvPr>
            <p:cNvSpPr/>
            <p:nvPr/>
          </p:nvSpPr>
          <p:spPr>
            <a:xfrm>
              <a:off x="4572475" y="3728925"/>
              <a:ext cx="260825" cy="83300"/>
            </a:xfrm>
            <a:custGeom>
              <a:avLst/>
              <a:gdLst/>
              <a:ahLst/>
              <a:cxnLst/>
              <a:rect l="l" t="t" r="r" b="b"/>
              <a:pathLst>
                <a:path w="10433" h="3332" extrusionOk="0">
                  <a:moveTo>
                    <a:pt x="1" y="1"/>
                  </a:moveTo>
                  <a:lnTo>
                    <a:pt x="295" y="197"/>
                  </a:lnTo>
                  <a:lnTo>
                    <a:pt x="10433" y="3331"/>
                  </a:lnTo>
                  <a:lnTo>
                    <a:pt x="10139" y="3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6020;p46">
              <a:extLst>
                <a:ext uri="{FF2B5EF4-FFF2-40B4-BE49-F238E27FC236}">
                  <a16:creationId xmlns:a16="http://schemas.microsoft.com/office/drawing/2014/main" id="{6106021F-44AA-4E49-A138-3C52009BF177}"/>
                </a:ext>
              </a:extLst>
            </p:cNvPr>
            <p:cNvSpPr/>
            <p:nvPr/>
          </p:nvSpPr>
          <p:spPr>
            <a:xfrm>
              <a:off x="4134750" y="3755250"/>
              <a:ext cx="261450" cy="84525"/>
            </a:xfrm>
            <a:custGeom>
              <a:avLst/>
              <a:gdLst/>
              <a:ahLst/>
              <a:cxnLst/>
              <a:rect l="l" t="t" r="r" b="b"/>
              <a:pathLst>
                <a:path w="10458" h="3381" extrusionOk="0">
                  <a:moveTo>
                    <a:pt x="1" y="1"/>
                  </a:moveTo>
                  <a:lnTo>
                    <a:pt x="319" y="172"/>
                  </a:lnTo>
                  <a:lnTo>
                    <a:pt x="10457" y="3380"/>
                  </a:lnTo>
                  <a:lnTo>
                    <a:pt x="10457" y="3380"/>
                  </a:lnTo>
                  <a:lnTo>
                    <a:pt x="10139" y="320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9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6021;p46">
              <a:extLst>
                <a:ext uri="{FF2B5EF4-FFF2-40B4-BE49-F238E27FC236}">
                  <a16:creationId xmlns:a16="http://schemas.microsoft.com/office/drawing/2014/main" id="{42A4EEF9-38CA-4558-88B8-E475EDCB31EE}"/>
                </a:ext>
              </a:extLst>
            </p:cNvPr>
            <p:cNvSpPr/>
            <p:nvPr/>
          </p:nvSpPr>
          <p:spPr>
            <a:xfrm>
              <a:off x="4572475" y="3356725"/>
              <a:ext cx="259600" cy="377125"/>
            </a:xfrm>
            <a:custGeom>
              <a:avLst/>
              <a:gdLst/>
              <a:ahLst/>
              <a:cxnLst/>
              <a:rect l="l" t="t" r="r" b="b"/>
              <a:pathLst>
                <a:path w="10384" h="15085" extrusionOk="0">
                  <a:moveTo>
                    <a:pt x="10090" y="0"/>
                  </a:moveTo>
                  <a:lnTo>
                    <a:pt x="1" y="14889"/>
                  </a:lnTo>
                  <a:lnTo>
                    <a:pt x="295" y="15085"/>
                  </a:lnTo>
                  <a:lnTo>
                    <a:pt x="10384" y="196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FA9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2" name="Google Shape;6022;p46">
              <a:extLst>
                <a:ext uri="{FF2B5EF4-FFF2-40B4-BE49-F238E27FC236}">
                  <a16:creationId xmlns:a16="http://schemas.microsoft.com/office/drawing/2014/main" id="{A75C03DC-1290-4595-A9A0-2A5A38AD654A}"/>
                </a:ext>
              </a:extLst>
            </p:cNvPr>
            <p:cNvSpPr/>
            <p:nvPr/>
          </p:nvSpPr>
          <p:spPr>
            <a:xfrm>
              <a:off x="4579825" y="3361625"/>
              <a:ext cx="253475" cy="450600"/>
            </a:xfrm>
            <a:custGeom>
              <a:avLst/>
              <a:gdLst/>
              <a:ahLst/>
              <a:cxnLst/>
              <a:rect l="l" t="t" r="r" b="b"/>
              <a:pathLst>
                <a:path w="10139" h="18024" extrusionOk="0">
                  <a:moveTo>
                    <a:pt x="10090" y="0"/>
                  </a:moveTo>
                  <a:lnTo>
                    <a:pt x="1" y="14889"/>
                  </a:lnTo>
                  <a:lnTo>
                    <a:pt x="10139" y="18023"/>
                  </a:lnTo>
                  <a:lnTo>
                    <a:pt x="10090" y="0"/>
                  </a:lnTo>
                  <a:close/>
                </a:path>
              </a:pathLst>
            </a:custGeom>
            <a:solidFill>
              <a:srgbClr val="E5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3" name="Google Shape;6023;p46">
              <a:extLst>
                <a:ext uri="{FF2B5EF4-FFF2-40B4-BE49-F238E27FC236}">
                  <a16:creationId xmlns:a16="http://schemas.microsoft.com/office/drawing/2014/main" id="{B2A1CAB4-138A-4E3D-A715-8EBFD7531B00}"/>
                </a:ext>
              </a:extLst>
            </p:cNvPr>
            <p:cNvSpPr/>
            <p:nvPr/>
          </p:nvSpPr>
          <p:spPr>
            <a:xfrm>
              <a:off x="4480650" y="3728925"/>
              <a:ext cx="99200" cy="140225"/>
            </a:xfrm>
            <a:custGeom>
              <a:avLst/>
              <a:gdLst/>
              <a:ahLst/>
              <a:cxnLst/>
              <a:rect l="l" t="t" r="r" b="b"/>
              <a:pathLst>
                <a:path w="3968" h="5609" extrusionOk="0">
                  <a:moveTo>
                    <a:pt x="3674" y="1"/>
                  </a:moveTo>
                  <a:lnTo>
                    <a:pt x="1" y="5413"/>
                  </a:lnTo>
                  <a:lnTo>
                    <a:pt x="319" y="5609"/>
                  </a:lnTo>
                  <a:lnTo>
                    <a:pt x="3968" y="197"/>
                  </a:lnTo>
                  <a:lnTo>
                    <a:pt x="3674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4" name="Google Shape;6024;p46">
              <a:extLst>
                <a:ext uri="{FF2B5EF4-FFF2-40B4-BE49-F238E27FC236}">
                  <a16:creationId xmlns:a16="http://schemas.microsoft.com/office/drawing/2014/main" id="{DD6CAE2F-7A7D-45A9-ABB5-158799DDB6B0}"/>
                </a:ext>
              </a:extLst>
            </p:cNvPr>
            <p:cNvSpPr/>
            <p:nvPr/>
          </p:nvSpPr>
          <p:spPr>
            <a:xfrm>
              <a:off x="4388200" y="3835450"/>
              <a:ext cx="100425" cy="33700"/>
            </a:xfrm>
            <a:custGeom>
              <a:avLst/>
              <a:gdLst/>
              <a:ahLst/>
              <a:cxnLst/>
              <a:rect l="l" t="t" r="r" b="b"/>
              <a:pathLst>
                <a:path w="4017" h="1348" extrusionOk="0">
                  <a:moveTo>
                    <a:pt x="1" y="1"/>
                  </a:moveTo>
                  <a:lnTo>
                    <a:pt x="319" y="172"/>
                  </a:lnTo>
                  <a:lnTo>
                    <a:pt x="4017" y="1348"/>
                  </a:lnTo>
                  <a:lnTo>
                    <a:pt x="3699" y="115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5" name="Google Shape;6025;p46">
              <a:extLst>
                <a:ext uri="{FF2B5EF4-FFF2-40B4-BE49-F238E27FC236}">
                  <a16:creationId xmlns:a16="http://schemas.microsoft.com/office/drawing/2014/main" id="{E85714B5-3A87-4207-8DE8-AB83ADBF6EED}"/>
                </a:ext>
              </a:extLst>
            </p:cNvPr>
            <p:cNvSpPr/>
            <p:nvPr/>
          </p:nvSpPr>
          <p:spPr>
            <a:xfrm>
              <a:off x="4135975" y="3835450"/>
              <a:ext cx="260225" cy="375300"/>
            </a:xfrm>
            <a:custGeom>
              <a:avLst/>
              <a:gdLst/>
              <a:ahLst/>
              <a:cxnLst/>
              <a:rect l="l" t="t" r="r" b="b"/>
              <a:pathLst>
                <a:path w="10409" h="15012" extrusionOk="0">
                  <a:moveTo>
                    <a:pt x="10090" y="1"/>
                  </a:moveTo>
                  <a:lnTo>
                    <a:pt x="1" y="14816"/>
                  </a:lnTo>
                  <a:lnTo>
                    <a:pt x="319" y="15012"/>
                  </a:lnTo>
                  <a:lnTo>
                    <a:pt x="10408" y="172"/>
                  </a:lnTo>
                  <a:lnTo>
                    <a:pt x="10090" y="1"/>
                  </a:ln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6" name="Google Shape;6026;p46">
              <a:extLst>
                <a:ext uri="{FF2B5EF4-FFF2-40B4-BE49-F238E27FC236}">
                  <a16:creationId xmlns:a16="http://schemas.microsoft.com/office/drawing/2014/main" id="{4DD83EC9-8CB7-40C3-A8EB-568B5DF12A43}"/>
                </a:ext>
              </a:extLst>
            </p:cNvPr>
            <p:cNvSpPr/>
            <p:nvPr/>
          </p:nvSpPr>
          <p:spPr>
            <a:xfrm>
              <a:off x="4143950" y="3733825"/>
              <a:ext cx="689350" cy="476925"/>
            </a:xfrm>
            <a:custGeom>
              <a:avLst/>
              <a:gdLst/>
              <a:ahLst/>
              <a:cxnLst/>
              <a:rect l="l" t="t" r="r" b="b"/>
              <a:pathLst>
                <a:path w="27574" h="19077" extrusionOk="0">
                  <a:moveTo>
                    <a:pt x="17436" y="1"/>
                  </a:moveTo>
                  <a:lnTo>
                    <a:pt x="13787" y="5413"/>
                  </a:lnTo>
                  <a:lnTo>
                    <a:pt x="10089" y="4237"/>
                  </a:lnTo>
                  <a:lnTo>
                    <a:pt x="0" y="19077"/>
                  </a:lnTo>
                  <a:lnTo>
                    <a:pt x="27574" y="3135"/>
                  </a:lnTo>
                  <a:lnTo>
                    <a:pt x="1743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7" name="Google Shape;6027;p46">
              <a:extLst>
                <a:ext uri="{FF2B5EF4-FFF2-40B4-BE49-F238E27FC236}">
                  <a16:creationId xmlns:a16="http://schemas.microsoft.com/office/drawing/2014/main" id="{02B7B5CD-2E8C-4510-A814-85514F1F1426}"/>
                </a:ext>
              </a:extLst>
            </p:cNvPr>
            <p:cNvSpPr/>
            <p:nvPr/>
          </p:nvSpPr>
          <p:spPr>
            <a:xfrm>
              <a:off x="4142725" y="3759550"/>
              <a:ext cx="253475" cy="451200"/>
            </a:xfrm>
            <a:custGeom>
              <a:avLst/>
              <a:gdLst/>
              <a:ahLst/>
              <a:cxnLst/>
              <a:rect l="l" t="t" r="r" b="b"/>
              <a:pathLst>
                <a:path w="10139" h="18048" extrusionOk="0">
                  <a:moveTo>
                    <a:pt x="0" y="0"/>
                  </a:moveTo>
                  <a:lnTo>
                    <a:pt x="49" y="18048"/>
                  </a:lnTo>
                  <a:lnTo>
                    <a:pt x="10138" y="32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8" name="Google Shape;6028;p46">
              <a:extLst>
                <a:ext uri="{FF2B5EF4-FFF2-40B4-BE49-F238E27FC236}">
                  <a16:creationId xmlns:a16="http://schemas.microsoft.com/office/drawing/2014/main" id="{4EAE1A3C-4BF5-42A9-961C-3610D25A0CB0}"/>
                </a:ext>
              </a:extLst>
            </p:cNvPr>
            <p:cNvSpPr/>
            <p:nvPr/>
          </p:nvSpPr>
          <p:spPr>
            <a:xfrm>
              <a:off x="4142725" y="3361625"/>
              <a:ext cx="689350" cy="507525"/>
            </a:xfrm>
            <a:custGeom>
              <a:avLst/>
              <a:gdLst/>
              <a:ahLst/>
              <a:cxnLst/>
              <a:rect l="l" t="t" r="r" b="b"/>
              <a:pathLst>
                <a:path w="27574" h="20301" extrusionOk="0">
                  <a:moveTo>
                    <a:pt x="27574" y="0"/>
                  </a:moveTo>
                  <a:lnTo>
                    <a:pt x="0" y="15917"/>
                  </a:lnTo>
                  <a:lnTo>
                    <a:pt x="10138" y="19125"/>
                  </a:lnTo>
                  <a:lnTo>
                    <a:pt x="13836" y="20301"/>
                  </a:lnTo>
                  <a:lnTo>
                    <a:pt x="17485" y="14889"/>
                  </a:lnTo>
                  <a:lnTo>
                    <a:pt x="27574" y="0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9" name="Google Shape;6029;p46">
              <a:extLst>
                <a:ext uri="{FF2B5EF4-FFF2-40B4-BE49-F238E27FC236}">
                  <a16:creationId xmlns:a16="http://schemas.microsoft.com/office/drawing/2014/main" id="{62D01B4B-9CDC-4A1A-B729-6ED23D048D7F}"/>
                </a:ext>
              </a:extLst>
            </p:cNvPr>
            <p:cNvSpPr/>
            <p:nvPr/>
          </p:nvSpPr>
          <p:spPr>
            <a:xfrm>
              <a:off x="4134750" y="3755250"/>
              <a:ext cx="9225" cy="455500"/>
            </a:xfrm>
            <a:custGeom>
              <a:avLst/>
              <a:gdLst/>
              <a:ahLst/>
              <a:cxnLst/>
              <a:rect l="l" t="t" r="r" b="b"/>
              <a:pathLst>
                <a:path w="369" h="18220" extrusionOk="0">
                  <a:moveTo>
                    <a:pt x="1" y="1"/>
                  </a:moveTo>
                  <a:lnTo>
                    <a:pt x="50" y="18024"/>
                  </a:lnTo>
                  <a:lnTo>
                    <a:pt x="368" y="18220"/>
                  </a:lnTo>
                  <a:lnTo>
                    <a:pt x="319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0" name="Google Shape;6030;p46">
              <a:extLst>
                <a:ext uri="{FF2B5EF4-FFF2-40B4-BE49-F238E27FC236}">
                  <a16:creationId xmlns:a16="http://schemas.microsoft.com/office/drawing/2014/main" id="{D58591A6-8BAC-4C5D-976F-2921AB9C3F54}"/>
                </a:ext>
              </a:extLst>
            </p:cNvPr>
            <p:cNvSpPr/>
            <p:nvPr/>
          </p:nvSpPr>
          <p:spPr>
            <a:xfrm>
              <a:off x="4134750" y="3356725"/>
              <a:ext cx="697325" cy="402850"/>
            </a:xfrm>
            <a:custGeom>
              <a:avLst/>
              <a:gdLst/>
              <a:ahLst/>
              <a:cxnLst/>
              <a:rect l="l" t="t" r="r" b="b"/>
              <a:pathLst>
                <a:path w="27893" h="16114" extrusionOk="0">
                  <a:moveTo>
                    <a:pt x="27599" y="0"/>
                  </a:moveTo>
                  <a:lnTo>
                    <a:pt x="1" y="15942"/>
                  </a:lnTo>
                  <a:lnTo>
                    <a:pt x="319" y="16113"/>
                  </a:lnTo>
                  <a:lnTo>
                    <a:pt x="27893" y="196"/>
                  </a:lnTo>
                  <a:lnTo>
                    <a:pt x="27599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1" name="Google Shape;6031;p46">
              <a:extLst>
                <a:ext uri="{FF2B5EF4-FFF2-40B4-BE49-F238E27FC236}">
                  <a16:creationId xmlns:a16="http://schemas.microsoft.com/office/drawing/2014/main" id="{665D01F1-D64A-4033-A28B-7FE9EC4C22F5}"/>
                </a:ext>
              </a:extLst>
            </p:cNvPr>
            <p:cNvSpPr/>
            <p:nvPr/>
          </p:nvSpPr>
          <p:spPr>
            <a:xfrm>
              <a:off x="5038375" y="3030100"/>
              <a:ext cx="164075" cy="805375"/>
            </a:xfrm>
            <a:custGeom>
              <a:avLst/>
              <a:gdLst/>
              <a:ahLst/>
              <a:cxnLst/>
              <a:rect l="l" t="t" r="r" b="b"/>
              <a:pathLst>
                <a:path w="6563" h="32215" extrusionOk="0">
                  <a:moveTo>
                    <a:pt x="710" y="0"/>
                  </a:moveTo>
                  <a:cubicBezTo>
                    <a:pt x="670" y="0"/>
                    <a:pt x="629" y="4"/>
                    <a:pt x="588" y="13"/>
                  </a:cubicBezTo>
                  <a:cubicBezTo>
                    <a:pt x="220" y="62"/>
                    <a:pt x="0" y="405"/>
                    <a:pt x="49" y="748"/>
                  </a:cubicBezTo>
                  <a:lnTo>
                    <a:pt x="5241" y="31676"/>
                  </a:lnTo>
                  <a:cubicBezTo>
                    <a:pt x="5289" y="31994"/>
                    <a:pt x="5559" y="32215"/>
                    <a:pt x="5853" y="32215"/>
                  </a:cubicBezTo>
                  <a:cubicBezTo>
                    <a:pt x="5902" y="32215"/>
                    <a:pt x="5926" y="32215"/>
                    <a:pt x="5975" y="32190"/>
                  </a:cubicBezTo>
                  <a:cubicBezTo>
                    <a:pt x="6318" y="32141"/>
                    <a:pt x="6563" y="31799"/>
                    <a:pt x="6489" y="31456"/>
                  </a:cubicBezTo>
                  <a:lnTo>
                    <a:pt x="1322" y="528"/>
                  </a:lnTo>
                  <a:cubicBezTo>
                    <a:pt x="1258" y="226"/>
                    <a:pt x="1004" y="0"/>
                    <a:pt x="710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2" name="Google Shape;6032;p46">
              <a:extLst>
                <a:ext uri="{FF2B5EF4-FFF2-40B4-BE49-F238E27FC236}">
                  <a16:creationId xmlns:a16="http://schemas.microsoft.com/office/drawing/2014/main" id="{BE392D15-DB5E-46AD-9C54-B68780D4D193}"/>
                </a:ext>
              </a:extLst>
            </p:cNvPr>
            <p:cNvSpPr/>
            <p:nvPr/>
          </p:nvSpPr>
          <p:spPr>
            <a:xfrm>
              <a:off x="5259975" y="2902150"/>
              <a:ext cx="164100" cy="805375"/>
            </a:xfrm>
            <a:custGeom>
              <a:avLst/>
              <a:gdLst/>
              <a:ahLst/>
              <a:cxnLst/>
              <a:rect l="l" t="t" r="r" b="b"/>
              <a:pathLst>
                <a:path w="6564" h="32215" extrusionOk="0">
                  <a:moveTo>
                    <a:pt x="711" y="0"/>
                  </a:moveTo>
                  <a:cubicBezTo>
                    <a:pt x="671" y="0"/>
                    <a:pt x="630" y="5"/>
                    <a:pt x="588" y="13"/>
                  </a:cubicBezTo>
                  <a:cubicBezTo>
                    <a:pt x="221" y="62"/>
                    <a:pt x="1" y="405"/>
                    <a:pt x="50" y="748"/>
                  </a:cubicBezTo>
                  <a:lnTo>
                    <a:pt x="5241" y="31676"/>
                  </a:lnTo>
                  <a:cubicBezTo>
                    <a:pt x="5290" y="31995"/>
                    <a:pt x="5560" y="32215"/>
                    <a:pt x="5853" y="32215"/>
                  </a:cubicBezTo>
                  <a:cubicBezTo>
                    <a:pt x="5902" y="32215"/>
                    <a:pt x="5927" y="32215"/>
                    <a:pt x="5976" y="32190"/>
                  </a:cubicBezTo>
                  <a:cubicBezTo>
                    <a:pt x="6319" y="32141"/>
                    <a:pt x="6564" y="31799"/>
                    <a:pt x="6490" y="31456"/>
                  </a:cubicBezTo>
                  <a:lnTo>
                    <a:pt x="1323" y="528"/>
                  </a:lnTo>
                  <a:cubicBezTo>
                    <a:pt x="1258" y="226"/>
                    <a:pt x="1004" y="0"/>
                    <a:pt x="711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3" name="Google Shape;6033;p46">
              <a:extLst>
                <a:ext uri="{FF2B5EF4-FFF2-40B4-BE49-F238E27FC236}">
                  <a16:creationId xmlns:a16="http://schemas.microsoft.com/office/drawing/2014/main" id="{A490B14C-5AF7-4CB4-90B8-2B2FBD824514}"/>
                </a:ext>
              </a:extLst>
            </p:cNvPr>
            <p:cNvSpPr/>
            <p:nvPr/>
          </p:nvSpPr>
          <p:spPr>
            <a:xfrm>
              <a:off x="5054275" y="3006275"/>
              <a:ext cx="258375" cy="160075"/>
            </a:xfrm>
            <a:custGeom>
              <a:avLst/>
              <a:gdLst/>
              <a:ahLst/>
              <a:cxnLst/>
              <a:rect l="l" t="t" r="r" b="b"/>
              <a:pathLst>
                <a:path w="10335" h="6403" extrusionOk="0">
                  <a:moveTo>
                    <a:pt x="9614" y="0"/>
                  </a:moveTo>
                  <a:cubicBezTo>
                    <a:pt x="9502" y="0"/>
                    <a:pt x="9388" y="28"/>
                    <a:pt x="9282" y="85"/>
                  </a:cubicBezTo>
                  <a:lnTo>
                    <a:pt x="417" y="5203"/>
                  </a:lnTo>
                  <a:cubicBezTo>
                    <a:pt x="123" y="5374"/>
                    <a:pt x="1" y="5766"/>
                    <a:pt x="197" y="6084"/>
                  </a:cubicBezTo>
                  <a:cubicBezTo>
                    <a:pt x="295" y="6280"/>
                    <a:pt x="515" y="6403"/>
                    <a:pt x="735" y="6403"/>
                  </a:cubicBezTo>
                  <a:cubicBezTo>
                    <a:pt x="858" y="6403"/>
                    <a:pt x="956" y="6378"/>
                    <a:pt x="1054" y="6305"/>
                  </a:cubicBezTo>
                  <a:lnTo>
                    <a:pt x="9918" y="1187"/>
                  </a:lnTo>
                  <a:cubicBezTo>
                    <a:pt x="10237" y="1015"/>
                    <a:pt x="10335" y="623"/>
                    <a:pt x="10163" y="305"/>
                  </a:cubicBezTo>
                  <a:cubicBezTo>
                    <a:pt x="10049" y="109"/>
                    <a:pt x="9837" y="0"/>
                    <a:pt x="9614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4" name="Google Shape;6034;p46">
              <a:extLst>
                <a:ext uri="{FF2B5EF4-FFF2-40B4-BE49-F238E27FC236}">
                  <a16:creationId xmlns:a16="http://schemas.microsoft.com/office/drawing/2014/main" id="{87E2C6A3-D83A-40AD-9525-86DE9B575C3B}"/>
                </a:ext>
              </a:extLst>
            </p:cNvPr>
            <p:cNvSpPr/>
            <p:nvPr/>
          </p:nvSpPr>
          <p:spPr>
            <a:xfrm>
              <a:off x="5078150" y="3147425"/>
              <a:ext cx="258375" cy="160350"/>
            </a:xfrm>
            <a:custGeom>
              <a:avLst/>
              <a:gdLst/>
              <a:ahLst/>
              <a:cxnLst/>
              <a:rect l="l" t="t" r="r" b="b"/>
              <a:pathLst>
                <a:path w="10335" h="6414" extrusionOk="0">
                  <a:moveTo>
                    <a:pt x="9597" y="0"/>
                  </a:moveTo>
                  <a:cubicBezTo>
                    <a:pt x="9489" y="0"/>
                    <a:pt x="9380" y="30"/>
                    <a:pt x="9282" y="95"/>
                  </a:cubicBezTo>
                  <a:lnTo>
                    <a:pt x="417" y="5213"/>
                  </a:lnTo>
                  <a:cubicBezTo>
                    <a:pt x="99" y="5385"/>
                    <a:pt x="1" y="5777"/>
                    <a:pt x="172" y="6070"/>
                  </a:cubicBezTo>
                  <a:cubicBezTo>
                    <a:pt x="295" y="6291"/>
                    <a:pt x="515" y="6413"/>
                    <a:pt x="735" y="6413"/>
                  </a:cubicBezTo>
                  <a:cubicBezTo>
                    <a:pt x="833" y="6413"/>
                    <a:pt x="956" y="6364"/>
                    <a:pt x="1054" y="6315"/>
                  </a:cubicBezTo>
                  <a:lnTo>
                    <a:pt x="9918" y="1197"/>
                  </a:lnTo>
                  <a:cubicBezTo>
                    <a:pt x="10237" y="1026"/>
                    <a:pt x="10335" y="634"/>
                    <a:pt x="10163" y="316"/>
                  </a:cubicBezTo>
                  <a:cubicBezTo>
                    <a:pt x="10033" y="120"/>
                    <a:pt x="9815" y="0"/>
                    <a:pt x="9597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5" name="Google Shape;6035;p46">
              <a:extLst>
                <a:ext uri="{FF2B5EF4-FFF2-40B4-BE49-F238E27FC236}">
                  <a16:creationId xmlns:a16="http://schemas.microsoft.com/office/drawing/2014/main" id="{BCBAFCAF-FE46-400D-9C65-C606CB8EAD56}"/>
                </a:ext>
              </a:extLst>
            </p:cNvPr>
            <p:cNvSpPr/>
            <p:nvPr/>
          </p:nvSpPr>
          <p:spPr>
            <a:xfrm>
              <a:off x="5102025" y="3288525"/>
              <a:ext cx="258375" cy="160050"/>
            </a:xfrm>
            <a:custGeom>
              <a:avLst/>
              <a:gdLst/>
              <a:ahLst/>
              <a:cxnLst/>
              <a:rect l="l" t="t" r="r" b="b"/>
              <a:pathLst>
                <a:path w="10335" h="6402" extrusionOk="0">
                  <a:moveTo>
                    <a:pt x="9591" y="0"/>
                  </a:moveTo>
                  <a:cubicBezTo>
                    <a:pt x="9485" y="0"/>
                    <a:pt x="9378" y="27"/>
                    <a:pt x="9282" y="84"/>
                  </a:cubicBezTo>
                  <a:lnTo>
                    <a:pt x="417" y="5202"/>
                  </a:lnTo>
                  <a:cubicBezTo>
                    <a:pt x="99" y="5398"/>
                    <a:pt x="1" y="5789"/>
                    <a:pt x="172" y="6083"/>
                  </a:cubicBezTo>
                  <a:cubicBezTo>
                    <a:pt x="295" y="6304"/>
                    <a:pt x="515" y="6402"/>
                    <a:pt x="735" y="6402"/>
                  </a:cubicBezTo>
                  <a:cubicBezTo>
                    <a:pt x="833" y="6402"/>
                    <a:pt x="956" y="6377"/>
                    <a:pt x="1054" y="6328"/>
                  </a:cubicBezTo>
                  <a:lnTo>
                    <a:pt x="9918" y="1210"/>
                  </a:lnTo>
                  <a:cubicBezTo>
                    <a:pt x="10212" y="1039"/>
                    <a:pt x="10335" y="647"/>
                    <a:pt x="10139" y="329"/>
                  </a:cubicBezTo>
                  <a:cubicBezTo>
                    <a:pt x="10024" y="115"/>
                    <a:pt x="9809" y="0"/>
                    <a:pt x="9591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6" name="Google Shape;6036;p46">
              <a:extLst>
                <a:ext uri="{FF2B5EF4-FFF2-40B4-BE49-F238E27FC236}">
                  <a16:creationId xmlns:a16="http://schemas.microsoft.com/office/drawing/2014/main" id="{1B792419-608B-4B6D-9615-B2FA06F0B46E}"/>
                </a:ext>
              </a:extLst>
            </p:cNvPr>
            <p:cNvSpPr/>
            <p:nvPr/>
          </p:nvSpPr>
          <p:spPr>
            <a:xfrm>
              <a:off x="5125300" y="3429925"/>
              <a:ext cx="258375" cy="160075"/>
            </a:xfrm>
            <a:custGeom>
              <a:avLst/>
              <a:gdLst/>
              <a:ahLst/>
              <a:cxnLst/>
              <a:rect l="l" t="t" r="r" b="b"/>
              <a:pathLst>
                <a:path w="10335" h="6403" extrusionOk="0">
                  <a:moveTo>
                    <a:pt x="9608" y="1"/>
                  </a:moveTo>
                  <a:cubicBezTo>
                    <a:pt x="9498" y="1"/>
                    <a:pt x="9386" y="28"/>
                    <a:pt x="9281" y="84"/>
                  </a:cubicBezTo>
                  <a:lnTo>
                    <a:pt x="417" y="5202"/>
                  </a:lnTo>
                  <a:cubicBezTo>
                    <a:pt x="123" y="5374"/>
                    <a:pt x="0" y="5766"/>
                    <a:pt x="196" y="6084"/>
                  </a:cubicBezTo>
                  <a:cubicBezTo>
                    <a:pt x="294" y="6280"/>
                    <a:pt x="515" y="6402"/>
                    <a:pt x="735" y="6402"/>
                  </a:cubicBezTo>
                  <a:cubicBezTo>
                    <a:pt x="857" y="6402"/>
                    <a:pt x="955" y="6378"/>
                    <a:pt x="1053" y="6329"/>
                  </a:cubicBezTo>
                  <a:lnTo>
                    <a:pt x="9918" y="1211"/>
                  </a:lnTo>
                  <a:cubicBezTo>
                    <a:pt x="10236" y="1015"/>
                    <a:pt x="10334" y="623"/>
                    <a:pt x="10163" y="329"/>
                  </a:cubicBezTo>
                  <a:cubicBezTo>
                    <a:pt x="10048" y="115"/>
                    <a:pt x="9833" y="1"/>
                    <a:pt x="9608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7" name="Google Shape;6037;p46">
              <a:extLst>
                <a:ext uri="{FF2B5EF4-FFF2-40B4-BE49-F238E27FC236}">
                  <a16:creationId xmlns:a16="http://schemas.microsoft.com/office/drawing/2014/main" id="{46086FF9-5B13-434F-82BB-62CD4521F0CD}"/>
                </a:ext>
              </a:extLst>
            </p:cNvPr>
            <p:cNvSpPr/>
            <p:nvPr/>
          </p:nvSpPr>
          <p:spPr>
            <a:xfrm>
              <a:off x="5149175" y="3571325"/>
              <a:ext cx="258375" cy="160075"/>
            </a:xfrm>
            <a:custGeom>
              <a:avLst/>
              <a:gdLst/>
              <a:ahLst/>
              <a:cxnLst/>
              <a:rect l="l" t="t" r="r" b="b"/>
              <a:pathLst>
                <a:path w="10335" h="6403" extrusionOk="0">
                  <a:moveTo>
                    <a:pt x="9597" y="1"/>
                  </a:moveTo>
                  <a:cubicBezTo>
                    <a:pt x="9488" y="1"/>
                    <a:pt x="9379" y="28"/>
                    <a:pt x="9281" y="85"/>
                  </a:cubicBezTo>
                  <a:lnTo>
                    <a:pt x="417" y="5203"/>
                  </a:lnTo>
                  <a:cubicBezTo>
                    <a:pt x="98" y="5374"/>
                    <a:pt x="0" y="5766"/>
                    <a:pt x="172" y="6085"/>
                  </a:cubicBezTo>
                  <a:cubicBezTo>
                    <a:pt x="294" y="6280"/>
                    <a:pt x="515" y="6403"/>
                    <a:pt x="735" y="6403"/>
                  </a:cubicBezTo>
                  <a:cubicBezTo>
                    <a:pt x="833" y="6403"/>
                    <a:pt x="955" y="6378"/>
                    <a:pt x="1053" y="6305"/>
                  </a:cubicBezTo>
                  <a:lnTo>
                    <a:pt x="9918" y="1187"/>
                  </a:lnTo>
                  <a:cubicBezTo>
                    <a:pt x="10236" y="1016"/>
                    <a:pt x="10334" y="624"/>
                    <a:pt x="10163" y="305"/>
                  </a:cubicBezTo>
                  <a:cubicBezTo>
                    <a:pt x="10032" y="110"/>
                    <a:pt x="9815" y="1"/>
                    <a:pt x="9597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8" name="Google Shape;6038;p46">
              <a:extLst>
                <a:ext uri="{FF2B5EF4-FFF2-40B4-BE49-F238E27FC236}">
                  <a16:creationId xmlns:a16="http://schemas.microsoft.com/office/drawing/2014/main" id="{5872F261-C6D2-4329-BAC5-6C9C2D3803C3}"/>
                </a:ext>
              </a:extLst>
            </p:cNvPr>
            <p:cNvSpPr/>
            <p:nvPr/>
          </p:nvSpPr>
          <p:spPr>
            <a:xfrm>
              <a:off x="6321525" y="3735675"/>
              <a:ext cx="264500" cy="193475"/>
            </a:xfrm>
            <a:custGeom>
              <a:avLst/>
              <a:gdLst/>
              <a:ahLst/>
              <a:cxnLst/>
              <a:rect l="l" t="t" r="r" b="b"/>
              <a:pathLst>
                <a:path w="10580" h="7739" extrusionOk="0">
                  <a:moveTo>
                    <a:pt x="10580" y="0"/>
                  </a:moveTo>
                  <a:lnTo>
                    <a:pt x="1" y="6147"/>
                  </a:lnTo>
                  <a:lnTo>
                    <a:pt x="1" y="7739"/>
                  </a:lnTo>
                  <a:lnTo>
                    <a:pt x="10580" y="1592"/>
                  </a:lnTo>
                  <a:lnTo>
                    <a:pt x="10580" y="0"/>
                  </a:lnTo>
                  <a:close/>
                </a:path>
              </a:pathLst>
            </a:custGeom>
            <a:solidFill>
              <a:srgbClr val="48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9" name="Google Shape;6039;p46">
              <a:extLst>
                <a:ext uri="{FF2B5EF4-FFF2-40B4-BE49-F238E27FC236}">
                  <a16:creationId xmlns:a16="http://schemas.microsoft.com/office/drawing/2014/main" id="{64140A71-58C3-4093-8BEA-9ADFA8281CCF}"/>
                </a:ext>
              </a:extLst>
            </p:cNvPr>
            <p:cNvSpPr/>
            <p:nvPr/>
          </p:nvSpPr>
          <p:spPr>
            <a:xfrm>
              <a:off x="6000750" y="3550175"/>
              <a:ext cx="585275" cy="339175"/>
            </a:xfrm>
            <a:custGeom>
              <a:avLst/>
              <a:gdLst/>
              <a:ahLst/>
              <a:cxnLst/>
              <a:rect l="l" t="t" r="r" b="b"/>
              <a:pathLst>
                <a:path w="23411" h="13567" extrusionOk="0">
                  <a:moveTo>
                    <a:pt x="10579" y="1"/>
                  </a:moveTo>
                  <a:lnTo>
                    <a:pt x="0" y="6147"/>
                  </a:lnTo>
                  <a:lnTo>
                    <a:pt x="12832" y="13567"/>
                  </a:lnTo>
                  <a:lnTo>
                    <a:pt x="23411" y="7420"/>
                  </a:lnTo>
                  <a:lnTo>
                    <a:pt x="10579" y="1"/>
                  </a:lnTo>
                  <a:close/>
                </a:path>
              </a:pathLst>
            </a:custGeom>
            <a:solidFill>
              <a:srgbClr val="3D5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0" name="Google Shape;6040;p46">
              <a:extLst>
                <a:ext uri="{FF2B5EF4-FFF2-40B4-BE49-F238E27FC236}">
                  <a16:creationId xmlns:a16="http://schemas.microsoft.com/office/drawing/2014/main" id="{2C0782BF-BC6D-4DD9-98DC-8BC21EEF6A13}"/>
                </a:ext>
              </a:extLst>
            </p:cNvPr>
            <p:cNvSpPr/>
            <p:nvPr/>
          </p:nvSpPr>
          <p:spPr>
            <a:xfrm>
              <a:off x="6000750" y="3703825"/>
              <a:ext cx="320800" cy="225325"/>
            </a:xfrm>
            <a:custGeom>
              <a:avLst/>
              <a:gdLst/>
              <a:ahLst/>
              <a:cxnLst/>
              <a:rect l="l" t="t" r="r" b="b"/>
              <a:pathLst>
                <a:path w="12832" h="9013" extrusionOk="0">
                  <a:moveTo>
                    <a:pt x="0" y="1"/>
                  </a:moveTo>
                  <a:lnTo>
                    <a:pt x="0" y="1593"/>
                  </a:lnTo>
                  <a:lnTo>
                    <a:pt x="12832" y="9013"/>
                  </a:lnTo>
                  <a:lnTo>
                    <a:pt x="12832" y="742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1" name="Google Shape;6041;p46">
              <a:extLst>
                <a:ext uri="{FF2B5EF4-FFF2-40B4-BE49-F238E27FC236}">
                  <a16:creationId xmlns:a16="http://schemas.microsoft.com/office/drawing/2014/main" id="{0A046F4C-4A1D-4775-8A38-D239A8D1FFDB}"/>
                </a:ext>
              </a:extLst>
            </p:cNvPr>
            <p:cNvSpPr/>
            <p:nvPr/>
          </p:nvSpPr>
          <p:spPr>
            <a:xfrm>
              <a:off x="6342350" y="3594875"/>
              <a:ext cx="33700" cy="178775"/>
            </a:xfrm>
            <a:custGeom>
              <a:avLst/>
              <a:gdLst/>
              <a:ahLst/>
              <a:cxnLst/>
              <a:rect l="l" t="t" r="r" b="b"/>
              <a:pathLst>
                <a:path w="1348" h="7151" extrusionOk="0">
                  <a:moveTo>
                    <a:pt x="1347" y="0"/>
                  </a:moveTo>
                  <a:lnTo>
                    <a:pt x="25" y="784"/>
                  </a:lnTo>
                  <a:lnTo>
                    <a:pt x="0" y="7151"/>
                  </a:lnTo>
                  <a:lnTo>
                    <a:pt x="1323" y="6391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48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2" name="Google Shape;6042;p46">
              <a:extLst>
                <a:ext uri="{FF2B5EF4-FFF2-40B4-BE49-F238E27FC236}">
                  <a16:creationId xmlns:a16="http://schemas.microsoft.com/office/drawing/2014/main" id="{7D392BA6-44A7-4419-80D0-7EAC42F4C9FD}"/>
                </a:ext>
              </a:extLst>
            </p:cNvPr>
            <p:cNvSpPr/>
            <p:nvPr/>
          </p:nvSpPr>
          <p:spPr>
            <a:xfrm>
              <a:off x="6208900" y="3537325"/>
              <a:ext cx="134075" cy="236325"/>
            </a:xfrm>
            <a:custGeom>
              <a:avLst/>
              <a:gdLst/>
              <a:ahLst/>
              <a:cxnLst/>
              <a:rect l="l" t="t" r="r" b="b"/>
              <a:pathLst>
                <a:path w="5363" h="9453" extrusionOk="0">
                  <a:moveTo>
                    <a:pt x="25" y="0"/>
                  </a:moveTo>
                  <a:lnTo>
                    <a:pt x="0" y="6367"/>
                  </a:lnTo>
                  <a:lnTo>
                    <a:pt x="5338" y="9453"/>
                  </a:lnTo>
                  <a:lnTo>
                    <a:pt x="5363" y="308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3" name="Google Shape;6043;p46">
              <a:extLst>
                <a:ext uri="{FF2B5EF4-FFF2-40B4-BE49-F238E27FC236}">
                  <a16:creationId xmlns:a16="http://schemas.microsoft.com/office/drawing/2014/main" id="{40ECA511-EA82-4514-A6EC-86F44D673822}"/>
                </a:ext>
              </a:extLst>
            </p:cNvPr>
            <p:cNvSpPr/>
            <p:nvPr/>
          </p:nvSpPr>
          <p:spPr>
            <a:xfrm>
              <a:off x="6209500" y="3518350"/>
              <a:ext cx="166550" cy="96125"/>
            </a:xfrm>
            <a:custGeom>
              <a:avLst/>
              <a:gdLst/>
              <a:ahLst/>
              <a:cxnLst/>
              <a:rect l="l" t="t" r="r" b="b"/>
              <a:pathLst>
                <a:path w="6662" h="3845" extrusionOk="0">
                  <a:moveTo>
                    <a:pt x="1323" y="0"/>
                  </a:moveTo>
                  <a:lnTo>
                    <a:pt x="1" y="759"/>
                  </a:lnTo>
                  <a:lnTo>
                    <a:pt x="5339" y="3845"/>
                  </a:lnTo>
                  <a:lnTo>
                    <a:pt x="6661" y="3061"/>
                  </a:lnTo>
                  <a:lnTo>
                    <a:pt x="1323" y="0"/>
                  </a:lnTo>
                  <a:close/>
                </a:path>
              </a:pathLst>
            </a:custGeom>
            <a:solidFill>
              <a:srgbClr val="0F32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4" name="Google Shape;6044;p46">
              <a:extLst>
                <a:ext uri="{FF2B5EF4-FFF2-40B4-BE49-F238E27FC236}">
                  <a16:creationId xmlns:a16="http://schemas.microsoft.com/office/drawing/2014/main" id="{91B80111-B07A-4C05-B084-471B0BA39CE9}"/>
                </a:ext>
              </a:extLst>
            </p:cNvPr>
            <p:cNvSpPr/>
            <p:nvPr/>
          </p:nvSpPr>
          <p:spPr>
            <a:xfrm>
              <a:off x="5732600" y="2443325"/>
              <a:ext cx="1123400" cy="648350"/>
            </a:xfrm>
            <a:custGeom>
              <a:avLst/>
              <a:gdLst/>
              <a:ahLst/>
              <a:cxnLst/>
              <a:rect l="l" t="t" r="r" b="b"/>
              <a:pathLst>
                <a:path w="44936" h="25934" extrusionOk="0">
                  <a:moveTo>
                    <a:pt x="1347" y="0"/>
                  </a:moveTo>
                  <a:lnTo>
                    <a:pt x="0" y="760"/>
                  </a:lnTo>
                  <a:lnTo>
                    <a:pt x="43614" y="25933"/>
                  </a:lnTo>
                  <a:lnTo>
                    <a:pt x="44936" y="25174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3D5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Google Shape;6045;p46">
              <a:extLst>
                <a:ext uri="{FF2B5EF4-FFF2-40B4-BE49-F238E27FC236}">
                  <a16:creationId xmlns:a16="http://schemas.microsoft.com/office/drawing/2014/main" id="{BD9A1430-176F-4169-88B4-7360FF231269}"/>
                </a:ext>
              </a:extLst>
            </p:cNvPr>
            <p:cNvSpPr/>
            <p:nvPr/>
          </p:nvSpPr>
          <p:spPr>
            <a:xfrm>
              <a:off x="6821100" y="3072650"/>
              <a:ext cx="34900" cy="817925"/>
            </a:xfrm>
            <a:custGeom>
              <a:avLst/>
              <a:gdLst/>
              <a:ahLst/>
              <a:cxnLst/>
              <a:rect l="l" t="t" r="r" b="b"/>
              <a:pathLst>
                <a:path w="1396" h="32717" extrusionOk="0">
                  <a:moveTo>
                    <a:pt x="1396" y="1"/>
                  </a:moveTo>
                  <a:lnTo>
                    <a:pt x="74" y="760"/>
                  </a:lnTo>
                  <a:lnTo>
                    <a:pt x="0" y="32717"/>
                  </a:lnTo>
                  <a:lnTo>
                    <a:pt x="1322" y="31958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rgbClr val="3D5E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Google Shape;6046;p46">
              <a:extLst>
                <a:ext uri="{FF2B5EF4-FFF2-40B4-BE49-F238E27FC236}">
                  <a16:creationId xmlns:a16="http://schemas.microsoft.com/office/drawing/2014/main" id="{95C04B43-3099-4381-9562-D5C448787093}"/>
                </a:ext>
              </a:extLst>
            </p:cNvPr>
            <p:cNvSpPr/>
            <p:nvPr/>
          </p:nvSpPr>
          <p:spPr>
            <a:xfrm>
              <a:off x="5731375" y="2462300"/>
              <a:ext cx="1091575" cy="1428275"/>
            </a:xfrm>
            <a:custGeom>
              <a:avLst/>
              <a:gdLst/>
              <a:ahLst/>
              <a:cxnLst/>
              <a:rect l="l" t="t" r="r" b="b"/>
              <a:pathLst>
                <a:path w="43663" h="57131" extrusionOk="0">
                  <a:moveTo>
                    <a:pt x="49" y="1"/>
                  </a:moveTo>
                  <a:lnTo>
                    <a:pt x="0" y="31957"/>
                  </a:lnTo>
                  <a:lnTo>
                    <a:pt x="19126" y="43001"/>
                  </a:lnTo>
                  <a:lnTo>
                    <a:pt x="24464" y="46087"/>
                  </a:lnTo>
                  <a:lnTo>
                    <a:pt x="43589" y="57131"/>
                  </a:lnTo>
                  <a:lnTo>
                    <a:pt x="43663" y="25174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Google Shape;6047;p46">
              <a:extLst>
                <a:ext uri="{FF2B5EF4-FFF2-40B4-BE49-F238E27FC236}">
                  <a16:creationId xmlns:a16="http://schemas.microsoft.com/office/drawing/2014/main" id="{EB7E8D56-703C-4839-9127-45C816D7E648}"/>
                </a:ext>
              </a:extLst>
            </p:cNvPr>
            <p:cNvSpPr/>
            <p:nvPr/>
          </p:nvSpPr>
          <p:spPr>
            <a:xfrm>
              <a:off x="5777900" y="2543725"/>
              <a:ext cx="997900" cy="1204825"/>
            </a:xfrm>
            <a:custGeom>
              <a:avLst/>
              <a:gdLst/>
              <a:ahLst/>
              <a:cxnLst/>
              <a:rect l="l" t="t" r="r" b="b"/>
              <a:pathLst>
                <a:path w="39916" h="48193" extrusionOk="0">
                  <a:moveTo>
                    <a:pt x="74" y="0"/>
                  </a:moveTo>
                  <a:lnTo>
                    <a:pt x="1" y="25198"/>
                  </a:lnTo>
                  <a:lnTo>
                    <a:pt x="39867" y="48193"/>
                  </a:lnTo>
                  <a:lnTo>
                    <a:pt x="39916" y="22995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Google Shape;6048;p46">
              <a:extLst>
                <a:ext uri="{FF2B5EF4-FFF2-40B4-BE49-F238E27FC236}">
                  <a16:creationId xmlns:a16="http://schemas.microsoft.com/office/drawing/2014/main" id="{FA8713C2-4AB1-41FD-9CAC-874B7042BDDB}"/>
                </a:ext>
              </a:extLst>
            </p:cNvPr>
            <p:cNvSpPr/>
            <p:nvPr/>
          </p:nvSpPr>
          <p:spPr>
            <a:xfrm>
              <a:off x="6234000" y="3488775"/>
              <a:ext cx="97350" cy="84525"/>
            </a:xfrm>
            <a:custGeom>
              <a:avLst/>
              <a:gdLst/>
              <a:ahLst/>
              <a:cxnLst/>
              <a:rect l="l" t="t" r="r" b="b"/>
              <a:pathLst>
                <a:path w="3894" h="3381" extrusionOk="0">
                  <a:moveTo>
                    <a:pt x="442" y="1"/>
                  </a:moveTo>
                  <a:cubicBezTo>
                    <a:pt x="186" y="1"/>
                    <a:pt x="0" y="206"/>
                    <a:pt x="0" y="571"/>
                  </a:cubicBezTo>
                  <a:cubicBezTo>
                    <a:pt x="0" y="1061"/>
                    <a:pt x="343" y="1673"/>
                    <a:pt x="784" y="1942"/>
                  </a:cubicBezTo>
                  <a:lnTo>
                    <a:pt x="3110" y="3265"/>
                  </a:lnTo>
                  <a:cubicBezTo>
                    <a:pt x="3240" y="3344"/>
                    <a:pt x="3361" y="3381"/>
                    <a:pt x="3468" y="3381"/>
                  </a:cubicBezTo>
                  <a:cubicBezTo>
                    <a:pt x="3723" y="3381"/>
                    <a:pt x="3894" y="3169"/>
                    <a:pt x="3894" y="2824"/>
                  </a:cubicBezTo>
                  <a:cubicBezTo>
                    <a:pt x="3894" y="2310"/>
                    <a:pt x="3551" y="1697"/>
                    <a:pt x="3110" y="1453"/>
                  </a:cubicBezTo>
                  <a:lnTo>
                    <a:pt x="784" y="106"/>
                  </a:lnTo>
                  <a:cubicBezTo>
                    <a:pt x="663" y="35"/>
                    <a:pt x="547" y="1"/>
                    <a:pt x="442" y="1"/>
                  </a:cubicBezTo>
                  <a:close/>
                </a:path>
              </a:pathLst>
            </a:custGeom>
            <a:solidFill>
              <a:srgbClr val="487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Google Shape;6049;p46">
              <a:extLst>
                <a:ext uri="{FF2B5EF4-FFF2-40B4-BE49-F238E27FC236}">
                  <a16:creationId xmlns:a16="http://schemas.microsoft.com/office/drawing/2014/main" id="{FBD6AEA6-CD82-4652-83E2-5E315648F0B1}"/>
                </a:ext>
              </a:extLst>
            </p:cNvPr>
            <p:cNvSpPr/>
            <p:nvPr/>
          </p:nvSpPr>
          <p:spPr>
            <a:xfrm>
              <a:off x="6093800" y="2950225"/>
              <a:ext cx="189200" cy="325700"/>
            </a:xfrm>
            <a:custGeom>
              <a:avLst/>
              <a:gdLst/>
              <a:ahLst/>
              <a:cxnLst/>
              <a:rect l="l" t="t" r="r" b="b"/>
              <a:pathLst>
                <a:path w="7568" h="13028" extrusionOk="0">
                  <a:moveTo>
                    <a:pt x="25" y="0"/>
                  </a:moveTo>
                  <a:lnTo>
                    <a:pt x="0" y="8669"/>
                  </a:lnTo>
                  <a:lnTo>
                    <a:pt x="7543" y="13028"/>
                  </a:lnTo>
                  <a:lnTo>
                    <a:pt x="7567" y="435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Google Shape;6050;p46">
              <a:extLst>
                <a:ext uri="{FF2B5EF4-FFF2-40B4-BE49-F238E27FC236}">
                  <a16:creationId xmlns:a16="http://schemas.microsoft.com/office/drawing/2014/main" id="{32B70B40-CE31-427E-B790-69C867FAAEA3}"/>
                </a:ext>
              </a:extLst>
            </p:cNvPr>
            <p:cNvSpPr/>
            <p:nvPr/>
          </p:nvSpPr>
          <p:spPr>
            <a:xfrm>
              <a:off x="6114600" y="2877150"/>
              <a:ext cx="12900" cy="16875"/>
            </a:xfrm>
            <a:custGeom>
              <a:avLst/>
              <a:gdLst/>
              <a:ahLst/>
              <a:cxnLst/>
              <a:rect l="l" t="t" r="r" b="b"/>
              <a:pathLst>
                <a:path w="516" h="675" extrusionOk="0">
                  <a:moveTo>
                    <a:pt x="147" y="1"/>
                  </a:moveTo>
                  <a:cubicBezTo>
                    <a:pt x="61" y="1"/>
                    <a:pt x="1" y="61"/>
                    <a:pt x="1" y="181"/>
                  </a:cubicBezTo>
                  <a:cubicBezTo>
                    <a:pt x="1" y="352"/>
                    <a:pt x="123" y="548"/>
                    <a:pt x="270" y="646"/>
                  </a:cubicBezTo>
                  <a:cubicBezTo>
                    <a:pt x="302" y="665"/>
                    <a:pt x="334" y="674"/>
                    <a:pt x="364" y="674"/>
                  </a:cubicBezTo>
                  <a:cubicBezTo>
                    <a:pt x="448" y="674"/>
                    <a:pt x="515" y="601"/>
                    <a:pt x="515" y="475"/>
                  </a:cubicBezTo>
                  <a:cubicBezTo>
                    <a:pt x="515" y="328"/>
                    <a:pt x="417" y="107"/>
                    <a:pt x="270" y="34"/>
                  </a:cubicBezTo>
                  <a:cubicBezTo>
                    <a:pt x="226" y="12"/>
                    <a:pt x="184" y="1"/>
                    <a:pt x="147" y="1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Google Shape;6051;p46">
              <a:extLst>
                <a:ext uri="{FF2B5EF4-FFF2-40B4-BE49-F238E27FC236}">
                  <a16:creationId xmlns:a16="http://schemas.microsoft.com/office/drawing/2014/main" id="{E0DE544C-213C-490F-AD6D-90598C41CDB7}"/>
                </a:ext>
              </a:extLst>
            </p:cNvPr>
            <p:cNvSpPr/>
            <p:nvPr/>
          </p:nvSpPr>
          <p:spPr>
            <a:xfrm>
              <a:off x="6049100" y="2830125"/>
              <a:ext cx="456725" cy="331325"/>
            </a:xfrm>
            <a:custGeom>
              <a:avLst/>
              <a:gdLst/>
              <a:ahLst/>
              <a:cxnLst/>
              <a:rect l="l" t="t" r="r" b="b"/>
              <a:pathLst>
                <a:path w="18269" h="13253" extrusionOk="0">
                  <a:moveTo>
                    <a:pt x="676" y="662"/>
                  </a:moveTo>
                  <a:cubicBezTo>
                    <a:pt x="709" y="662"/>
                    <a:pt x="746" y="671"/>
                    <a:pt x="784" y="690"/>
                  </a:cubicBezTo>
                  <a:cubicBezTo>
                    <a:pt x="931" y="788"/>
                    <a:pt x="1029" y="984"/>
                    <a:pt x="1029" y="1156"/>
                  </a:cubicBezTo>
                  <a:cubicBezTo>
                    <a:pt x="1029" y="1276"/>
                    <a:pt x="981" y="1336"/>
                    <a:pt x="902" y="1336"/>
                  </a:cubicBezTo>
                  <a:cubicBezTo>
                    <a:pt x="868" y="1336"/>
                    <a:pt x="828" y="1325"/>
                    <a:pt x="784" y="1303"/>
                  </a:cubicBezTo>
                  <a:cubicBezTo>
                    <a:pt x="637" y="1205"/>
                    <a:pt x="515" y="1009"/>
                    <a:pt x="515" y="862"/>
                  </a:cubicBezTo>
                  <a:cubicBezTo>
                    <a:pt x="515" y="735"/>
                    <a:pt x="582" y="662"/>
                    <a:pt x="676" y="662"/>
                  </a:cubicBezTo>
                  <a:close/>
                  <a:moveTo>
                    <a:pt x="1726" y="1274"/>
                  </a:moveTo>
                  <a:cubicBezTo>
                    <a:pt x="1760" y="1274"/>
                    <a:pt x="1798" y="1283"/>
                    <a:pt x="1837" y="1303"/>
                  </a:cubicBezTo>
                  <a:cubicBezTo>
                    <a:pt x="1984" y="1401"/>
                    <a:pt x="2082" y="1597"/>
                    <a:pt x="2082" y="1768"/>
                  </a:cubicBezTo>
                  <a:cubicBezTo>
                    <a:pt x="2082" y="1875"/>
                    <a:pt x="2017" y="1944"/>
                    <a:pt x="1933" y="1944"/>
                  </a:cubicBezTo>
                  <a:cubicBezTo>
                    <a:pt x="1903" y="1944"/>
                    <a:pt x="1870" y="1935"/>
                    <a:pt x="1837" y="1915"/>
                  </a:cubicBezTo>
                  <a:cubicBezTo>
                    <a:pt x="1690" y="1817"/>
                    <a:pt x="1568" y="1621"/>
                    <a:pt x="1568" y="1450"/>
                  </a:cubicBezTo>
                  <a:cubicBezTo>
                    <a:pt x="1568" y="1342"/>
                    <a:pt x="1634" y="1274"/>
                    <a:pt x="1726" y="1274"/>
                  </a:cubicBezTo>
                  <a:close/>
                  <a:moveTo>
                    <a:pt x="2767" y="1882"/>
                  </a:moveTo>
                  <a:cubicBezTo>
                    <a:pt x="2804" y="1882"/>
                    <a:pt x="2846" y="1893"/>
                    <a:pt x="2890" y="1915"/>
                  </a:cubicBezTo>
                  <a:cubicBezTo>
                    <a:pt x="3037" y="1988"/>
                    <a:pt x="3135" y="2209"/>
                    <a:pt x="3135" y="2356"/>
                  </a:cubicBezTo>
                  <a:cubicBezTo>
                    <a:pt x="3135" y="2482"/>
                    <a:pt x="3068" y="2555"/>
                    <a:pt x="2984" y="2555"/>
                  </a:cubicBezTo>
                  <a:cubicBezTo>
                    <a:pt x="2954" y="2555"/>
                    <a:pt x="2922" y="2546"/>
                    <a:pt x="2890" y="2527"/>
                  </a:cubicBezTo>
                  <a:cubicBezTo>
                    <a:pt x="2743" y="2429"/>
                    <a:pt x="2621" y="2233"/>
                    <a:pt x="2621" y="2062"/>
                  </a:cubicBezTo>
                  <a:cubicBezTo>
                    <a:pt x="2621" y="1942"/>
                    <a:pt x="2681" y="1882"/>
                    <a:pt x="2767" y="1882"/>
                  </a:cubicBezTo>
                  <a:close/>
                  <a:moveTo>
                    <a:pt x="269" y="1"/>
                  </a:moveTo>
                  <a:cubicBezTo>
                    <a:pt x="106" y="1"/>
                    <a:pt x="1" y="127"/>
                    <a:pt x="1" y="348"/>
                  </a:cubicBezTo>
                  <a:lnTo>
                    <a:pt x="1" y="2723"/>
                  </a:lnTo>
                  <a:cubicBezTo>
                    <a:pt x="1" y="2514"/>
                    <a:pt x="100" y="2391"/>
                    <a:pt x="255" y="2391"/>
                  </a:cubicBezTo>
                  <a:cubicBezTo>
                    <a:pt x="317" y="2391"/>
                    <a:pt x="388" y="2411"/>
                    <a:pt x="466" y="2454"/>
                  </a:cubicBezTo>
                  <a:lnTo>
                    <a:pt x="17803" y="12469"/>
                  </a:lnTo>
                  <a:cubicBezTo>
                    <a:pt x="18048" y="12616"/>
                    <a:pt x="18269" y="12959"/>
                    <a:pt x="18269" y="13253"/>
                  </a:cubicBezTo>
                  <a:lnTo>
                    <a:pt x="18269" y="10902"/>
                  </a:lnTo>
                  <a:cubicBezTo>
                    <a:pt x="18269" y="10584"/>
                    <a:pt x="18048" y="10192"/>
                    <a:pt x="17779" y="10045"/>
                  </a:cubicBezTo>
                  <a:lnTo>
                    <a:pt x="515" y="78"/>
                  </a:lnTo>
                  <a:cubicBezTo>
                    <a:pt x="425" y="26"/>
                    <a:pt x="341" y="1"/>
                    <a:pt x="269" y="1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Google Shape;6052;p46">
              <a:extLst>
                <a:ext uri="{FF2B5EF4-FFF2-40B4-BE49-F238E27FC236}">
                  <a16:creationId xmlns:a16="http://schemas.microsoft.com/office/drawing/2014/main" id="{1E53DE67-F183-442F-BC42-A1F2B73A9E28}"/>
                </a:ext>
              </a:extLst>
            </p:cNvPr>
            <p:cNvSpPr/>
            <p:nvPr/>
          </p:nvSpPr>
          <p:spPr>
            <a:xfrm>
              <a:off x="6048500" y="2889900"/>
              <a:ext cx="457325" cy="563025"/>
            </a:xfrm>
            <a:custGeom>
              <a:avLst/>
              <a:gdLst/>
              <a:ahLst/>
              <a:cxnLst/>
              <a:rect l="l" t="t" r="r" b="b"/>
              <a:pathLst>
                <a:path w="18293" h="22521" extrusionOk="0">
                  <a:moveTo>
                    <a:pt x="11118" y="7776"/>
                  </a:moveTo>
                  <a:lnTo>
                    <a:pt x="16579" y="10935"/>
                  </a:lnTo>
                  <a:lnTo>
                    <a:pt x="16579" y="11278"/>
                  </a:lnTo>
                  <a:lnTo>
                    <a:pt x="11118" y="8119"/>
                  </a:lnTo>
                  <a:lnTo>
                    <a:pt x="11118" y="7776"/>
                  </a:lnTo>
                  <a:close/>
                  <a:moveTo>
                    <a:pt x="11118" y="8854"/>
                  </a:moveTo>
                  <a:lnTo>
                    <a:pt x="16579" y="12013"/>
                  </a:lnTo>
                  <a:lnTo>
                    <a:pt x="16579" y="12355"/>
                  </a:lnTo>
                  <a:lnTo>
                    <a:pt x="11118" y="9197"/>
                  </a:lnTo>
                  <a:lnTo>
                    <a:pt x="11118" y="8854"/>
                  </a:lnTo>
                  <a:close/>
                  <a:moveTo>
                    <a:pt x="11118" y="9956"/>
                  </a:moveTo>
                  <a:lnTo>
                    <a:pt x="16579" y="13090"/>
                  </a:lnTo>
                  <a:lnTo>
                    <a:pt x="16579" y="13433"/>
                  </a:lnTo>
                  <a:lnTo>
                    <a:pt x="11118" y="10299"/>
                  </a:lnTo>
                  <a:lnTo>
                    <a:pt x="11118" y="9956"/>
                  </a:lnTo>
                  <a:close/>
                  <a:moveTo>
                    <a:pt x="11118" y="11033"/>
                  </a:moveTo>
                  <a:lnTo>
                    <a:pt x="16579" y="14192"/>
                  </a:lnTo>
                  <a:lnTo>
                    <a:pt x="16579" y="14535"/>
                  </a:lnTo>
                  <a:lnTo>
                    <a:pt x="11118" y="11376"/>
                  </a:lnTo>
                  <a:lnTo>
                    <a:pt x="11118" y="11033"/>
                  </a:lnTo>
                  <a:close/>
                  <a:moveTo>
                    <a:pt x="1837" y="2413"/>
                  </a:moveTo>
                  <a:lnTo>
                    <a:pt x="9379" y="6772"/>
                  </a:lnTo>
                  <a:lnTo>
                    <a:pt x="9355" y="15441"/>
                  </a:lnTo>
                  <a:lnTo>
                    <a:pt x="1812" y="11082"/>
                  </a:lnTo>
                  <a:lnTo>
                    <a:pt x="1837" y="2413"/>
                  </a:lnTo>
                  <a:close/>
                  <a:moveTo>
                    <a:pt x="11093" y="12111"/>
                  </a:moveTo>
                  <a:lnTo>
                    <a:pt x="16579" y="15270"/>
                  </a:lnTo>
                  <a:lnTo>
                    <a:pt x="16579" y="15612"/>
                  </a:lnTo>
                  <a:lnTo>
                    <a:pt x="11093" y="12453"/>
                  </a:lnTo>
                  <a:lnTo>
                    <a:pt x="11093" y="12111"/>
                  </a:lnTo>
                  <a:close/>
                  <a:moveTo>
                    <a:pt x="11093" y="13188"/>
                  </a:moveTo>
                  <a:lnTo>
                    <a:pt x="16554" y="16347"/>
                  </a:lnTo>
                  <a:lnTo>
                    <a:pt x="16554" y="16690"/>
                  </a:lnTo>
                  <a:lnTo>
                    <a:pt x="11093" y="13531"/>
                  </a:lnTo>
                  <a:lnTo>
                    <a:pt x="11093" y="13188"/>
                  </a:lnTo>
                  <a:close/>
                  <a:moveTo>
                    <a:pt x="11093" y="14290"/>
                  </a:moveTo>
                  <a:lnTo>
                    <a:pt x="15183" y="16641"/>
                  </a:lnTo>
                  <a:lnTo>
                    <a:pt x="15183" y="16984"/>
                  </a:lnTo>
                  <a:lnTo>
                    <a:pt x="11093" y="14633"/>
                  </a:lnTo>
                  <a:lnTo>
                    <a:pt x="11093" y="14290"/>
                  </a:lnTo>
                  <a:close/>
                  <a:moveTo>
                    <a:pt x="279" y="0"/>
                  </a:moveTo>
                  <a:cubicBezTo>
                    <a:pt x="124" y="0"/>
                    <a:pt x="25" y="123"/>
                    <a:pt x="25" y="332"/>
                  </a:cubicBezTo>
                  <a:lnTo>
                    <a:pt x="0" y="11645"/>
                  </a:lnTo>
                  <a:cubicBezTo>
                    <a:pt x="0" y="11939"/>
                    <a:pt x="196" y="12307"/>
                    <a:pt x="441" y="12453"/>
                  </a:cubicBezTo>
                  <a:lnTo>
                    <a:pt x="17803" y="22469"/>
                  </a:lnTo>
                  <a:cubicBezTo>
                    <a:pt x="17872" y="22504"/>
                    <a:pt x="17937" y="22521"/>
                    <a:pt x="17995" y="22521"/>
                  </a:cubicBezTo>
                  <a:cubicBezTo>
                    <a:pt x="18143" y="22521"/>
                    <a:pt x="18244" y="22411"/>
                    <a:pt x="18244" y="22200"/>
                  </a:cubicBezTo>
                  <a:lnTo>
                    <a:pt x="18293" y="10862"/>
                  </a:lnTo>
                  <a:cubicBezTo>
                    <a:pt x="18293" y="10568"/>
                    <a:pt x="18072" y="10225"/>
                    <a:pt x="17827" y="10078"/>
                  </a:cubicBezTo>
                  <a:lnTo>
                    <a:pt x="490" y="63"/>
                  </a:lnTo>
                  <a:cubicBezTo>
                    <a:pt x="412" y="20"/>
                    <a:pt x="341" y="0"/>
                    <a:pt x="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Google Shape;6053;p46">
              <a:extLst>
                <a:ext uri="{FF2B5EF4-FFF2-40B4-BE49-F238E27FC236}">
                  <a16:creationId xmlns:a16="http://schemas.microsoft.com/office/drawing/2014/main" id="{54C83DF4-F6CE-41C5-B809-6768876E050E}"/>
                </a:ext>
              </a:extLst>
            </p:cNvPr>
            <p:cNvSpPr/>
            <p:nvPr/>
          </p:nvSpPr>
          <p:spPr>
            <a:xfrm>
              <a:off x="6061950" y="2846675"/>
              <a:ext cx="12900" cy="16850"/>
            </a:xfrm>
            <a:custGeom>
              <a:avLst/>
              <a:gdLst/>
              <a:ahLst/>
              <a:cxnLst/>
              <a:rect l="l" t="t" r="r" b="b"/>
              <a:pathLst>
                <a:path w="516" h="674" extrusionOk="0">
                  <a:moveTo>
                    <a:pt x="162" y="0"/>
                  </a:moveTo>
                  <a:cubicBezTo>
                    <a:pt x="68" y="0"/>
                    <a:pt x="1" y="73"/>
                    <a:pt x="1" y="200"/>
                  </a:cubicBezTo>
                  <a:cubicBezTo>
                    <a:pt x="1" y="347"/>
                    <a:pt x="123" y="543"/>
                    <a:pt x="270" y="641"/>
                  </a:cubicBezTo>
                  <a:cubicBezTo>
                    <a:pt x="314" y="663"/>
                    <a:pt x="354" y="674"/>
                    <a:pt x="388" y="674"/>
                  </a:cubicBezTo>
                  <a:cubicBezTo>
                    <a:pt x="467" y="674"/>
                    <a:pt x="515" y="614"/>
                    <a:pt x="515" y="494"/>
                  </a:cubicBezTo>
                  <a:cubicBezTo>
                    <a:pt x="515" y="322"/>
                    <a:pt x="417" y="126"/>
                    <a:pt x="270" y="28"/>
                  </a:cubicBezTo>
                  <a:cubicBezTo>
                    <a:pt x="232" y="9"/>
                    <a:pt x="195" y="0"/>
                    <a:pt x="162" y="0"/>
                  </a:cubicBezTo>
                  <a:close/>
                </a:path>
              </a:pathLst>
            </a:custGeom>
            <a:solidFill>
              <a:srgbClr val="FF82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Google Shape;6054;p46">
              <a:extLst>
                <a:ext uri="{FF2B5EF4-FFF2-40B4-BE49-F238E27FC236}">
                  <a16:creationId xmlns:a16="http://schemas.microsoft.com/office/drawing/2014/main" id="{8EDBBF4F-56CC-4EE2-BE7D-0E4AA052392B}"/>
                </a:ext>
              </a:extLst>
            </p:cNvPr>
            <p:cNvSpPr/>
            <p:nvPr/>
          </p:nvSpPr>
          <p:spPr>
            <a:xfrm>
              <a:off x="6088275" y="2861950"/>
              <a:ext cx="12900" cy="16775"/>
            </a:xfrm>
            <a:custGeom>
              <a:avLst/>
              <a:gdLst/>
              <a:ahLst/>
              <a:cxnLst/>
              <a:rect l="l" t="t" r="r" b="b"/>
              <a:pathLst>
                <a:path w="516" h="671" extrusionOk="0">
                  <a:moveTo>
                    <a:pt x="159" y="1"/>
                  </a:moveTo>
                  <a:cubicBezTo>
                    <a:pt x="67" y="1"/>
                    <a:pt x="1" y="69"/>
                    <a:pt x="1" y="177"/>
                  </a:cubicBezTo>
                  <a:cubicBezTo>
                    <a:pt x="1" y="348"/>
                    <a:pt x="123" y="544"/>
                    <a:pt x="270" y="642"/>
                  </a:cubicBezTo>
                  <a:cubicBezTo>
                    <a:pt x="303" y="662"/>
                    <a:pt x="336" y="671"/>
                    <a:pt x="366" y="671"/>
                  </a:cubicBezTo>
                  <a:cubicBezTo>
                    <a:pt x="450" y="671"/>
                    <a:pt x="515" y="602"/>
                    <a:pt x="515" y="495"/>
                  </a:cubicBezTo>
                  <a:cubicBezTo>
                    <a:pt x="515" y="324"/>
                    <a:pt x="417" y="128"/>
                    <a:pt x="270" y="30"/>
                  </a:cubicBezTo>
                  <a:cubicBezTo>
                    <a:pt x="231" y="10"/>
                    <a:pt x="193" y="1"/>
                    <a:pt x="159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Google Shape;6055;p46">
              <a:extLst>
                <a:ext uri="{FF2B5EF4-FFF2-40B4-BE49-F238E27FC236}">
                  <a16:creationId xmlns:a16="http://schemas.microsoft.com/office/drawing/2014/main" id="{ED6C6B88-D5F8-4121-ADC2-875E42205B00}"/>
                </a:ext>
              </a:extLst>
            </p:cNvPr>
            <p:cNvSpPr/>
            <p:nvPr/>
          </p:nvSpPr>
          <p:spPr>
            <a:xfrm>
              <a:off x="6325825" y="3084300"/>
              <a:ext cx="137150" cy="230200"/>
            </a:xfrm>
            <a:custGeom>
              <a:avLst/>
              <a:gdLst/>
              <a:ahLst/>
              <a:cxnLst/>
              <a:rect l="l" t="t" r="r" b="b"/>
              <a:pathLst>
                <a:path w="5486" h="9208" extrusionOk="0">
                  <a:moveTo>
                    <a:pt x="25" y="0"/>
                  </a:moveTo>
                  <a:lnTo>
                    <a:pt x="25" y="343"/>
                  </a:lnTo>
                  <a:lnTo>
                    <a:pt x="5486" y="3502"/>
                  </a:lnTo>
                  <a:lnTo>
                    <a:pt x="5486" y="3159"/>
                  </a:lnTo>
                  <a:lnTo>
                    <a:pt x="25" y="0"/>
                  </a:lnTo>
                  <a:close/>
                  <a:moveTo>
                    <a:pt x="25" y="1078"/>
                  </a:moveTo>
                  <a:lnTo>
                    <a:pt x="25" y="1421"/>
                  </a:lnTo>
                  <a:lnTo>
                    <a:pt x="5486" y="4579"/>
                  </a:lnTo>
                  <a:lnTo>
                    <a:pt x="5486" y="4237"/>
                  </a:lnTo>
                  <a:lnTo>
                    <a:pt x="25" y="1078"/>
                  </a:lnTo>
                  <a:close/>
                  <a:moveTo>
                    <a:pt x="25" y="2180"/>
                  </a:moveTo>
                  <a:lnTo>
                    <a:pt x="25" y="2523"/>
                  </a:lnTo>
                  <a:lnTo>
                    <a:pt x="5486" y="5657"/>
                  </a:lnTo>
                  <a:lnTo>
                    <a:pt x="5486" y="5314"/>
                  </a:lnTo>
                  <a:lnTo>
                    <a:pt x="25" y="2180"/>
                  </a:lnTo>
                  <a:close/>
                  <a:moveTo>
                    <a:pt x="25" y="3257"/>
                  </a:moveTo>
                  <a:lnTo>
                    <a:pt x="25" y="3600"/>
                  </a:lnTo>
                  <a:lnTo>
                    <a:pt x="5486" y="6759"/>
                  </a:lnTo>
                  <a:lnTo>
                    <a:pt x="5486" y="6416"/>
                  </a:lnTo>
                  <a:lnTo>
                    <a:pt x="25" y="3257"/>
                  </a:lnTo>
                  <a:close/>
                  <a:moveTo>
                    <a:pt x="0" y="4335"/>
                  </a:moveTo>
                  <a:lnTo>
                    <a:pt x="0" y="4677"/>
                  </a:lnTo>
                  <a:lnTo>
                    <a:pt x="5486" y="7836"/>
                  </a:lnTo>
                  <a:lnTo>
                    <a:pt x="5486" y="7494"/>
                  </a:lnTo>
                  <a:lnTo>
                    <a:pt x="0" y="4335"/>
                  </a:lnTo>
                  <a:close/>
                  <a:moveTo>
                    <a:pt x="0" y="5412"/>
                  </a:moveTo>
                  <a:lnTo>
                    <a:pt x="0" y="5755"/>
                  </a:lnTo>
                  <a:lnTo>
                    <a:pt x="5461" y="8914"/>
                  </a:lnTo>
                  <a:lnTo>
                    <a:pt x="5461" y="8571"/>
                  </a:lnTo>
                  <a:lnTo>
                    <a:pt x="0" y="5412"/>
                  </a:lnTo>
                  <a:close/>
                  <a:moveTo>
                    <a:pt x="0" y="6514"/>
                  </a:moveTo>
                  <a:lnTo>
                    <a:pt x="0" y="6857"/>
                  </a:lnTo>
                  <a:lnTo>
                    <a:pt x="4090" y="9208"/>
                  </a:lnTo>
                  <a:lnTo>
                    <a:pt x="4090" y="8865"/>
                  </a:lnTo>
                  <a:lnTo>
                    <a:pt x="0" y="6514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Google Shape;6056;p46">
              <a:extLst>
                <a:ext uri="{FF2B5EF4-FFF2-40B4-BE49-F238E27FC236}">
                  <a16:creationId xmlns:a16="http://schemas.microsoft.com/office/drawing/2014/main" id="{6346FD02-9F6E-457F-91EE-4676A7432182}"/>
                </a:ext>
              </a:extLst>
            </p:cNvPr>
            <p:cNvSpPr/>
            <p:nvPr/>
          </p:nvSpPr>
          <p:spPr>
            <a:xfrm>
              <a:off x="6114600" y="2999200"/>
              <a:ext cx="83300" cy="107150"/>
            </a:xfrm>
            <a:custGeom>
              <a:avLst/>
              <a:gdLst/>
              <a:ahLst/>
              <a:cxnLst/>
              <a:rect l="l" t="t" r="r" b="b"/>
              <a:pathLst>
                <a:path w="3332" h="4286" extrusionOk="0">
                  <a:moveTo>
                    <a:pt x="1666" y="0"/>
                  </a:moveTo>
                  <a:lnTo>
                    <a:pt x="1" y="2376"/>
                  </a:lnTo>
                  <a:lnTo>
                    <a:pt x="3331" y="4286"/>
                  </a:lnTo>
                  <a:lnTo>
                    <a:pt x="3331" y="4286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Google Shape;6057;p46">
              <a:extLst>
                <a:ext uri="{FF2B5EF4-FFF2-40B4-BE49-F238E27FC236}">
                  <a16:creationId xmlns:a16="http://schemas.microsoft.com/office/drawing/2014/main" id="{DFF57FE9-7B49-4946-89BB-6090AF164E71}"/>
                </a:ext>
              </a:extLst>
            </p:cNvPr>
            <p:cNvSpPr/>
            <p:nvPr/>
          </p:nvSpPr>
          <p:spPr>
            <a:xfrm>
              <a:off x="6110325" y="2993075"/>
              <a:ext cx="93075" cy="120025"/>
            </a:xfrm>
            <a:custGeom>
              <a:avLst/>
              <a:gdLst/>
              <a:ahLst/>
              <a:cxnLst/>
              <a:rect l="l" t="t" r="r" b="b"/>
              <a:pathLst>
                <a:path w="3723" h="4801" extrusionOk="0">
                  <a:moveTo>
                    <a:pt x="1813" y="490"/>
                  </a:moveTo>
                  <a:lnTo>
                    <a:pt x="3282" y="4286"/>
                  </a:lnTo>
                  <a:lnTo>
                    <a:pt x="343" y="2572"/>
                  </a:lnTo>
                  <a:lnTo>
                    <a:pt x="1813" y="490"/>
                  </a:lnTo>
                  <a:close/>
                  <a:moveTo>
                    <a:pt x="1862" y="1"/>
                  </a:moveTo>
                  <a:lnTo>
                    <a:pt x="1" y="2645"/>
                  </a:lnTo>
                  <a:lnTo>
                    <a:pt x="3723" y="4800"/>
                  </a:lnTo>
                  <a:lnTo>
                    <a:pt x="1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Google Shape;6058;p46">
              <a:extLst>
                <a:ext uri="{FF2B5EF4-FFF2-40B4-BE49-F238E27FC236}">
                  <a16:creationId xmlns:a16="http://schemas.microsoft.com/office/drawing/2014/main" id="{DAB10E91-F936-4681-889A-29A4164FEDB0}"/>
                </a:ext>
              </a:extLst>
            </p:cNvPr>
            <p:cNvSpPr/>
            <p:nvPr/>
          </p:nvSpPr>
          <p:spPr>
            <a:xfrm>
              <a:off x="6176450" y="3069450"/>
              <a:ext cx="64900" cy="83925"/>
            </a:xfrm>
            <a:custGeom>
              <a:avLst/>
              <a:gdLst/>
              <a:ahLst/>
              <a:cxnLst/>
              <a:rect l="l" t="t" r="r" b="b"/>
              <a:pathLst>
                <a:path w="2596" h="3357" extrusionOk="0">
                  <a:moveTo>
                    <a:pt x="724" y="1"/>
                  </a:moveTo>
                  <a:cubicBezTo>
                    <a:pt x="297" y="1"/>
                    <a:pt x="0" y="345"/>
                    <a:pt x="0" y="937"/>
                  </a:cubicBezTo>
                  <a:cubicBezTo>
                    <a:pt x="0" y="1745"/>
                    <a:pt x="588" y="2774"/>
                    <a:pt x="1298" y="3190"/>
                  </a:cubicBezTo>
                  <a:cubicBezTo>
                    <a:pt x="1509" y="3303"/>
                    <a:pt x="1706" y="3356"/>
                    <a:pt x="1879" y="3356"/>
                  </a:cubicBezTo>
                  <a:cubicBezTo>
                    <a:pt x="2310" y="3356"/>
                    <a:pt x="2596" y="3024"/>
                    <a:pt x="2596" y="2431"/>
                  </a:cubicBezTo>
                  <a:cubicBezTo>
                    <a:pt x="2596" y="1598"/>
                    <a:pt x="2033" y="594"/>
                    <a:pt x="1298" y="178"/>
                  </a:cubicBezTo>
                  <a:cubicBezTo>
                    <a:pt x="1093" y="58"/>
                    <a:pt x="898" y="1"/>
                    <a:pt x="724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Google Shape;6059;p46">
              <a:extLst>
                <a:ext uri="{FF2B5EF4-FFF2-40B4-BE49-F238E27FC236}">
                  <a16:creationId xmlns:a16="http://schemas.microsoft.com/office/drawing/2014/main" id="{7E3D2C07-A2EA-41E3-A90F-C6C52F93055C}"/>
                </a:ext>
              </a:extLst>
            </p:cNvPr>
            <p:cNvSpPr/>
            <p:nvPr/>
          </p:nvSpPr>
          <p:spPr>
            <a:xfrm>
              <a:off x="6174000" y="3066675"/>
              <a:ext cx="70425" cy="89275"/>
            </a:xfrm>
            <a:custGeom>
              <a:avLst/>
              <a:gdLst/>
              <a:ahLst/>
              <a:cxnLst/>
              <a:rect l="l" t="t" r="r" b="b"/>
              <a:pathLst>
                <a:path w="2817" h="3571" extrusionOk="0">
                  <a:moveTo>
                    <a:pt x="833" y="215"/>
                  </a:moveTo>
                  <a:cubicBezTo>
                    <a:pt x="980" y="215"/>
                    <a:pt x="1151" y="289"/>
                    <a:pt x="1347" y="387"/>
                  </a:cubicBezTo>
                  <a:cubicBezTo>
                    <a:pt x="2033" y="779"/>
                    <a:pt x="2596" y="1758"/>
                    <a:pt x="2596" y="2542"/>
                  </a:cubicBezTo>
                  <a:cubicBezTo>
                    <a:pt x="2596" y="2909"/>
                    <a:pt x="2474" y="3154"/>
                    <a:pt x="2278" y="3276"/>
                  </a:cubicBezTo>
                  <a:cubicBezTo>
                    <a:pt x="2186" y="3327"/>
                    <a:pt x="2081" y="3353"/>
                    <a:pt x="1969" y="3353"/>
                  </a:cubicBezTo>
                  <a:cubicBezTo>
                    <a:pt x="1812" y="3353"/>
                    <a:pt x="1641" y="3303"/>
                    <a:pt x="1470" y="3203"/>
                  </a:cubicBezTo>
                  <a:cubicBezTo>
                    <a:pt x="784" y="2787"/>
                    <a:pt x="221" y="1832"/>
                    <a:pt x="221" y="1048"/>
                  </a:cubicBezTo>
                  <a:cubicBezTo>
                    <a:pt x="221" y="681"/>
                    <a:pt x="343" y="411"/>
                    <a:pt x="539" y="289"/>
                  </a:cubicBezTo>
                  <a:cubicBezTo>
                    <a:pt x="637" y="240"/>
                    <a:pt x="710" y="215"/>
                    <a:pt x="833" y="215"/>
                  </a:cubicBezTo>
                  <a:close/>
                  <a:moveTo>
                    <a:pt x="823" y="0"/>
                  </a:moveTo>
                  <a:cubicBezTo>
                    <a:pt x="682" y="0"/>
                    <a:pt x="553" y="32"/>
                    <a:pt x="441" y="93"/>
                  </a:cubicBezTo>
                  <a:cubicBezTo>
                    <a:pt x="147" y="264"/>
                    <a:pt x="0" y="607"/>
                    <a:pt x="0" y="1048"/>
                  </a:cubicBezTo>
                  <a:cubicBezTo>
                    <a:pt x="0" y="1905"/>
                    <a:pt x="612" y="2958"/>
                    <a:pt x="1347" y="3374"/>
                  </a:cubicBezTo>
                  <a:cubicBezTo>
                    <a:pt x="1567" y="3521"/>
                    <a:pt x="1788" y="3570"/>
                    <a:pt x="1984" y="3570"/>
                  </a:cubicBezTo>
                  <a:cubicBezTo>
                    <a:pt x="2131" y="3570"/>
                    <a:pt x="2253" y="3546"/>
                    <a:pt x="2376" y="3472"/>
                  </a:cubicBezTo>
                  <a:cubicBezTo>
                    <a:pt x="2669" y="3325"/>
                    <a:pt x="2816" y="2983"/>
                    <a:pt x="2816" y="2542"/>
                  </a:cubicBezTo>
                  <a:cubicBezTo>
                    <a:pt x="2816" y="1685"/>
                    <a:pt x="2204" y="632"/>
                    <a:pt x="1470" y="191"/>
                  </a:cubicBezTo>
                  <a:cubicBezTo>
                    <a:pt x="1241" y="62"/>
                    <a:pt x="1020" y="0"/>
                    <a:pt x="8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Google Shape;6060;p46">
              <a:extLst>
                <a:ext uri="{FF2B5EF4-FFF2-40B4-BE49-F238E27FC236}">
                  <a16:creationId xmlns:a16="http://schemas.microsoft.com/office/drawing/2014/main" id="{96E35C0B-ED59-4BE3-A8E7-966BEF267959}"/>
                </a:ext>
              </a:extLst>
            </p:cNvPr>
            <p:cNvSpPr/>
            <p:nvPr/>
          </p:nvSpPr>
          <p:spPr>
            <a:xfrm>
              <a:off x="6117050" y="3121225"/>
              <a:ext cx="42275" cy="54725"/>
            </a:xfrm>
            <a:custGeom>
              <a:avLst/>
              <a:gdLst/>
              <a:ahLst/>
              <a:cxnLst/>
              <a:rect l="l" t="t" r="r" b="b"/>
              <a:pathLst>
                <a:path w="1691" h="2189" extrusionOk="0">
                  <a:moveTo>
                    <a:pt x="460" y="0"/>
                  </a:moveTo>
                  <a:cubicBezTo>
                    <a:pt x="186" y="0"/>
                    <a:pt x="1" y="222"/>
                    <a:pt x="1" y="605"/>
                  </a:cubicBezTo>
                  <a:cubicBezTo>
                    <a:pt x="1" y="1143"/>
                    <a:pt x="368" y="1805"/>
                    <a:pt x="833" y="2074"/>
                  </a:cubicBezTo>
                  <a:cubicBezTo>
                    <a:pt x="968" y="2152"/>
                    <a:pt x="1097" y="2189"/>
                    <a:pt x="1212" y="2189"/>
                  </a:cubicBezTo>
                  <a:cubicBezTo>
                    <a:pt x="1493" y="2189"/>
                    <a:pt x="1691" y="1967"/>
                    <a:pt x="1691" y="1584"/>
                  </a:cubicBezTo>
                  <a:cubicBezTo>
                    <a:pt x="1691" y="1046"/>
                    <a:pt x="1299" y="384"/>
                    <a:pt x="833" y="115"/>
                  </a:cubicBezTo>
                  <a:cubicBezTo>
                    <a:pt x="699" y="37"/>
                    <a:pt x="572" y="0"/>
                    <a:pt x="460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Google Shape;6061;p46">
              <a:extLst>
                <a:ext uri="{FF2B5EF4-FFF2-40B4-BE49-F238E27FC236}">
                  <a16:creationId xmlns:a16="http://schemas.microsoft.com/office/drawing/2014/main" id="{6B093BAD-261C-4A4A-84C2-774443CC137E}"/>
                </a:ext>
              </a:extLst>
            </p:cNvPr>
            <p:cNvSpPr/>
            <p:nvPr/>
          </p:nvSpPr>
          <p:spPr>
            <a:xfrm>
              <a:off x="6114000" y="3118450"/>
              <a:ext cx="47775" cy="60150"/>
            </a:xfrm>
            <a:custGeom>
              <a:avLst/>
              <a:gdLst/>
              <a:ahLst/>
              <a:cxnLst/>
              <a:rect l="l" t="t" r="r" b="b"/>
              <a:pathLst>
                <a:path w="1911" h="2406" extrusionOk="0">
                  <a:moveTo>
                    <a:pt x="588" y="226"/>
                  </a:moveTo>
                  <a:cubicBezTo>
                    <a:pt x="686" y="226"/>
                    <a:pt x="784" y="250"/>
                    <a:pt x="906" y="324"/>
                  </a:cubicBezTo>
                  <a:cubicBezTo>
                    <a:pt x="1347" y="569"/>
                    <a:pt x="1690" y="1181"/>
                    <a:pt x="1690" y="1695"/>
                  </a:cubicBezTo>
                  <a:cubicBezTo>
                    <a:pt x="1690" y="1916"/>
                    <a:pt x="1617" y="2087"/>
                    <a:pt x="1494" y="2136"/>
                  </a:cubicBezTo>
                  <a:cubicBezTo>
                    <a:pt x="1441" y="2168"/>
                    <a:pt x="1378" y="2186"/>
                    <a:pt x="1308" y="2186"/>
                  </a:cubicBezTo>
                  <a:cubicBezTo>
                    <a:pt x="1217" y="2186"/>
                    <a:pt x="1115" y="2156"/>
                    <a:pt x="1004" y="2087"/>
                  </a:cubicBezTo>
                  <a:cubicBezTo>
                    <a:pt x="588" y="1842"/>
                    <a:pt x="221" y="1230"/>
                    <a:pt x="221" y="716"/>
                  </a:cubicBezTo>
                  <a:cubicBezTo>
                    <a:pt x="221" y="495"/>
                    <a:pt x="294" y="324"/>
                    <a:pt x="417" y="275"/>
                  </a:cubicBezTo>
                  <a:cubicBezTo>
                    <a:pt x="466" y="226"/>
                    <a:pt x="515" y="226"/>
                    <a:pt x="588" y="226"/>
                  </a:cubicBezTo>
                  <a:close/>
                  <a:moveTo>
                    <a:pt x="582" y="1"/>
                  </a:moveTo>
                  <a:cubicBezTo>
                    <a:pt x="477" y="1"/>
                    <a:pt x="379" y="26"/>
                    <a:pt x="294" y="79"/>
                  </a:cubicBezTo>
                  <a:cubicBezTo>
                    <a:pt x="98" y="177"/>
                    <a:pt x="0" y="422"/>
                    <a:pt x="0" y="716"/>
                  </a:cubicBezTo>
                  <a:cubicBezTo>
                    <a:pt x="0" y="1303"/>
                    <a:pt x="392" y="1989"/>
                    <a:pt x="906" y="2283"/>
                  </a:cubicBezTo>
                  <a:cubicBezTo>
                    <a:pt x="1053" y="2381"/>
                    <a:pt x="1200" y="2405"/>
                    <a:pt x="1347" y="2405"/>
                  </a:cubicBezTo>
                  <a:cubicBezTo>
                    <a:pt x="1445" y="2405"/>
                    <a:pt x="1543" y="2381"/>
                    <a:pt x="1617" y="2332"/>
                  </a:cubicBezTo>
                  <a:cubicBezTo>
                    <a:pt x="1813" y="2234"/>
                    <a:pt x="1911" y="1989"/>
                    <a:pt x="1911" y="1695"/>
                  </a:cubicBezTo>
                  <a:cubicBezTo>
                    <a:pt x="1911" y="1108"/>
                    <a:pt x="1519" y="422"/>
                    <a:pt x="1004" y="128"/>
                  </a:cubicBezTo>
                  <a:cubicBezTo>
                    <a:pt x="865" y="45"/>
                    <a:pt x="718" y="1"/>
                    <a:pt x="5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Google Shape;6062;p46">
              <a:extLst>
                <a:ext uri="{FF2B5EF4-FFF2-40B4-BE49-F238E27FC236}">
                  <a16:creationId xmlns:a16="http://schemas.microsoft.com/office/drawing/2014/main" id="{09A33A57-CE78-403C-8684-84D571D48977}"/>
                </a:ext>
              </a:extLst>
            </p:cNvPr>
            <p:cNvSpPr/>
            <p:nvPr/>
          </p:nvSpPr>
          <p:spPr>
            <a:xfrm>
              <a:off x="5864825" y="3891175"/>
              <a:ext cx="113300" cy="34300"/>
            </a:xfrm>
            <a:custGeom>
              <a:avLst/>
              <a:gdLst/>
              <a:ahLst/>
              <a:cxnLst/>
              <a:rect l="l" t="t" r="r" b="b"/>
              <a:pathLst>
                <a:path w="4532" h="1372" extrusionOk="0">
                  <a:moveTo>
                    <a:pt x="1" y="906"/>
                  </a:moveTo>
                  <a:lnTo>
                    <a:pt x="1" y="1127"/>
                  </a:lnTo>
                  <a:cubicBezTo>
                    <a:pt x="417" y="1372"/>
                    <a:pt x="1372" y="1225"/>
                    <a:pt x="1617" y="1127"/>
                  </a:cubicBezTo>
                  <a:cubicBezTo>
                    <a:pt x="1788" y="857"/>
                    <a:pt x="2229" y="931"/>
                    <a:pt x="2474" y="1029"/>
                  </a:cubicBezTo>
                  <a:cubicBezTo>
                    <a:pt x="3405" y="1127"/>
                    <a:pt x="3748" y="980"/>
                    <a:pt x="4066" y="735"/>
                  </a:cubicBezTo>
                  <a:cubicBezTo>
                    <a:pt x="4237" y="637"/>
                    <a:pt x="4531" y="319"/>
                    <a:pt x="4482" y="0"/>
                  </a:cubicBezTo>
                  <a:cubicBezTo>
                    <a:pt x="3356" y="245"/>
                    <a:pt x="1" y="906"/>
                    <a:pt x="1" y="90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Google Shape;6063;p46">
              <a:extLst>
                <a:ext uri="{FF2B5EF4-FFF2-40B4-BE49-F238E27FC236}">
                  <a16:creationId xmlns:a16="http://schemas.microsoft.com/office/drawing/2014/main" id="{FCAD15A9-7369-4852-B01F-252FFD39FB77}"/>
                </a:ext>
              </a:extLst>
            </p:cNvPr>
            <p:cNvSpPr/>
            <p:nvPr/>
          </p:nvSpPr>
          <p:spPr>
            <a:xfrm>
              <a:off x="5858700" y="3872800"/>
              <a:ext cx="121250" cy="47175"/>
            </a:xfrm>
            <a:custGeom>
              <a:avLst/>
              <a:gdLst/>
              <a:ahLst/>
              <a:cxnLst/>
              <a:rect l="l" t="t" r="r" b="b"/>
              <a:pathLst>
                <a:path w="4850" h="1887" extrusionOk="0">
                  <a:moveTo>
                    <a:pt x="1862" y="1"/>
                  </a:moveTo>
                  <a:cubicBezTo>
                    <a:pt x="1862" y="1"/>
                    <a:pt x="2891" y="294"/>
                    <a:pt x="3503" y="392"/>
                  </a:cubicBezTo>
                  <a:cubicBezTo>
                    <a:pt x="4115" y="466"/>
                    <a:pt x="4556" y="368"/>
                    <a:pt x="4703" y="588"/>
                  </a:cubicBezTo>
                  <a:cubicBezTo>
                    <a:pt x="4850" y="809"/>
                    <a:pt x="4531" y="1372"/>
                    <a:pt x="3993" y="1568"/>
                  </a:cubicBezTo>
                  <a:cubicBezTo>
                    <a:pt x="3454" y="1739"/>
                    <a:pt x="2352" y="1519"/>
                    <a:pt x="1936" y="1617"/>
                  </a:cubicBezTo>
                  <a:cubicBezTo>
                    <a:pt x="1519" y="1715"/>
                    <a:pt x="491" y="1886"/>
                    <a:pt x="246" y="1641"/>
                  </a:cubicBezTo>
                  <a:cubicBezTo>
                    <a:pt x="1" y="1396"/>
                    <a:pt x="246" y="148"/>
                    <a:pt x="246" y="148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Google Shape;6064;p46">
              <a:extLst>
                <a:ext uri="{FF2B5EF4-FFF2-40B4-BE49-F238E27FC236}">
                  <a16:creationId xmlns:a16="http://schemas.microsoft.com/office/drawing/2014/main" id="{611C197F-096D-476E-9EC6-A183E08500B2}"/>
                </a:ext>
              </a:extLst>
            </p:cNvPr>
            <p:cNvSpPr/>
            <p:nvPr/>
          </p:nvSpPr>
          <p:spPr>
            <a:xfrm>
              <a:off x="5760750" y="3780975"/>
              <a:ext cx="85750" cy="76550"/>
            </a:xfrm>
            <a:custGeom>
              <a:avLst/>
              <a:gdLst/>
              <a:ahLst/>
              <a:cxnLst/>
              <a:rect l="l" t="t" r="r" b="b"/>
              <a:pathLst>
                <a:path w="3430" h="3062" extrusionOk="0">
                  <a:moveTo>
                    <a:pt x="50" y="2327"/>
                  </a:moveTo>
                  <a:lnTo>
                    <a:pt x="1911" y="245"/>
                  </a:lnTo>
                  <a:cubicBezTo>
                    <a:pt x="2646" y="49"/>
                    <a:pt x="3429" y="0"/>
                    <a:pt x="3331" y="686"/>
                  </a:cubicBezTo>
                  <a:cubicBezTo>
                    <a:pt x="3233" y="1274"/>
                    <a:pt x="2278" y="1543"/>
                    <a:pt x="1617" y="2131"/>
                  </a:cubicBezTo>
                  <a:lnTo>
                    <a:pt x="1005" y="2670"/>
                  </a:lnTo>
                  <a:cubicBezTo>
                    <a:pt x="564" y="3061"/>
                    <a:pt x="1" y="2719"/>
                    <a:pt x="50" y="232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Google Shape;6065;p46">
              <a:extLst>
                <a:ext uri="{FF2B5EF4-FFF2-40B4-BE49-F238E27FC236}">
                  <a16:creationId xmlns:a16="http://schemas.microsoft.com/office/drawing/2014/main" id="{0DF58DE2-0710-44BF-B2C0-E563C5E359F6}"/>
                </a:ext>
              </a:extLst>
            </p:cNvPr>
            <p:cNvSpPr/>
            <p:nvPr/>
          </p:nvSpPr>
          <p:spPr>
            <a:xfrm>
              <a:off x="6031975" y="3086125"/>
              <a:ext cx="61850" cy="93700"/>
            </a:xfrm>
            <a:custGeom>
              <a:avLst/>
              <a:gdLst/>
              <a:ahLst/>
              <a:cxnLst/>
              <a:rect l="l" t="t" r="r" b="b"/>
              <a:pathLst>
                <a:path w="2474" h="3748" extrusionOk="0">
                  <a:moveTo>
                    <a:pt x="1029" y="3576"/>
                  </a:moveTo>
                  <a:cubicBezTo>
                    <a:pt x="1420" y="3331"/>
                    <a:pt x="1959" y="2768"/>
                    <a:pt x="2131" y="2327"/>
                  </a:cubicBezTo>
                  <a:cubicBezTo>
                    <a:pt x="2277" y="1960"/>
                    <a:pt x="2449" y="1568"/>
                    <a:pt x="2449" y="1176"/>
                  </a:cubicBezTo>
                  <a:cubicBezTo>
                    <a:pt x="2473" y="809"/>
                    <a:pt x="2400" y="442"/>
                    <a:pt x="2204" y="123"/>
                  </a:cubicBezTo>
                  <a:cubicBezTo>
                    <a:pt x="2179" y="99"/>
                    <a:pt x="2179" y="74"/>
                    <a:pt x="2155" y="50"/>
                  </a:cubicBezTo>
                  <a:cubicBezTo>
                    <a:pt x="2057" y="1"/>
                    <a:pt x="1959" y="99"/>
                    <a:pt x="1886" y="197"/>
                  </a:cubicBezTo>
                  <a:cubicBezTo>
                    <a:pt x="1567" y="711"/>
                    <a:pt x="1273" y="1299"/>
                    <a:pt x="857" y="1764"/>
                  </a:cubicBezTo>
                  <a:cubicBezTo>
                    <a:pt x="882" y="1592"/>
                    <a:pt x="955" y="1372"/>
                    <a:pt x="1029" y="1201"/>
                  </a:cubicBezTo>
                  <a:cubicBezTo>
                    <a:pt x="1151" y="931"/>
                    <a:pt x="931" y="956"/>
                    <a:pt x="931" y="956"/>
                  </a:cubicBezTo>
                  <a:cubicBezTo>
                    <a:pt x="759" y="1054"/>
                    <a:pt x="318" y="1764"/>
                    <a:pt x="269" y="2033"/>
                  </a:cubicBezTo>
                  <a:cubicBezTo>
                    <a:pt x="196" y="2327"/>
                    <a:pt x="25" y="3013"/>
                    <a:pt x="25" y="3013"/>
                  </a:cubicBezTo>
                  <a:lnTo>
                    <a:pt x="122" y="3086"/>
                  </a:lnTo>
                  <a:cubicBezTo>
                    <a:pt x="49" y="3184"/>
                    <a:pt x="0" y="3233"/>
                    <a:pt x="0" y="3233"/>
                  </a:cubicBezTo>
                  <a:cubicBezTo>
                    <a:pt x="0" y="3233"/>
                    <a:pt x="759" y="3747"/>
                    <a:pt x="1029" y="357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Google Shape;6066;p46">
              <a:extLst>
                <a:ext uri="{FF2B5EF4-FFF2-40B4-BE49-F238E27FC236}">
                  <a16:creationId xmlns:a16="http://schemas.microsoft.com/office/drawing/2014/main" id="{5337A749-BB0A-4891-BF66-05E488766A78}"/>
                </a:ext>
              </a:extLst>
            </p:cNvPr>
            <p:cNvSpPr/>
            <p:nvPr/>
          </p:nvSpPr>
          <p:spPr>
            <a:xfrm>
              <a:off x="5702600" y="3217750"/>
              <a:ext cx="63700" cy="88800"/>
            </a:xfrm>
            <a:custGeom>
              <a:avLst/>
              <a:gdLst/>
              <a:ahLst/>
              <a:cxnLst/>
              <a:rect l="l" t="t" r="r" b="b"/>
              <a:pathLst>
                <a:path w="2548" h="3552" extrusionOk="0">
                  <a:moveTo>
                    <a:pt x="2547" y="1"/>
                  </a:moveTo>
                  <a:cubicBezTo>
                    <a:pt x="2547" y="1"/>
                    <a:pt x="1" y="931"/>
                    <a:pt x="1984" y="355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Google Shape;6067;p46">
              <a:extLst>
                <a:ext uri="{FF2B5EF4-FFF2-40B4-BE49-F238E27FC236}">
                  <a16:creationId xmlns:a16="http://schemas.microsoft.com/office/drawing/2014/main" id="{11DD1B2F-74BC-4089-9561-E20E61E9FA03}"/>
                </a:ext>
              </a:extLst>
            </p:cNvPr>
            <p:cNvSpPr/>
            <p:nvPr/>
          </p:nvSpPr>
          <p:spPr>
            <a:xfrm>
              <a:off x="5776675" y="3086125"/>
              <a:ext cx="121850" cy="134725"/>
            </a:xfrm>
            <a:custGeom>
              <a:avLst/>
              <a:gdLst/>
              <a:ahLst/>
              <a:cxnLst/>
              <a:rect l="l" t="t" r="r" b="b"/>
              <a:pathLst>
                <a:path w="4874" h="5389" extrusionOk="0">
                  <a:moveTo>
                    <a:pt x="1176" y="99"/>
                  </a:moveTo>
                  <a:cubicBezTo>
                    <a:pt x="1739" y="25"/>
                    <a:pt x="2474" y="1"/>
                    <a:pt x="3013" y="148"/>
                  </a:cubicBezTo>
                  <a:cubicBezTo>
                    <a:pt x="3894" y="417"/>
                    <a:pt x="4384" y="980"/>
                    <a:pt x="4604" y="1837"/>
                  </a:cubicBezTo>
                  <a:cubicBezTo>
                    <a:pt x="4825" y="2694"/>
                    <a:pt x="4874" y="4115"/>
                    <a:pt x="4384" y="4898"/>
                  </a:cubicBezTo>
                  <a:cubicBezTo>
                    <a:pt x="4090" y="5388"/>
                    <a:pt x="3404" y="5290"/>
                    <a:pt x="2915" y="5168"/>
                  </a:cubicBezTo>
                  <a:cubicBezTo>
                    <a:pt x="2327" y="5021"/>
                    <a:pt x="1568" y="4751"/>
                    <a:pt x="1103" y="4409"/>
                  </a:cubicBezTo>
                  <a:cubicBezTo>
                    <a:pt x="417" y="3894"/>
                    <a:pt x="74" y="2792"/>
                    <a:pt x="25" y="1984"/>
                  </a:cubicBezTo>
                  <a:cubicBezTo>
                    <a:pt x="1" y="1299"/>
                    <a:pt x="343" y="246"/>
                    <a:pt x="1176" y="9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Google Shape;6068;p46">
              <a:extLst>
                <a:ext uri="{FF2B5EF4-FFF2-40B4-BE49-F238E27FC236}">
                  <a16:creationId xmlns:a16="http://schemas.microsoft.com/office/drawing/2014/main" id="{8DC47DDD-DAE9-494F-A47C-2CA4330769AD}"/>
                </a:ext>
              </a:extLst>
            </p:cNvPr>
            <p:cNvSpPr/>
            <p:nvPr/>
          </p:nvSpPr>
          <p:spPr>
            <a:xfrm>
              <a:off x="5794425" y="3191425"/>
              <a:ext cx="63075" cy="43500"/>
            </a:xfrm>
            <a:custGeom>
              <a:avLst/>
              <a:gdLst/>
              <a:ahLst/>
              <a:cxnLst/>
              <a:rect l="l" t="t" r="r" b="b"/>
              <a:pathLst>
                <a:path w="2523" h="1740" extrusionOk="0">
                  <a:moveTo>
                    <a:pt x="466" y="1"/>
                  </a:moveTo>
                  <a:cubicBezTo>
                    <a:pt x="539" y="74"/>
                    <a:pt x="613" y="148"/>
                    <a:pt x="686" y="221"/>
                  </a:cubicBezTo>
                  <a:cubicBezTo>
                    <a:pt x="1176" y="564"/>
                    <a:pt x="1617" y="809"/>
                    <a:pt x="2205" y="956"/>
                  </a:cubicBezTo>
                  <a:cubicBezTo>
                    <a:pt x="2303" y="980"/>
                    <a:pt x="2401" y="1005"/>
                    <a:pt x="2523" y="1029"/>
                  </a:cubicBezTo>
                  <a:lnTo>
                    <a:pt x="2474" y="1568"/>
                  </a:lnTo>
                  <a:cubicBezTo>
                    <a:pt x="1837" y="1739"/>
                    <a:pt x="1250" y="1470"/>
                    <a:pt x="809" y="1347"/>
                  </a:cubicBezTo>
                  <a:cubicBezTo>
                    <a:pt x="490" y="1250"/>
                    <a:pt x="1" y="1176"/>
                    <a:pt x="1" y="833"/>
                  </a:cubicBezTo>
                  <a:lnTo>
                    <a:pt x="466" y="1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Google Shape;6069;p46">
              <a:extLst>
                <a:ext uri="{FF2B5EF4-FFF2-40B4-BE49-F238E27FC236}">
                  <a16:creationId xmlns:a16="http://schemas.microsoft.com/office/drawing/2014/main" id="{9ED95927-2EDF-4E1B-AEAC-4FAB7414C495}"/>
                </a:ext>
              </a:extLst>
            </p:cNvPr>
            <p:cNvSpPr/>
            <p:nvPr/>
          </p:nvSpPr>
          <p:spPr>
            <a:xfrm>
              <a:off x="5775450" y="3066550"/>
              <a:ext cx="122475" cy="141425"/>
            </a:xfrm>
            <a:custGeom>
              <a:avLst/>
              <a:gdLst/>
              <a:ahLst/>
              <a:cxnLst/>
              <a:rect l="l" t="t" r="r" b="b"/>
              <a:pathLst>
                <a:path w="4899" h="5657" extrusionOk="0">
                  <a:moveTo>
                    <a:pt x="539" y="1053"/>
                  </a:moveTo>
                  <a:cubicBezTo>
                    <a:pt x="1" y="1396"/>
                    <a:pt x="50" y="2204"/>
                    <a:pt x="74" y="2767"/>
                  </a:cubicBezTo>
                  <a:cubicBezTo>
                    <a:pt x="123" y="3575"/>
                    <a:pt x="466" y="4677"/>
                    <a:pt x="1152" y="5192"/>
                  </a:cubicBezTo>
                  <a:cubicBezTo>
                    <a:pt x="1519" y="5461"/>
                    <a:pt x="1519" y="5485"/>
                    <a:pt x="2033" y="5657"/>
                  </a:cubicBezTo>
                  <a:cubicBezTo>
                    <a:pt x="2058" y="5632"/>
                    <a:pt x="2180" y="5534"/>
                    <a:pt x="2302" y="5461"/>
                  </a:cubicBezTo>
                  <a:cubicBezTo>
                    <a:pt x="2596" y="5241"/>
                    <a:pt x="2719" y="4898"/>
                    <a:pt x="2621" y="4555"/>
                  </a:cubicBezTo>
                  <a:cubicBezTo>
                    <a:pt x="2523" y="4237"/>
                    <a:pt x="2498" y="3869"/>
                    <a:pt x="2694" y="3747"/>
                  </a:cubicBezTo>
                  <a:cubicBezTo>
                    <a:pt x="2988" y="3600"/>
                    <a:pt x="3184" y="4163"/>
                    <a:pt x="3184" y="4163"/>
                  </a:cubicBezTo>
                  <a:cubicBezTo>
                    <a:pt x="3355" y="4114"/>
                    <a:pt x="3625" y="3918"/>
                    <a:pt x="3478" y="3575"/>
                  </a:cubicBezTo>
                  <a:cubicBezTo>
                    <a:pt x="3331" y="3233"/>
                    <a:pt x="3478" y="2865"/>
                    <a:pt x="3478" y="2865"/>
                  </a:cubicBezTo>
                  <a:cubicBezTo>
                    <a:pt x="3992" y="2865"/>
                    <a:pt x="4262" y="2155"/>
                    <a:pt x="4408" y="2057"/>
                  </a:cubicBezTo>
                  <a:cubicBezTo>
                    <a:pt x="4776" y="1861"/>
                    <a:pt x="4898" y="1788"/>
                    <a:pt x="4825" y="1445"/>
                  </a:cubicBezTo>
                  <a:cubicBezTo>
                    <a:pt x="4800" y="1225"/>
                    <a:pt x="4702" y="1004"/>
                    <a:pt x="4531" y="833"/>
                  </a:cubicBezTo>
                  <a:cubicBezTo>
                    <a:pt x="4359" y="661"/>
                    <a:pt x="3723" y="416"/>
                    <a:pt x="3478" y="367"/>
                  </a:cubicBezTo>
                  <a:cubicBezTo>
                    <a:pt x="2009" y="0"/>
                    <a:pt x="882" y="269"/>
                    <a:pt x="539" y="105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Google Shape;6070;p46">
              <a:extLst>
                <a:ext uri="{FF2B5EF4-FFF2-40B4-BE49-F238E27FC236}">
                  <a16:creationId xmlns:a16="http://schemas.microsoft.com/office/drawing/2014/main" id="{B6305B84-F284-4C59-A364-46F2DCCE273C}"/>
                </a:ext>
              </a:extLst>
            </p:cNvPr>
            <p:cNvSpPr/>
            <p:nvPr/>
          </p:nvSpPr>
          <p:spPr>
            <a:xfrm>
              <a:off x="5759525" y="3797500"/>
              <a:ext cx="84525" cy="66750"/>
            </a:xfrm>
            <a:custGeom>
              <a:avLst/>
              <a:gdLst/>
              <a:ahLst/>
              <a:cxnLst/>
              <a:rect l="l" t="t" r="r" b="b"/>
              <a:pathLst>
                <a:path w="3381" h="2670" extrusionOk="0">
                  <a:moveTo>
                    <a:pt x="1054" y="2009"/>
                  </a:moveTo>
                  <a:lnTo>
                    <a:pt x="1666" y="1470"/>
                  </a:lnTo>
                  <a:cubicBezTo>
                    <a:pt x="2327" y="882"/>
                    <a:pt x="3282" y="613"/>
                    <a:pt x="3380" y="25"/>
                  </a:cubicBezTo>
                  <a:lnTo>
                    <a:pt x="3380" y="25"/>
                  </a:lnTo>
                  <a:lnTo>
                    <a:pt x="3380" y="25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lnTo>
                    <a:pt x="3380" y="1"/>
                  </a:lnTo>
                  <a:cubicBezTo>
                    <a:pt x="3380" y="74"/>
                    <a:pt x="3380" y="123"/>
                    <a:pt x="3380" y="221"/>
                  </a:cubicBezTo>
                  <a:cubicBezTo>
                    <a:pt x="3282" y="809"/>
                    <a:pt x="2327" y="1078"/>
                    <a:pt x="1666" y="1666"/>
                  </a:cubicBezTo>
                  <a:lnTo>
                    <a:pt x="1054" y="2205"/>
                  </a:lnTo>
                  <a:cubicBezTo>
                    <a:pt x="540" y="2670"/>
                    <a:pt x="1" y="2327"/>
                    <a:pt x="99" y="1666"/>
                  </a:cubicBezTo>
                  <a:cubicBezTo>
                    <a:pt x="50" y="2058"/>
                    <a:pt x="613" y="2400"/>
                    <a:pt x="1054" y="200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Google Shape;6071;p46">
              <a:extLst>
                <a:ext uri="{FF2B5EF4-FFF2-40B4-BE49-F238E27FC236}">
                  <a16:creationId xmlns:a16="http://schemas.microsoft.com/office/drawing/2014/main" id="{236F4D86-65FD-4014-97DB-921056F026D9}"/>
                </a:ext>
              </a:extLst>
            </p:cNvPr>
            <p:cNvSpPr/>
            <p:nvPr/>
          </p:nvSpPr>
          <p:spPr>
            <a:xfrm>
              <a:off x="5746675" y="3457125"/>
              <a:ext cx="100425" cy="392450"/>
            </a:xfrm>
            <a:custGeom>
              <a:avLst/>
              <a:gdLst/>
              <a:ahLst/>
              <a:cxnLst/>
              <a:rect l="l" t="t" r="r" b="b"/>
              <a:pathLst>
                <a:path w="4017" h="15698" extrusionOk="0">
                  <a:moveTo>
                    <a:pt x="637" y="906"/>
                  </a:moveTo>
                  <a:cubicBezTo>
                    <a:pt x="1" y="1812"/>
                    <a:pt x="1592" y="4310"/>
                    <a:pt x="1152" y="7420"/>
                  </a:cubicBezTo>
                  <a:cubicBezTo>
                    <a:pt x="858" y="9526"/>
                    <a:pt x="295" y="13077"/>
                    <a:pt x="417" y="15060"/>
                  </a:cubicBezTo>
                  <a:cubicBezTo>
                    <a:pt x="441" y="15428"/>
                    <a:pt x="1862" y="15697"/>
                    <a:pt x="2254" y="13934"/>
                  </a:cubicBezTo>
                  <a:cubicBezTo>
                    <a:pt x="2915" y="10922"/>
                    <a:pt x="3723" y="9061"/>
                    <a:pt x="4017" y="6735"/>
                  </a:cubicBezTo>
                  <a:lnTo>
                    <a:pt x="3870" y="0"/>
                  </a:ln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Google Shape;6072;p46">
              <a:extLst>
                <a:ext uri="{FF2B5EF4-FFF2-40B4-BE49-F238E27FC236}">
                  <a16:creationId xmlns:a16="http://schemas.microsoft.com/office/drawing/2014/main" id="{EF0AA525-92AE-4FC3-9A62-EDE1254008C2}"/>
                </a:ext>
              </a:extLst>
            </p:cNvPr>
            <p:cNvSpPr/>
            <p:nvPr/>
          </p:nvSpPr>
          <p:spPr>
            <a:xfrm>
              <a:off x="5809125" y="3471825"/>
              <a:ext cx="135325" cy="428550"/>
            </a:xfrm>
            <a:custGeom>
              <a:avLst/>
              <a:gdLst/>
              <a:ahLst/>
              <a:cxnLst/>
              <a:rect l="l" t="t" r="r" b="b"/>
              <a:pathLst>
                <a:path w="5413" h="17142" extrusionOk="0">
                  <a:moveTo>
                    <a:pt x="172" y="0"/>
                  </a:moveTo>
                  <a:cubicBezTo>
                    <a:pt x="0" y="2792"/>
                    <a:pt x="2008" y="6220"/>
                    <a:pt x="1886" y="8473"/>
                  </a:cubicBezTo>
                  <a:cubicBezTo>
                    <a:pt x="1739" y="10824"/>
                    <a:pt x="1984" y="13640"/>
                    <a:pt x="2008" y="16162"/>
                  </a:cubicBezTo>
                  <a:cubicBezTo>
                    <a:pt x="2008" y="16162"/>
                    <a:pt x="4065" y="17142"/>
                    <a:pt x="4163" y="15648"/>
                  </a:cubicBezTo>
                  <a:cubicBezTo>
                    <a:pt x="4457" y="10701"/>
                    <a:pt x="5412" y="9159"/>
                    <a:pt x="4114" y="98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Google Shape;6073;p46">
              <a:extLst>
                <a:ext uri="{FF2B5EF4-FFF2-40B4-BE49-F238E27FC236}">
                  <a16:creationId xmlns:a16="http://schemas.microsoft.com/office/drawing/2014/main" id="{93AAD104-FC31-4FBA-BA82-F5915D9C5DEB}"/>
                </a:ext>
              </a:extLst>
            </p:cNvPr>
            <p:cNvSpPr/>
            <p:nvPr/>
          </p:nvSpPr>
          <p:spPr>
            <a:xfrm>
              <a:off x="5733825" y="3208575"/>
              <a:ext cx="198975" cy="347750"/>
            </a:xfrm>
            <a:custGeom>
              <a:avLst/>
              <a:gdLst/>
              <a:ahLst/>
              <a:cxnLst/>
              <a:rect l="l" t="t" r="r" b="b"/>
              <a:pathLst>
                <a:path w="7959" h="13910" extrusionOk="0">
                  <a:moveTo>
                    <a:pt x="6931" y="7812"/>
                  </a:moveTo>
                  <a:cubicBezTo>
                    <a:pt x="7004" y="5118"/>
                    <a:pt x="6490" y="2449"/>
                    <a:pt x="6490" y="2449"/>
                  </a:cubicBezTo>
                  <a:cubicBezTo>
                    <a:pt x="6245" y="2106"/>
                    <a:pt x="5951" y="1812"/>
                    <a:pt x="5608" y="1543"/>
                  </a:cubicBezTo>
                  <a:lnTo>
                    <a:pt x="4947" y="759"/>
                  </a:lnTo>
                  <a:cubicBezTo>
                    <a:pt x="4114" y="539"/>
                    <a:pt x="3282" y="294"/>
                    <a:pt x="2474" y="0"/>
                  </a:cubicBezTo>
                  <a:lnTo>
                    <a:pt x="1298" y="368"/>
                  </a:lnTo>
                  <a:cubicBezTo>
                    <a:pt x="319" y="784"/>
                    <a:pt x="0" y="2033"/>
                    <a:pt x="441" y="3306"/>
                  </a:cubicBezTo>
                  <a:cubicBezTo>
                    <a:pt x="417" y="3355"/>
                    <a:pt x="1421" y="6196"/>
                    <a:pt x="1519" y="7249"/>
                  </a:cubicBezTo>
                  <a:cubicBezTo>
                    <a:pt x="1543" y="7371"/>
                    <a:pt x="784" y="10163"/>
                    <a:pt x="637" y="11314"/>
                  </a:cubicBezTo>
                  <a:cubicBezTo>
                    <a:pt x="637" y="11314"/>
                    <a:pt x="1347" y="11950"/>
                    <a:pt x="1543" y="12122"/>
                  </a:cubicBezTo>
                  <a:cubicBezTo>
                    <a:pt x="2988" y="13909"/>
                    <a:pt x="7714" y="11730"/>
                    <a:pt x="7886" y="10775"/>
                  </a:cubicBezTo>
                  <a:cubicBezTo>
                    <a:pt x="7959" y="10432"/>
                    <a:pt x="7371" y="9306"/>
                    <a:pt x="6931" y="781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Google Shape;6074;p46">
              <a:extLst>
                <a:ext uri="{FF2B5EF4-FFF2-40B4-BE49-F238E27FC236}">
                  <a16:creationId xmlns:a16="http://schemas.microsoft.com/office/drawing/2014/main" id="{0CEA07CA-32EB-4AD2-95D2-BF2754407F31}"/>
                </a:ext>
              </a:extLst>
            </p:cNvPr>
            <p:cNvSpPr/>
            <p:nvPr/>
          </p:nvSpPr>
          <p:spPr>
            <a:xfrm>
              <a:off x="5822725" y="3157750"/>
              <a:ext cx="238650" cy="159200"/>
            </a:xfrm>
            <a:custGeom>
              <a:avLst/>
              <a:gdLst/>
              <a:ahLst/>
              <a:cxnLst/>
              <a:rect l="l" t="t" r="r" b="b"/>
              <a:pathLst>
                <a:path w="9546" h="6368" extrusionOk="0">
                  <a:moveTo>
                    <a:pt x="8346" y="1"/>
                  </a:moveTo>
                  <a:cubicBezTo>
                    <a:pt x="8346" y="1"/>
                    <a:pt x="7023" y="2597"/>
                    <a:pt x="5823" y="4041"/>
                  </a:cubicBezTo>
                  <a:cubicBezTo>
                    <a:pt x="4582" y="4021"/>
                    <a:pt x="2750" y="3646"/>
                    <a:pt x="1716" y="3646"/>
                  </a:cubicBezTo>
                  <a:cubicBezTo>
                    <a:pt x="1505" y="3646"/>
                    <a:pt x="1328" y="3661"/>
                    <a:pt x="1195" y="3698"/>
                  </a:cubicBezTo>
                  <a:cubicBezTo>
                    <a:pt x="877" y="3796"/>
                    <a:pt x="705" y="4017"/>
                    <a:pt x="509" y="4311"/>
                  </a:cubicBezTo>
                  <a:cubicBezTo>
                    <a:pt x="0" y="5111"/>
                    <a:pt x="812" y="6368"/>
                    <a:pt x="1756" y="6368"/>
                  </a:cubicBezTo>
                  <a:cubicBezTo>
                    <a:pt x="1765" y="6368"/>
                    <a:pt x="1774" y="6368"/>
                    <a:pt x="1783" y="6368"/>
                  </a:cubicBezTo>
                  <a:cubicBezTo>
                    <a:pt x="1783" y="6368"/>
                    <a:pt x="6631" y="6245"/>
                    <a:pt x="6754" y="6147"/>
                  </a:cubicBezTo>
                  <a:cubicBezTo>
                    <a:pt x="6852" y="6025"/>
                    <a:pt x="7537" y="5927"/>
                    <a:pt x="9545" y="735"/>
                  </a:cubicBezTo>
                  <a:cubicBezTo>
                    <a:pt x="9545" y="735"/>
                    <a:pt x="9276" y="50"/>
                    <a:pt x="8346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Google Shape;6075;p46">
              <a:extLst>
                <a:ext uri="{FF2B5EF4-FFF2-40B4-BE49-F238E27FC236}">
                  <a16:creationId xmlns:a16="http://schemas.microsoft.com/office/drawing/2014/main" id="{BF82FCD0-E7B3-4D54-99A5-A7BA70806033}"/>
                </a:ext>
              </a:extLst>
            </p:cNvPr>
            <p:cNvSpPr/>
            <p:nvPr/>
          </p:nvSpPr>
          <p:spPr>
            <a:xfrm>
              <a:off x="6327650" y="4271350"/>
              <a:ext cx="25" cy="5525"/>
            </a:xfrm>
            <a:custGeom>
              <a:avLst/>
              <a:gdLst/>
              <a:ahLst/>
              <a:cxnLst/>
              <a:rect l="l" t="t" r="r" b="b"/>
              <a:pathLst>
                <a:path w="1" h="221" extrusionOk="0">
                  <a:moveTo>
                    <a:pt x="1" y="0"/>
                  </a:moveTo>
                  <a:cubicBezTo>
                    <a:pt x="1" y="74"/>
                    <a:pt x="1" y="147"/>
                    <a:pt x="1" y="22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Google Shape;6076;p46">
              <a:extLst>
                <a:ext uri="{FF2B5EF4-FFF2-40B4-BE49-F238E27FC236}">
                  <a16:creationId xmlns:a16="http://schemas.microsoft.com/office/drawing/2014/main" id="{5CA4E636-2C5D-477B-A0D3-A67BA0689F67}"/>
                </a:ext>
              </a:extLst>
            </p:cNvPr>
            <p:cNvSpPr/>
            <p:nvPr/>
          </p:nvSpPr>
          <p:spPr>
            <a:xfrm>
              <a:off x="6327650" y="4351550"/>
              <a:ext cx="25" cy="4300"/>
            </a:xfrm>
            <a:custGeom>
              <a:avLst/>
              <a:gdLst/>
              <a:ahLst/>
              <a:cxnLst/>
              <a:rect l="l" t="t" r="r" b="b"/>
              <a:pathLst>
                <a:path w="1" h="172" extrusionOk="0">
                  <a:moveTo>
                    <a:pt x="1" y="0"/>
                  </a:moveTo>
                  <a:cubicBezTo>
                    <a:pt x="1" y="49"/>
                    <a:pt x="1" y="123"/>
                    <a:pt x="1" y="1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Google Shape;6077;p46">
              <a:extLst>
                <a:ext uri="{FF2B5EF4-FFF2-40B4-BE49-F238E27FC236}">
                  <a16:creationId xmlns:a16="http://schemas.microsoft.com/office/drawing/2014/main" id="{2B775802-B95A-4C70-8255-8265D83D16FF}"/>
                </a:ext>
              </a:extLst>
            </p:cNvPr>
            <p:cNvSpPr/>
            <p:nvPr/>
          </p:nvSpPr>
          <p:spPr>
            <a:xfrm>
              <a:off x="4483725" y="4276850"/>
              <a:ext cx="1843950" cy="689525"/>
            </a:xfrm>
            <a:custGeom>
              <a:avLst/>
              <a:gdLst/>
              <a:ahLst/>
              <a:cxnLst/>
              <a:rect l="l" t="t" r="r" b="b"/>
              <a:pathLst>
                <a:path w="73758" h="27581" extrusionOk="0">
                  <a:moveTo>
                    <a:pt x="73758" y="1"/>
                  </a:moveTo>
                  <a:cubicBezTo>
                    <a:pt x="73709" y="711"/>
                    <a:pt x="73195" y="1421"/>
                    <a:pt x="72264" y="1960"/>
                  </a:cubicBezTo>
                  <a:lnTo>
                    <a:pt x="34920" y="23509"/>
                  </a:lnTo>
                  <a:cubicBezTo>
                    <a:pt x="33928" y="24084"/>
                    <a:pt x="32624" y="24372"/>
                    <a:pt x="31320" y="24372"/>
                  </a:cubicBezTo>
                  <a:cubicBezTo>
                    <a:pt x="30016" y="24372"/>
                    <a:pt x="28712" y="24084"/>
                    <a:pt x="27720" y="23509"/>
                  </a:cubicBezTo>
                  <a:lnTo>
                    <a:pt x="1518" y="8375"/>
                  </a:lnTo>
                  <a:cubicBezTo>
                    <a:pt x="514" y="7812"/>
                    <a:pt x="24" y="7053"/>
                    <a:pt x="24" y="6318"/>
                  </a:cubicBezTo>
                  <a:lnTo>
                    <a:pt x="24" y="9477"/>
                  </a:lnTo>
                  <a:lnTo>
                    <a:pt x="24" y="9502"/>
                  </a:lnTo>
                  <a:cubicBezTo>
                    <a:pt x="0" y="10261"/>
                    <a:pt x="514" y="11020"/>
                    <a:pt x="1518" y="11608"/>
                  </a:cubicBezTo>
                  <a:lnTo>
                    <a:pt x="27720" y="26717"/>
                  </a:lnTo>
                  <a:cubicBezTo>
                    <a:pt x="28712" y="27292"/>
                    <a:pt x="30016" y="27580"/>
                    <a:pt x="31320" y="27580"/>
                  </a:cubicBezTo>
                  <a:cubicBezTo>
                    <a:pt x="32624" y="27580"/>
                    <a:pt x="33928" y="27292"/>
                    <a:pt x="34920" y="26717"/>
                  </a:cubicBezTo>
                  <a:lnTo>
                    <a:pt x="72264" y="5168"/>
                  </a:lnTo>
                  <a:cubicBezTo>
                    <a:pt x="73219" y="4604"/>
                    <a:pt x="73733" y="3894"/>
                    <a:pt x="73758" y="3160"/>
                  </a:cubicBezTo>
                  <a:lnTo>
                    <a:pt x="73758" y="2988"/>
                  </a:lnTo>
                  <a:lnTo>
                    <a:pt x="73758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Google Shape;6078;p46">
              <a:extLst>
                <a:ext uri="{FF2B5EF4-FFF2-40B4-BE49-F238E27FC236}">
                  <a16:creationId xmlns:a16="http://schemas.microsoft.com/office/drawing/2014/main" id="{52D53AAC-9A39-4E05-B811-EBCE6AB412CC}"/>
                </a:ext>
              </a:extLst>
            </p:cNvPr>
            <p:cNvSpPr/>
            <p:nvPr/>
          </p:nvSpPr>
          <p:spPr>
            <a:xfrm>
              <a:off x="4484325" y="3821850"/>
              <a:ext cx="1843350" cy="1064325"/>
            </a:xfrm>
            <a:custGeom>
              <a:avLst/>
              <a:gdLst/>
              <a:ahLst/>
              <a:cxnLst/>
              <a:rect l="l" t="t" r="r" b="b"/>
              <a:pathLst>
                <a:path w="73734" h="42573" extrusionOk="0">
                  <a:moveTo>
                    <a:pt x="42450" y="0"/>
                  </a:moveTo>
                  <a:cubicBezTo>
                    <a:pt x="41140" y="0"/>
                    <a:pt x="39830" y="288"/>
                    <a:pt x="38838" y="863"/>
                  </a:cubicBezTo>
                  <a:lnTo>
                    <a:pt x="1494" y="22413"/>
                  </a:lnTo>
                  <a:cubicBezTo>
                    <a:pt x="490" y="23000"/>
                    <a:pt x="0" y="23759"/>
                    <a:pt x="0" y="24518"/>
                  </a:cubicBezTo>
                  <a:cubicBezTo>
                    <a:pt x="0" y="25253"/>
                    <a:pt x="490" y="26012"/>
                    <a:pt x="1494" y="26575"/>
                  </a:cubicBezTo>
                  <a:lnTo>
                    <a:pt x="27696" y="41709"/>
                  </a:lnTo>
                  <a:cubicBezTo>
                    <a:pt x="28688" y="42284"/>
                    <a:pt x="29992" y="42572"/>
                    <a:pt x="31296" y="42572"/>
                  </a:cubicBezTo>
                  <a:cubicBezTo>
                    <a:pt x="32600" y="42572"/>
                    <a:pt x="33904" y="42284"/>
                    <a:pt x="34896" y="41709"/>
                  </a:cubicBezTo>
                  <a:lnTo>
                    <a:pt x="72240" y="20160"/>
                  </a:lnTo>
                  <a:cubicBezTo>
                    <a:pt x="73171" y="19621"/>
                    <a:pt x="73685" y="18911"/>
                    <a:pt x="73734" y="18201"/>
                  </a:cubicBezTo>
                  <a:lnTo>
                    <a:pt x="73734" y="17980"/>
                  </a:lnTo>
                  <a:cubicBezTo>
                    <a:pt x="73709" y="17246"/>
                    <a:pt x="73195" y="16535"/>
                    <a:pt x="72240" y="15972"/>
                  </a:cubicBezTo>
                  <a:lnTo>
                    <a:pt x="67514" y="13254"/>
                  </a:lnTo>
                  <a:lnTo>
                    <a:pt x="67489" y="13254"/>
                  </a:lnTo>
                  <a:lnTo>
                    <a:pt x="64722" y="11638"/>
                  </a:lnTo>
                  <a:lnTo>
                    <a:pt x="61931" y="13230"/>
                  </a:lnTo>
                  <a:lnTo>
                    <a:pt x="61931" y="13254"/>
                  </a:lnTo>
                  <a:lnTo>
                    <a:pt x="70281" y="18054"/>
                  </a:lnTo>
                  <a:lnTo>
                    <a:pt x="34088" y="38966"/>
                  </a:lnTo>
                  <a:lnTo>
                    <a:pt x="6220" y="22902"/>
                  </a:lnTo>
                  <a:lnTo>
                    <a:pt x="42438" y="1990"/>
                  </a:lnTo>
                  <a:lnTo>
                    <a:pt x="50789" y="6814"/>
                  </a:lnTo>
                  <a:lnTo>
                    <a:pt x="53580" y="5198"/>
                  </a:lnTo>
                  <a:lnTo>
                    <a:pt x="46062" y="863"/>
                  </a:lnTo>
                  <a:cubicBezTo>
                    <a:pt x="45071" y="288"/>
                    <a:pt x="43760" y="0"/>
                    <a:pt x="42450" y="0"/>
                  </a:cubicBezTo>
                  <a:close/>
                </a:path>
              </a:pathLst>
            </a:custGeom>
            <a:solidFill>
              <a:srgbClr val="6F6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Google Shape;6079;p46">
              <a:extLst>
                <a:ext uri="{FF2B5EF4-FFF2-40B4-BE49-F238E27FC236}">
                  <a16:creationId xmlns:a16="http://schemas.microsoft.com/office/drawing/2014/main" id="{89991175-CBCD-459D-B3AF-0EC2C78BCE62}"/>
                </a:ext>
              </a:extLst>
            </p:cNvPr>
            <p:cNvSpPr/>
            <p:nvPr/>
          </p:nvSpPr>
          <p:spPr>
            <a:xfrm>
              <a:off x="4639825" y="3871575"/>
              <a:ext cx="1601525" cy="924450"/>
            </a:xfrm>
            <a:custGeom>
              <a:avLst/>
              <a:gdLst/>
              <a:ahLst/>
              <a:cxnLst/>
              <a:rect l="l" t="t" r="r" b="b"/>
              <a:pathLst>
                <a:path w="64061" h="36978" extrusionOk="0">
                  <a:moveTo>
                    <a:pt x="36218" y="1"/>
                  </a:moveTo>
                  <a:lnTo>
                    <a:pt x="0" y="20913"/>
                  </a:lnTo>
                  <a:lnTo>
                    <a:pt x="27868" y="36977"/>
                  </a:lnTo>
                  <a:lnTo>
                    <a:pt x="64061" y="16065"/>
                  </a:lnTo>
                  <a:lnTo>
                    <a:pt x="55711" y="11265"/>
                  </a:lnTo>
                  <a:lnTo>
                    <a:pt x="55711" y="11241"/>
                  </a:lnTo>
                  <a:lnTo>
                    <a:pt x="44569" y="4825"/>
                  </a:lnTo>
                  <a:lnTo>
                    <a:pt x="3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Google Shape;6080;p46">
              <a:extLst>
                <a:ext uri="{FF2B5EF4-FFF2-40B4-BE49-F238E27FC236}">
                  <a16:creationId xmlns:a16="http://schemas.microsoft.com/office/drawing/2014/main" id="{7D913D94-E8EA-4A35-A742-81C857B7F8FD}"/>
                </a:ext>
              </a:extLst>
            </p:cNvPr>
            <p:cNvSpPr/>
            <p:nvPr/>
          </p:nvSpPr>
          <p:spPr>
            <a:xfrm>
              <a:off x="5970125" y="3962175"/>
              <a:ext cx="62475" cy="107775"/>
            </a:xfrm>
            <a:custGeom>
              <a:avLst/>
              <a:gdLst/>
              <a:ahLst/>
              <a:cxnLst/>
              <a:rect l="l" t="t" r="r" b="b"/>
              <a:pathLst>
                <a:path w="2499" h="4311" extrusionOk="0">
                  <a:moveTo>
                    <a:pt x="1250" y="1"/>
                  </a:moveTo>
                  <a:cubicBezTo>
                    <a:pt x="931" y="1"/>
                    <a:pt x="613" y="74"/>
                    <a:pt x="368" y="221"/>
                  </a:cubicBezTo>
                  <a:cubicBezTo>
                    <a:pt x="123" y="368"/>
                    <a:pt x="1" y="540"/>
                    <a:pt x="1" y="711"/>
                  </a:cubicBezTo>
                  <a:lnTo>
                    <a:pt x="1" y="4311"/>
                  </a:lnTo>
                  <a:cubicBezTo>
                    <a:pt x="1" y="4139"/>
                    <a:pt x="123" y="3943"/>
                    <a:pt x="368" y="3821"/>
                  </a:cubicBezTo>
                  <a:cubicBezTo>
                    <a:pt x="601" y="3674"/>
                    <a:pt x="919" y="3601"/>
                    <a:pt x="1237" y="3601"/>
                  </a:cubicBezTo>
                  <a:cubicBezTo>
                    <a:pt x="1556" y="3601"/>
                    <a:pt x="1874" y="3674"/>
                    <a:pt x="2107" y="3821"/>
                  </a:cubicBezTo>
                  <a:cubicBezTo>
                    <a:pt x="2352" y="3943"/>
                    <a:pt x="2474" y="4139"/>
                    <a:pt x="2474" y="4311"/>
                  </a:cubicBezTo>
                  <a:lnTo>
                    <a:pt x="2499" y="735"/>
                  </a:lnTo>
                  <a:cubicBezTo>
                    <a:pt x="2499" y="540"/>
                    <a:pt x="2376" y="368"/>
                    <a:pt x="2131" y="221"/>
                  </a:cubicBezTo>
                  <a:cubicBezTo>
                    <a:pt x="1886" y="74"/>
                    <a:pt x="1568" y="1"/>
                    <a:pt x="125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Google Shape;6081;p46">
              <a:extLst>
                <a:ext uri="{FF2B5EF4-FFF2-40B4-BE49-F238E27FC236}">
                  <a16:creationId xmlns:a16="http://schemas.microsoft.com/office/drawing/2014/main" id="{5D35C8C2-40BB-4DE9-B4DA-A35D4817340F}"/>
                </a:ext>
              </a:extLst>
            </p:cNvPr>
            <p:cNvSpPr/>
            <p:nvPr/>
          </p:nvSpPr>
          <p:spPr>
            <a:xfrm>
              <a:off x="6087050" y="4008100"/>
              <a:ext cx="30650" cy="132875"/>
            </a:xfrm>
            <a:custGeom>
              <a:avLst/>
              <a:gdLst/>
              <a:ahLst/>
              <a:cxnLst/>
              <a:rect l="l" t="t" r="r" b="b"/>
              <a:pathLst>
                <a:path w="1226" h="5315" extrusionOk="0">
                  <a:moveTo>
                    <a:pt x="1225" y="0"/>
                  </a:moveTo>
                  <a:cubicBezTo>
                    <a:pt x="1225" y="637"/>
                    <a:pt x="809" y="1249"/>
                    <a:pt x="1" y="1715"/>
                  </a:cubicBezTo>
                  <a:lnTo>
                    <a:pt x="1" y="5314"/>
                  </a:lnTo>
                  <a:cubicBezTo>
                    <a:pt x="809" y="4849"/>
                    <a:pt x="1225" y="4212"/>
                    <a:pt x="1225" y="3600"/>
                  </a:cubicBezTo>
                  <a:lnTo>
                    <a:pt x="1225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Google Shape;6082;p46">
              <a:extLst>
                <a:ext uri="{FF2B5EF4-FFF2-40B4-BE49-F238E27FC236}">
                  <a16:creationId xmlns:a16="http://schemas.microsoft.com/office/drawing/2014/main" id="{284A5832-60B0-4B36-BCC5-91511DB875BC}"/>
                </a:ext>
              </a:extLst>
            </p:cNvPr>
            <p:cNvSpPr/>
            <p:nvPr/>
          </p:nvSpPr>
          <p:spPr>
            <a:xfrm>
              <a:off x="6061950" y="4050950"/>
              <a:ext cx="25125" cy="104700"/>
            </a:xfrm>
            <a:custGeom>
              <a:avLst/>
              <a:gdLst/>
              <a:ahLst/>
              <a:cxnLst/>
              <a:rect l="l" t="t" r="r" b="b"/>
              <a:pathLst>
                <a:path w="1005" h="4188" extrusionOk="0">
                  <a:moveTo>
                    <a:pt x="1005" y="1"/>
                  </a:moveTo>
                  <a:lnTo>
                    <a:pt x="25" y="588"/>
                  </a:lnTo>
                  <a:lnTo>
                    <a:pt x="1" y="4188"/>
                  </a:lnTo>
                  <a:lnTo>
                    <a:pt x="1005" y="3600"/>
                  </a:lnTo>
                  <a:lnTo>
                    <a:pt x="1005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Google Shape;6083;p46">
              <a:extLst>
                <a:ext uri="{FF2B5EF4-FFF2-40B4-BE49-F238E27FC236}">
                  <a16:creationId xmlns:a16="http://schemas.microsoft.com/office/drawing/2014/main" id="{9AF9CE5B-110E-45A2-9FAB-924C512E65C7}"/>
                </a:ext>
              </a:extLst>
            </p:cNvPr>
            <p:cNvSpPr/>
            <p:nvPr/>
          </p:nvSpPr>
          <p:spPr>
            <a:xfrm>
              <a:off x="5684225" y="3948725"/>
              <a:ext cx="471425" cy="233250"/>
            </a:xfrm>
            <a:custGeom>
              <a:avLst/>
              <a:gdLst/>
              <a:ahLst/>
              <a:cxnLst/>
              <a:rect l="l" t="t" r="r" b="b"/>
              <a:pathLst>
                <a:path w="18857" h="9330" extrusionOk="0">
                  <a:moveTo>
                    <a:pt x="25" y="0"/>
                  </a:moveTo>
                  <a:lnTo>
                    <a:pt x="1" y="735"/>
                  </a:lnTo>
                  <a:cubicBezTo>
                    <a:pt x="1" y="1078"/>
                    <a:pt x="221" y="1396"/>
                    <a:pt x="662" y="1641"/>
                  </a:cubicBezTo>
                  <a:lnTo>
                    <a:pt x="13347" y="8963"/>
                  </a:lnTo>
                  <a:cubicBezTo>
                    <a:pt x="13775" y="9208"/>
                    <a:pt x="14339" y="9330"/>
                    <a:pt x="14899" y="9330"/>
                  </a:cubicBezTo>
                  <a:cubicBezTo>
                    <a:pt x="15459" y="9330"/>
                    <a:pt x="16016" y="9208"/>
                    <a:pt x="16432" y="8963"/>
                  </a:cubicBezTo>
                  <a:lnTo>
                    <a:pt x="18857" y="7567"/>
                  </a:lnTo>
                  <a:lnTo>
                    <a:pt x="18857" y="6832"/>
                  </a:lnTo>
                  <a:lnTo>
                    <a:pt x="16457" y="8228"/>
                  </a:lnTo>
                  <a:cubicBezTo>
                    <a:pt x="16028" y="8473"/>
                    <a:pt x="15465" y="8595"/>
                    <a:pt x="14902" y="8595"/>
                  </a:cubicBezTo>
                  <a:cubicBezTo>
                    <a:pt x="14339" y="8595"/>
                    <a:pt x="13775" y="8473"/>
                    <a:pt x="13347" y="8228"/>
                  </a:cubicBezTo>
                  <a:lnTo>
                    <a:pt x="662" y="906"/>
                  </a:lnTo>
                  <a:cubicBezTo>
                    <a:pt x="246" y="661"/>
                    <a:pt x="25" y="318"/>
                    <a:pt x="25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Google Shape;6084;p46">
              <a:extLst>
                <a:ext uri="{FF2B5EF4-FFF2-40B4-BE49-F238E27FC236}">
                  <a16:creationId xmlns:a16="http://schemas.microsoft.com/office/drawing/2014/main" id="{6B40ED01-E70D-47BD-8946-88DE550E20DB}"/>
                </a:ext>
              </a:extLst>
            </p:cNvPr>
            <p:cNvSpPr/>
            <p:nvPr/>
          </p:nvSpPr>
          <p:spPr>
            <a:xfrm>
              <a:off x="5679325" y="3891175"/>
              <a:ext cx="476325" cy="272450"/>
            </a:xfrm>
            <a:custGeom>
              <a:avLst/>
              <a:gdLst/>
              <a:ahLst/>
              <a:cxnLst/>
              <a:rect l="l" t="t" r="r" b="b"/>
              <a:pathLst>
                <a:path w="19053" h="10898" extrusionOk="0">
                  <a:moveTo>
                    <a:pt x="12882" y="2841"/>
                  </a:moveTo>
                  <a:cubicBezTo>
                    <a:pt x="13200" y="2841"/>
                    <a:pt x="13518" y="2914"/>
                    <a:pt x="13763" y="3061"/>
                  </a:cubicBezTo>
                  <a:cubicBezTo>
                    <a:pt x="14253" y="3331"/>
                    <a:pt x="14253" y="3796"/>
                    <a:pt x="13763" y="4065"/>
                  </a:cubicBezTo>
                  <a:cubicBezTo>
                    <a:pt x="13518" y="4212"/>
                    <a:pt x="13200" y="4286"/>
                    <a:pt x="12882" y="4286"/>
                  </a:cubicBezTo>
                  <a:cubicBezTo>
                    <a:pt x="12563" y="4286"/>
                    <a:pt x="12245" y="4212"/>
                    <a:pt x="12000" y="4065"/>
                  </a:cubicBezTo>
                  <a:cubicBezTo>
                    <a:pt x="11535" y="3796"/>
                    <a:pt x="11510" y="3331"/>
                    <a:pt x="12000" y="3061"/>
                  </a:cubicBezTo>
                  <a:cubicBezTo>
                    <a:pt x="12245" y="2914"/>
                    <a:pt x="12563" y="2841"/>
                    <a:pt x="12882" y="2841"/>
                  </a:cubicBezTo>
                  <a:close/>
                  <a:moveTo>
                    <a:pt x="3258" y="0"/>
                  </a:moveTo>
                  <a:lnTo>
                    <a:pt x="858" y="1396"/>
                  </a:lnTo>
                  <a:cubicBezTo>
                    <a:pt x="1" y="1910"/>
                    <a:pt x="1" y="2718"/>
                    <a:pt x="858" y="3208"/>
                  </a:cubicBezTo>
                  <a:lnTo>
                    <a:pt x="13543" y="10530"/>
                  </a:lnTo>
                  <a:cubicBezTo>
                    <a:pt x="13971" y="10775"/>
                    <a:pt x="14535" y="10897"/>
                    <a:pt x="15098" y="10897"/>
                  </a:cubicBezTo>
                  <a:cubicBezTo>
                    <a:pt x="15661" y="10897"/>
                    <a:pt x="16224" y="10775"/>
                    <a:pt x="16653" y="10530"/>
                  </a:cubicBezTo>
                  <a:lnTo>
                    <a:pt x="19053" y="9134"/>
                  </a:lnTo>
                  <a:lnTo>
                    <a:pt x="15330" y="6979"/>
                  </a:lnTo>
                  <a:lnTo>
                    <a:pt x="16310" y="6392"/>
                  </a:lnTo>
                  <a:cubicBezTo>
                    <a:pt x="17951" y="5437"/>
                    <a:pt x="17951" y="3894"/>
                    <a:pt x="16285" y="2963"/>
                  </a:cubicBezTo>
                  <a:lnTo>
                    <a:pt x="13935" y="1592"/>
                  </a:lnTo>
                  <a:cubicBezTo>
                    <a:pt x="13102" y="1114"/>
                    <a:pt x="12025" y="876"/>
                    <a:pt x="10950" y="876"/>
                  </a:cubicBezTo>
                  <a:cubicBezTo>
                    <a:pt x="9876" y="876"/>
                    <a:pt x="8804" y="1114"/>
                    <a:pt x="7984" y="1592"/>
                  </a:cubicBezTo>
                  <a:lnTo>
                    <a:pt x="6980" y="2155"/>
                  </a:lnTo>
                  <a:lnTo>
                    <a:pt x="3258" y="0"/>
                  </a:lnTo>
                  <a:close/>
                </a:path>
              </a:pathLst>
            </a:custGeom>
            <a:solidFill>
              <a:srgbClr val="F9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Google Shape;6085;p46">
              <a:extLst>
                <a:ext uri="{FF2B5EF4-FFF2-40B4-BE49-F238E27FC236}">
                  <a16:creationId xmlns:a16="http://schemas.microsoft.com/office/drawing/2014/main" id="{A72F5540-8FD7-4208-ABA5-E1F3CE955C56}"/>
                </a:ext>
              </a:extLst>
            </p:cNvPr>
            <p:cNvSpPr/>
            <p:nvPr/>
          </p:nvSpPr>
          <p:spPr>
            <a:xfrm>
              <a:off x="4926950" y="4063200"/>
              <a:ext cx="986275" cy="511825"/>
            </a:xfrm>
            <a:custGeom>
              <a:avLst/>
              <a:gdLst/>
              <a:ahLst/>
              <a:cxnLst/>
              <a:rect l="l" t="t" r="r" b="b"/>
              <a:pathLst>
                <a:path w="39451" h="20473" extrusionOk="0">
                  <a:moveTo>
                    <a:pt x="25468" y="98"/>
                  </a:moveTo>
                  <a:lnTo>
                    <a:pt x="24709" y="539"/>
                  </a:lnTo>
                  <a:lnTo>
                    <a:pt x="38520" y="8522"/>
                  </a:lnTo>
                  <a:lnTo>
                    <a:pt x="39279" y="8081"/>
                  </a:lnTo>
                  <a:lnTo>
                    <a:pt x="25468" y="98"/>
                  </a:lnTo>
                  <a:close/>
                  <a:moveTo>
                    <a:pt x="17093" y="0"/>
                  </a:moveTo>
                  <a:lnTo>
                    <a:pt x="16358" y="441"/>
                  </a:lnTo>
                  <a:lnTo>
                    <a:pt x="38691" y="13346"/>
                  </a:lnTo>
                  <a:lnTo>
                    <a:pt x="39450" y="12905"/>
                  </a:lnTo>
                  <a:lnTo>
                    <a:pt x="17093" y="0"/>
                  </a:lnTo>
                  <a:close/>
                  <a:moveTo>
                    <a:pt x="13003" y="2400"/>
                  </a:moveTo>
                  <a:lnTo>
                    <a:pt x="12269" y="2816"/>
                  </a:lnTo>
                  <a:lnTo>
                    <a:pt x="34602" y="15722"/>
                  </a:lnTo>
                  <a:lnTo>
                    <a:pt x="35361" y="15281"/>
                  </a:lnTo>
                  <a:lnTo>
                    <a:pt x="13003" y="2400"/>
                  </a:lnTo>
                  <a:close/>
                  <a:moveTo>
                    <a:pt x="8914" y="4775"/>
                  </a:moveTo>
                  <a:lnTo>
                    <a:pt x="8179" y="5192"/>
                  </a:lnTo>
                  <a:lnTo>
                    <a:pt x="30512" y="18097"/>
                  </a:lnTo>
                  <a:lnTo>
                    <a:pt x="31271" y="17681"/>
                  </a:lnTo>
                  <a:lnTo>
                    <a:pt x="8914" y="4775"/>
                  </a:lnTo>
                  <a:close/>
                  <a:moveTo>
                    <a:pt x="735" y="9526"/>
                  </a:moveTo>
                  <a:lnTo>
                    <a:pt x="0" y="9967"/>
                  </a:lnTo>
                  <a:lnTo>
                    <a:pt x="14277" y="18219"/>
                  </a:lnTo>
                  <a:lnTo>
                    <a:pt x="15036" y="17779"/>
                  </a:lnTo>
                  <a:lnTo>
                    <a:pt x="735" y="9526"/>
                  </a:lnTo>
                  <a:close/>
                  <a:moveTo>
                    <a:pt x="4824" y="7151"/>
                  </a:moveTo>
                  <a:lnTo>
                    <a:pt x="4090" y="7592"/>
                  </a:lnTo>
                  <a:lnTo>
                    <a:pt x="26423" y="20472"/>
                  </a:lnTo>
                  <a:lnTo>
                    <a:pt x="27182" y="20056"/>
                  </a:lnTo>
                  <a:lnTo>
                    <a:pt x="4824" y="715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Google Shape;6086;p46">
              <a:extLst>
                <a:ext uri="{FF2B5EF4-FFF2-40B4-BE49-F238E27FC236}">
                  <a16:creationId xmlns:a16="http://schemas.microsoft.com/office/drawing/2014/main" id="{6B5A01B7-386B-4E0A-8899-31E3C44C8A68}"/>
                </a:ext>
              </a:extLst>
            </p:cNvPr>
            <p:cNvSpPr/>
            <p:nvPr/>
          </p:nvSpPr>
          <p:spPr>
            <a:xfrm>
              <a:off x="5463850" y="2875700"/>
              <a:ext cx="115125" cy="107125"/>
            </a:xfrm>
            <a:custGeom>
              <a:avLst/>
              <a:gdLst/>
              <a:ahLst/>
              <a:cxnLst/>
              <a:rect l="l" t="t" r="r" b="b"/>
              <a:pathLst>
                <a:path w="4605" h="4285" extrusionOk="0">
                  <a:moveTo>
                    <a:pt x="752" y="0"/>
                  </a:moveTo>
                  <a:cubicBezTo>
                    <a:pt x="683" y="0"/>
                    <a:pt x="625" y="12"/>
                    <a:pt x="588" y="43"/>
                  </a:cubicBezTo>
                  <a:cubicBezTo>
                    <a:pt x="539" y="67"/>
                    <a:pt x="514" y="116"/>
                    <a:pt x="490" y="165"/>
                  </a:cubicBezTo>
                  <a:cubicBezTo>
                    <a:pt x="417" y="337"/>
                    <a:pt x="368" y="484"/>
                    <a:pt x="319" y="655"/>
                  </a:cubicBezTo>
                  <a:cubicBezTo>
                    <a:pt x="245" y="949"/>
                    <a:pt x="196" y="1267"/>
                    <a:pt x="123" y="1610"/>
                  </a:cubicBezTo>
                  <a:cubicBezTo>
                    <a:pt x="49" y="1953"/>
                    <a:pt x="0" y="2345"/>
                    <a:pt x="196" y="2639"/>
                  </a:cubicBezTo>
                  <a:cubicBezTo>
                    <a:pt x="466" y="3030"/>
                    <a:pt x="1053" y="3104"/>
                    <a:pt x="1421" y="3373"/>
                  </a:cubicBezTo>
                  <a:cubicBezTo>
                    <a:pt x="1886" y="3741"/>
                    <a:pt x="2327" y="4279"/>
                    <a:pt x="2963" y="4279"/>
                  </a:cubicBezTo>
                  <a:cubicBezTo>
                    <a:pt x="3034" y="4283"/>
                    <a:pt x="3104" y="4285"/>
                    <a:pt x="3172" y="4285"/>
                  </a:cubicBezTo>
                  <a:cubicBezTo>
                    <a:pt x="4001" y="4285"/>
                    <a:pt x="4605" y="4007"/>
                    <a:pt x="4016" y="3373"/>
                  </a:cubicBezTo>
                  <a:cubicBezTo>
                    <a:pt x="3551" y="2859"/>
                    <a:pt x="3159" y="2296"/>
                    <a:pt x="2767" y="1757"/>
                  </a:cubicBezTo>
                  <a:cubicBezTo>
                    <a:pt x="2376" y="1194"/>
                    <a:pt x="2033" y="459"/>
                    <a:pt x="1372" y="165"/>
                  </a:cubicBezTo>
                  <a:cubicBezTo>
                    <a:pt x="1261" y="110"/>
                    <a:pt x="958" y="0"/>
                    <a:pt x="752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Google Shape;6087;p46">
              <a:extLst>
                <a:ext uri="{FF2B5EF4-FFF2-40B4-BE49-F238E27FC236}">
                  <a16:creationId xmlns:a16="http://schemas.microsoft.com/office/drawing/2014/main" id="{B0660336-0DE4-47C5-8310-23EA6B1E5830}"/>
                </a:ext>
              </a:extLst>
            </p:cNvPr>
            <p:cNvSpPr/>
            <p:nvPr/>
          </p:nvSpPr>
          <p:spPr>
            <a:xfrm>
              <a:off x="5356100" y="2957100"/>
              <a:ext cx="118275" cy="109600"/>
            </a:xfrm>
            <a:custGeom>
              <a:avLst/>
              <a:gdLst/>
              <a:ahLst/>
              <a:cxnLst/>
              <a:rect l="l" t="t" r="r" b="b"/>
              <a:pathLst>
                <a:path w="4731" h="4384" extrusionOk="0">
                  <a:moveTo>
                    <a:pt x="777" y="1"/>
                  </a:moveTo>
                  <a:cubicBezTo>
                    <a:pt x="707" y="1"/>
                    <a:pt x="649" y="13"/>
                    <a:pt x="613" y="44"/>
                  </a:cubicBezTo>
                  <a:cubicBezTo>
                    <a:pt x="564" y="68"/>
                    <a:pt x="539" y="117"/>
                    <a:pt x="515" y="166"/>
                  </a:cubicBezTo>
                  <a:cubicBezTo>
                    <a:pt x="441" y="338"/>
                    <a:pt x="392" y="485"/>
                    <a:pt x="343" y="656"/>
                  </a:cubicBezTo>
                  <a:cubicBezTo>
                    <a:pt x="245" y="974"/>
                    <a:pt x="196" y="1293"/>
                    <a:pt x="123" y="1635"/>
                  </a:cubicBezTo>
                  <a:cubicBezTo>
                    <a:pt x="49" y="2003"/>
                    <a:pt x="0" y="2395"/>
                    <a:pt x="221" y="2713"/>
                  </a:cubicBezTo>
                  <a:cubicBezTo>
                    <a:pt x="490" y="3105"/>
                    <a:pt x="1078" y="3154"/>
                    <a:pt x="1470" y="3472"/>
                  </a:cubicBezTo>
                  <a:cubicBezTo>
                    <a:pt x="1935" y="3839"/>
                    <a:pt x="2376" y="4378"/>
                    <a:pt x="3037" y="4378"/>
                  </a:cubicBezTo>
                  <a:cubicBezTo>
                    <a:pt x="3106" y="4382"/>
                    <a:pt x="3175" y="4383"/>
                    <a:pt x="3242" y="4383"/>
                  </a:cubicBezTo>
                  <a:cubicBezTo>
                    <a:pt x="4117" y="4383"/>
                    <a:pt x="4730" y="4085"/>
                    <a:pt x="4139" y="3448"/>
                  </a:cubicBezTo>
                  <a:cubicBezTo>
                    <a:pt x="3649" y="2933"/>
                    <a:pt x="3257" y="2346"/>
                    <a:pt x="2841" y="1782"/>
                  </a:cubicBezTo>
                  <a:cubicBezTo>
                    <a:pt x="2449" y="1219"/>
                    <a:pt x="2082" y="460"/>
                    <a:pt x="1421" y="166"/>
                  </a:cubicBezTo>
                  <a:cubicBezTo>
                    <a:pt x="1292" y="111"/>
                    <a:pt x="984" y="1"/>
                    <a:pt x="777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Google Shape;6088;p46">
              <a:extLst>
                <a:ext uri="{FF2B5EF4-FFF2-40B4-BE49-F238E27FC236}">
                  <a16:creationId xmlns:a16="http://schemas.microsoft.com/office/drawing/2014/main" id="{35F74905-6817-4807-BE0A-5B2C07DC9646}"/>
                </a:ext>
              </a:extLst>
            </p:cNvPr>
            <p:cNvSpPr/>
            <p:nvPr/>
          </p:nvSpPr>
          <p:spPr>
            <a:xfrm>
              <a:off x="5176100" y="2661875"/>
              <a:ext cx="246150" cy="324225"/>
            </a:xfrm>
            <a:custGeom>
              <a:avLst/>
              <a:gdLst/>
              <a:ahLst/>
              <a:cxnLst/>
              <a:rect l="l" t="t" r="r" b="b"/>
              <a:pathLst>
                <a:path w="9846" h="12969" extrusionOk="0">
                  <a:moveTo>
                    <a:pt x="1397" y="1"/>
                  </a:moveTo>
                  <a:lnTo>
                    <a:pt x="1397" y="1"/>
                  </a:lnTo>
                  <a:cubicBezTo>
                    <a:pt x="1" y="3894"/>
                    <a:pt x="1519" y="4433"/>
                    <a:pt x="6319" y="6661"/>
                  </a:cubicBezTo>
                  <a:cubicBezTo>
                    <a:pt x="6319" y="6661"/>
                    <a:pt x="6539" y="8424"/>
                    <a:pt x="7372" y="12685"/>
                  </a:cubicBezTo>
                  <a:cubicBezTo>
                    <a:pt x="7372" y="12685"/>
                    <a:pt x="7742" y="12968"/>
                    <a:pt x="8431" y="12968"/>
                  </a:cubicBezTo>
                  <a:cubicBezTo>
                    <a:pt x="8776" y="12968"/>
                    <a:pt x="9200" y="12898"/>
                    <a:pt x="9698" y="12685"/>
                  </a:cubicBezTo>
                  <a:cubicBezTo>
                    <a:pt x="9698" y="12685"/>
                    <a:pt x="9845" y="6221"/>
                    <a:pt x="8866" y="4629"/>
                  </a:cubicBezTo>
                  <a:cubicBezTo>
                    <a:pt x="7886" y="3013"/>
                    <a:pt x="1397" y="1"/>
                    <a:pt x="1397" y="1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Google Shape;6089;p46">
              <a:extLst>
                <a:ext uri="{FF2B5EF4-FFF2-40B4-BE49-F238E27FC236}">
                  <a16:creationId xmlns:a16="http://schemas.microsoft.com/office/drawing/2014/main" id="{7C4B3259-30A7-4C56-963E-2EC6069A712A}"/>
                </a:ext>
              </a:extLst>
            </p:cNvPr>
            <p:cNvSpPr/>
            <p:nvPr/>
          </p:nvSpPr>
          <p:spPr>
            <a:xfrm>
              <a:off x="5219150" y="2647000"/>
              <a:ext cx="311450" cy="250675"/>
            </a:xfrm>
            <a:custGeom>
              <a:avLst/>
              <a:gdLst/>
              <a:ahLst/>
              <a:cxnLst/>
              <a:rect l="l" t="t" r="r" b="b"/>
              <a:pathLst>
                <a:path w="12458" h="10027" extrusionOk="0">
                  <a:moveTo>
                    <a:pt x="3513" y="1"/>
                  </a:moveTo>
                  <a:cubicBezTo>
                    <a:pt x="2689" y="1"/>
                    <a:pt x="1" y="1982"/>
                    <a:pt x="2319" y="3118"/>
                  </a:cubicBezTo>
                  <a:cubicBezTo>
                    <a:pt x="3838" y="3853"/>
                    <a:pt x="8980" y="5003"/>
                    <a:pt x="8980" y="5003"/>
                  </a:cubicBezTo>
                  <a:cubicBezTo>
                    <a:pt x="8980" y="5003"/>
                    <a:pt x="9470" y="6522"/>
                    <a:pt x="9886" y="9754"/>
                  </a:cubicBezTo>
                  <a:cubicBezTo>
                    <a:pt x="9886" y="9754"/>
                    <a:pt x="10322" y="10026"/>
                    <a:pt x="10946" y="10026"/>
                  </a:cubicBezTo>
                  <a:cubicBezTo>
                    <a:pt x="11258" y="10026"/>
                    <a:pt x="11617" y="9958"/>
                    <a:pt x="11992" y="9754"/>
                  </a:cubicBezTo>
                  <a:cubicBezTo>
                    <a:pt x="11992" y="9754"/>
                    <a:pt x="12457" y="3216"/>
                    <a:pt x="10939" y="2261"/>
                  </a:cubicBezTo>
                  <a:cubicBezTo>
                    <a:pt x="9421" y="1281"/>
                    <a:pt x="3593" y="8"/>
                    <a:pt x="3593" y="8"/>
                  </a:cubicBezTo>
                  <a:cubicBezTo>
                    <a:pt x="3569" y="3"/>
                    <a:pt x="3542" y="1"/>
                    <a:pt x="3513" y="1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Google Shape;6090;p46">
              <a:extLst>
                <a:ext uri="{FF2B5EF4-FFF2-40B4-BE49-F238E27FC236}">
                  <a16:creationId xmlns:a16="http://schemas.microsoft.com/office/drawing/2014/main" id="{32CFD192-D28E-4999-B1C9-2B818D03C293}"/>
                </a:ext>
              </a:extLst>
            </p:cNvPr>
            <p:cNvSpPr/>
            <p:nvPr/>
          </p:nvSpPr>
          <p:spPr>
            <a:xfrm>
              <a:off x="5284475" y="2386400"/>
              <a:ext cx="151850" cy="313450"/>
            </a:xfrm>
            <a:custGeom>
              <a:avLst/>
              <a:gdLst/>
              <a:ahLst/>
              <a:cxnLst/>
              <a:rect l="l" t="t" r="r" b="b"/>
              <a:pathLst>
                <a:path w="6074" h="12538" extrusionOk="0">
                  <a:moveTo>
                    <a:pt x="2180" y="906"/>
                  </a:moveTo>
                  <a:cubicBezTo>
                    <a:pt x="2914" y="1249"/>
                    <a:pt x="2865" y="6391"/>
                    <a:pt x="2890" y="7004"/>
                  </a:cubicBezTo>
                  <a:cubicBezTo>
                    <a:pt x="2939" y="7616"/>
                    <a:pt x="6073" y="11534"/>
                    <a:pt x="6073" y="11534"/>
                  </a:cubicBezTo>
                  <a:cubicBezTo>
                    <a:pt x="5657" y="12391"/>
                    <a:pt x="4506" y="12538"/>
                    <a:pt x="4506" y="12538"/>
                  </a:cubicBezTo>
                  <a:cubicBezTo>
                    <a:pt x="4335" y="12317"/>
                    <a:pt x="1861" y="9795"/>
                    <a:pt x="931" y="7983"/>
                  </a:cubicBezTo>
                  <a:cubicBezTo>
                    <a:pt x="0" y="6196"/>
                    <a:pt x="294" y="0"/>
                    <a:pt x="2180" y="90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Google Shape;6091;p46">
              <a:extLst>
                <a:ext uri="{FF2B5EF4-FFF2-40B4-BE49-F238E27FC236}">
                  <a16:creationId xmlns:a16="http://schemas.microsoft.com/office/drawing/2014/main" id="{27F64637-403C-4588-84F1-17EFB269BDE7}"/>
                </a:ext>
              </a:extLst>
            </p:cNvPr>
            <p:cNvSpPr/>
            <p:nvPr/>
          </p:nvSpPr>
          <p:spPr>
            <a:xfrm>
              <a:off x="5166325" y="2399250"/>
              <a:ext cx="205725" cy="317150"/>
            </a:xfrm>
            <a:custGeom>
              <a:avLst/>
              <a:gdLst/>
              <a:ahLst/>
              <a:cxnLst/>
              <a:rect l="l" t="t" r="r" b="b"/>
              <a:pathLst>
                <a:path w="8229" h="12686" extrusionOk="0">
                  <a:moveTo>
                    <a:pt x="6293" y="74"/>
                  </a:moveTo>
                  <a:cubicBezTo>
                    <a:pt x="4824" y="0"/>
                    <a:pt x="2253" y="735"/>
                    <a:pt x="1127" y="2155"/>
                  </a:cubicBezTo>
                  <a:cubicBezTo>
                    <a:pt x="0" y="3576"/>
                    <a:pt x="710" y="5339"/>
                    <a:pt x="1078" y="6857"/>
                  </a:cubicBezTo>
                  <a:cubicBezTo>
                    <a:pt x="1469" y="8375"/>
                    <a:pt x="980" y="11142"/>
                    <a:pt x="980" y="11510"/>
                  </a:cubicBezTo>
                  <a:cubicBezTo>
                    <a:pt x="2718" y="12685"/>
                    <a:pt x="5779" y="11608"/>
                    <a:pt x="6245" y="9893"/>
                  </a:cubicBezTo>
                  <a:cubicBezTo>
                    <a:pt x="6465" y="8032"/>
                    <a:pt x="6098" y="8326"/>
                    <a:pt x="6073" y="7249"/>
                  </a:cubicBezTo>
                  <a:cubicBezTo>
                    <a:pt x="6147" y="4898"/>
                    <a:pt x="8228" y="784"/>
                    <a:pt x="6293" y="7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Google Shape;6092;p46">
              <a:extLst>
                <a:ext uri="{FF2B5EF4-FFF2-40B4-BE49-F238E27FC236}">
                  <a16:creationId xmlns:a16="http://schemas.microsoft.com/office/drawing/2014/main" id="{18A48161-DDBB-4F33-AA70-200081833320}"/>
                </a:ext>
              </a:extLst>
            </p:cNvPr>
            <p:cNvSpPr/>
            <p:nvPr/>
          </p:nvSpPr>
          <p:spPr>
            <a:xfrm>
              <a:off x="5288150" y="2400475"/>
              <a:ext cx="66125" cy="319575"/>
            </a:xfrm>
            <a:custGeom>
              <a:avLst/>
              <a:gdLst/>
              <a:ahLst/>
              <a:cxnLst/>
              <a:rect l="l" t="t" r="r" b="b"/>
              <a:pathLst>
                <a:path w="2645" h="12783" extrusionOk="0">
                  <a:moveTo>
                    <a:pt x="123" y="368"/>
                  </a:moveTo>
                  <a:cubicBezTo>
                    <a:pt x="906" y="3673"/>
                    <a:pt x="343" y="6588"/>
                    <a:pt x="172" y="7983"/>
                  </a:cubicBezTo>
                  <a:cubicBezTo>
                    <a:pt x="25" y="9379"/>
                    <a:pt x="833" y="12783"/>
                    <a:pt x="833" y="12783"/>
                  </a:cubicBezTo>
                  <a:cubicBezTo>
                    <a:pt x="1959" y="12220"/>
                    <a:pt x="2131" y="11216"/>
                    <a:pt x="2082" y="10726"/>
                  </a:cubicBezTo>
                  <a:cubicBezTo>
                    <a:pt x="1739" y="7445"/>
                    <a:pt x="1714" y="6832"/>
                    <a:pt x="1714" y="6710"/>
                  </a:cubicBezTo>
                  <a:cubicBezTo>
                    <a:pt x="1935" y="4947"/>
                    <a:pt x="2645" y="3600"/>
                    <a:pt x="2571" y="1910"/>
                  </a:cubicBezTo>
                  <a:cubicBezTo>
                    <a:pt x="2522" y="221"/>
                    <a:pt x="1420" y="25"/>
                    <a:pt x="1420" y="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Google Shape;6093;p46">
              <a:extLst>
                <a:ext uri="{FF2B5EF4-FFF2-40B4-BE49-F238E27FC236}">
                  <a16:creationId xmlns:a16="http://schemas.microsoft.com/office/drawing/2014/main" id="{39607FA3-2540-424A-983E-6C9AD4ECABFA}"/>
                </a:ext>
              </a:extLst>
            </p:cNvPr>
            <p:cNvSpPr/>
            <p:nvPr/>
          </p:nvSpPr>
          <p:spPr>
            <a:xfrm>
              <a:off x="5234275" y="2375375"/>
              <a:ext cx="61850" cy="91225"/>
            </a:xfrm>
            <a:custGeom>
              <a:avLst/>
              <a:gdLst/>
              <a:ahLst/>
              <a:cxnLst/>
              <a:rect l="l" t="t" r="r" b="b"/>
              <a:pathLst>
                <a:path w="2474" h="3649" extrusionOk="0">
                  <a:moveTo>
                    <a:pt x="270" y="0"/>
                  </a:moveTo>
                  <a:cubicBezTo>
                    <a:pt x="270" y="0"/>
                    <a:pt x="392" y="1372"/>
                    <a:pt x="25" y="1886"/>
                  </a:cubicBezTo>
                  <a:cubicBezTo>
                    <a:pt x="0" y="2229"/>
                    <a:pt x="955" y="3649"/>
                    <a:pt x="1935" y="3404"/>
                  </a:cubicBezTo>
                  <a:cubicBezTo>
                    <a:pt x="2474" y="3257"/>
                    <a:pt x="2425" y="2621"/>
                    <a:pt x="2425" y="2621"/>
                  </a:cubicBezTo>
                  <a:cubicBezTo>
                    <a:pt x="2376" y="2106"/>
                    <a:pt x="2425" y="906"/>
                    <a:pt x="2425" y="906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Google Shape;6094;p46">
              <a:extLst>
                <a:ext uri="{FF2B5EF4-FFF2-40B4-BE49-F238E27FC236}">
                  <a16:creationId xmlns:a16="http://schemas.microsoft.com/office/drawing/2014/main" id="{A3D60707-D5F4-425F-8E29-7A4D93ECA5B4}"/>
                </a:ext>
              </a:extLst>
            </p:cNvPr>
            <p:cNvSpPr/>
            <p:nvPr/>
          </p:nvSpPr>
          <p:spPr>
            <a:xfrm>
              <a:off x="5148550" y="2417000"/>
              <a:ext cx="113300" cy="336125"/>
            </a:xfrm>
            <a:custGeom>
              <a:avLst/>
              <a:gdLst/>
              <a:ahLst/>
              <a:cxnLst/>
              <a:rect l="l" t="t" r="r" b="b"/>
              <a:pathLst>
                <a:path w="4532" h="13445" extrusionOk="0">
                  <a:moveTo>
                    <a:pt x="3405" y="0"/>
                  </a:moveTo>
                  <a:cubicBezTo>
                    <a:pt x="4531" y="2400"/>
                    <a:pt x="4115" y="3894"/>
                    <a:pt x="4041" y="5878"/>
                  </a:cubicBezTo>
                  <a:cubicBezTo>
                    <a:pt x="3992" y="7861"/>
                    <a:pt x="2964" y="13444"/>
                    <a:pt x="2964" y="13444"/>
                  </a:cubicBezTo>
                  <a:cubicBezTo>
                    <a:pt x="1005" y="12955"/>
                    <a:pt x="393" y="12514"/>
                    <a:pt x="1" y="11828"/>
                  </a:cubicBezTo>
                  <a:cubicBezTo>
                    <a:pt x="858" y="7959"/>
                    <a:pt x="760" y="3037"/>
                    <a:pt x="1005" y="1445"/>
                  </a:cubicBezTo>
                  <a:cubicBezTo>
                    <a:pt x="1201" y="196"/>
                    <a:pt x="3405" y="0"/>
                    <a:pt x="3405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5" name="Google Shape;6095;p46">
              <a:extLst>
                <a:ext uri="{FF2B5EF4-FFF2-40B4-BE49-F238E27FC236}">
                  <a16:creationId xmlns:a16="http://schemas.microsoft.com/office/drawing/2014/main" id="{BE9DB4AF-4345-4E7F-9FBF-23CC04140CE6}"/>
                </a:ext>
              </a:extLst>
            </p:cNvPr>
            <p:cNvSpPr/>
            <p:nvPr/>
          </p:nvSpPr>
          <p:spPr>
            <a:xfrm>
              <a:off x="5160800" y="2448825"/>
              <a:ext cx="78400" cy="270000"/>
            </a:xfrm>
            <a:custGeom>
              <a:avLst/>
              <a:gdLst/>
              <a:ahLst/>
              <a:cxnLst/>
              <a:rect l="l" t="t" r="r" b="b"/>
              <a:pathLst>
                <a:path w="3136" h="10800" extrusionOk="0">
                  <a:moveTo>
                    <a:pt x="2719" y="10800"/>
                  </a:moveTo>
                  <a:cubicBezTo>
                    <a:pt x="2841" y="10090"/>
                    <a:pt x="2988" y="9208"/>
                    <a:pt x="3135" y="8302"/>
                  </a:cubicBezTo>
                  <a:cubicBezTo>
                    <a:pt x="2498" y="7494"/>
                    <a:pt x="1935" y="6686"/>
                    <a:pt x="1911" y="6417"/>
                  </a:cubicBezTo>
                  <a:cubicBezTo>
                    <a:pt x="1862" y="5804"/>
                    <a:pt x="2621" y="638"/>
                    <a:pt x="1886" y="295"/>
                  </a:cubicBezTo>
                  <a:cubicBezTo>
                    <a:pt x="1299" y="1"/>
                    <a:pt x="809" y="417"/>
                    <a:pt x="417" y="1176"/>
                  </a:cubicBezTo>
                  <a:cubicBezTo>
                    <a:pt x="319" y="2670"/>
                    <a:pt x="270" y="5094"/>
                    <a:pt x="1" y="7543"/>
                  </a:cubicBezTo>
                  <a:cubicBezTo>
                    <a:pt x="711" y="8865"/>
                    <a:pt x="2033" y="10139"/>
                    <a:pt x="2719" y="1080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6" name="Google Shape;6096;p46">
              <a:extLst>
                <a:ext uri="{FF2B5EF4-FFF2-40B4-BE49-F238E27FC236}">
                  <a16:creationId xmlns:a16="http://schemas.microsoft.com/office/drawing/2014/main" id="{882CFA29-9D66-4DEC-B92B-F4F907720EDE}"/>
                </a:ext>
              </a:extLst>
            </p:cNvPr>
            <p:cNvSpPr/>
            <p:nvPr/>
          </p:nvSpPr>
          <p:spPr>
            <a:xfrm>
              <a:off x="5233650" y="2409050"/>
              <a:ext cx="49000" cy="69200"/>
            </a:xfrm>
            <a:custGeom>
              <a:avLst/>
              <a:gdLst/>
              <a:ahLst/>
              <a:cxnLst/>
              <a:rect l="l" t="t" r="r" b="b"/>
              <a:pathLst>
                <a:path w="1960" h="2768" extrusionOk="0">
                  <a:moveTo>
                    <a:pt x="246" y="0"/>
                  </a:moveTo>
                  <a:cubicBezTo>
                    <a:pt x="246" y="49"/>
                    <a:pt x="1" y="318"/>
                    <a:pt x="1" y="318"/>
                  </a:cubicBezTo>
                  <a:cubicBezTo>
                    <a:pt x="1" y="318"/>
                    <a:pt x="491" y="1396"/>
                    <a:pt x="662" y="1886"/>
                  </a:cubicBezTo>
                  <a:cubicBezTo>
                    <a:pt x="833" y="2351"/>
                    <a:pt x="1299" y="2767"/>
                    <a:pt x="1299" y="2767"/>
                  </a:cubicBezTo>
                  <a:lnTo>
                    <a:pt x="1960" y="2057"/>
                  </a:lnTo>
                  <a:cubicBezTo>
                    <a:pt x="1078" y="1592"/>
                    <a:pt x="246" y="0"/>
                    <a:pt x="246" y="0"/>
                  </a:cubicBezTo>
                  <a:close/>
                </a:path>
              </a:pathLst>
            </a:custGeom>
            <a:solidFill>
              <a:srgbClr val="E8F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Google Shape;6097;p46">
              <a:extLst>
                <a:ext uri="{FF2B5EF4-FFF2-40B4-BE49-F238E27FC236}">
                  <a16:creationId xmlns:a16="http://schemas.microsoft.com/office/drawing/2014/main" id="{78DA6354-D317-4E77-B336-587E2A920BC3}"/>
                </a:ext>
              </a:extLst>
            </p:cNvPr>
            <p:cNvSpPr/>
            <p:nvPr/>
          </p:nvSpPr>
          <p:spPr>
            <a:xfrm>
              <a:off x="5282625" y="2415775"/>
              <a:ext cx="22675" cy="56950"/>
            </a:xfrm>
            <a:custGeom>
              <a:avLst/>
              <a:gdLst/>
              <a:ahLst/>
              <a:cxnLst/>
              <a:rect l="l" t="t" r="r" b="b"/>
              <a:pathLst>
                <a:path w="907" h="2278" extrusionOk="0">
                  <a:moveTo>
                    <a:pt x="417" y="74"/>
                  </a:moveTo>
                  <a:cubicBezTo>
                    <a:pt x="344" y="1"/>
                    <a:pt x="197" y="1445"/>
                    <a:pt x="1" y="1788"/>
                  </a:cubicBezTo>
                  <a:cubicBezTo>
                    <a:pt x="393" y="2180"/>
                    <a:pt x="637" y="2278"/>
                    <a:pt x="637" y="2278"/>
                  </a:cubicBezTo>
                  <a:cubicBezTo>
                    <a:pt x="637" y="2278"/>
                    <a:pt x="907" y="686"/>
                    <a:pt x="417" y="74"/>
                  </a:cubicBezTo>
                  <a:close/>
                </a:path>
              </a:pathLst>
            </a:custGeom>
            <a:solidFill>
              <a:srgbClr val="E8F2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Google Shape;6098;p46">
              <a:extLst>
                <a:ext uri="{FF2B5EF4-FFF2-40B4-BE49-F238E27FC236}">
                  <a16:creationId xmlns:a16="http://schemas.microsoft.com/office/drawing/2014/main" id="{C8636D7E-12C6-4D36-919E-806F71A97EF2}"/>
                </a:ext>
              </a:extLst>
            </p:cNvPr>
            <p:cNvSpPr/>
            <p:nvPr/>
          </p:nvSpPr>
          <p:spPr>
            <a:xfrm>
              <a:off x="5235500" y="2279875"/>
              <a:ext cx="102875" cy="152450"/>
            </a:xfrm>
            <a:custGeom>
              <a:avLst/>
              <a:gdLst/>
              <a:ahLst/>
              <a:cxnLst/>
              <a:rect l="l" t="t" r="r" b="b"/>
              <a:pathLst>
                <a:path w="4115" h="6098" extrusionOk="0">
                  <a:moveTo>
                    <a:pt x="4114" y="2082"/>
                  </a:moveTo>
                  <a:cubicBezTo>
                    <a:pt x="4114" y="2082"/>
                    <a:pt x="4041" y="2963"/>
                    <a:pt x="3918" y="3624"/>
                  </a:cubicBezTo>
                  <a:cubicBezTo>
                    <a:pt x="3698" y="4677"/>
                    <a:pt x="3331" y="5534"/>
                    <a:pt x="2645" y="5804"/>
                  </a:cubicBezTo>
                  <a:cubicBezTo>
                    <a:pt x="1984" y="6098"/>
                    <a:pt x="980" y="5583"/>
                    <a:pt x="539" y="4996"/>
                  </a:cubicBezTo>
                  <a:cubicBezTo>
                    <a:pt x="98" y="4408"/>
                    <a:pt x="0" y="3257"/>
                    <a:pt x="221" y="2204"/>
                  </a:cubicBezTo>
                  <a:cubicBezTo>
                    <a:pt x="441" y="1176"/>
                    <a:pt x="1151" y="0"/>
                    <a:pt x="2620" y="392"/>
                  </a:cubicBezTo>
                  <a:cubicBezTo>
                    <a:pt x="4114" y="808"/>
                    <a:pt x="4114" y="2082"/>
                    <a:pt x="4114" y="208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Google Shape;6099;p46">
              <a:extLst>
                <a:ext uri="{FF2B5EF4-FFF2-40B4-BE49-F238E27FC236}">
                  <a16:creationId xmlns:a16="http://schemas.microsoft.com/office/drawing/2014/main" id="{9CD39C00-3981-40D8-924E-A20B469342CE}"/>
                </a:ext>
              </a:extLst>
            </p:cNvPr>
            <p:cNvSpPr/>
            <p:nvPr/>
          </p:nvSpPr>
          <p:spPr>
            <a:xfrm>
              <a:off x="5229975" y="2287825"/>
              <a:ext cx="110825" cy="114500"/>
            </a:xfrm>
            <a:custGeom>
              <a:avLst/>
              <a:gdLst/>
              <a:ahLst/>
              <a:cxnLst/>
              <a:rect l="l" t="t" r="r" b="b"/>
              <a:pathLst>
                <a:path w="4433" h="4580" extrusionOk="0">
                  <a:moveTo>
                    <a:pt x="1392" y="1"/>
                  </a:moveTo>
                  <a:cubicBezTo>
                    <a:pt x="1316" y="1"/>
                    <a:pt x="242" y="23"/>
                    <a:pt x="148" y="1298"/>
                  </a:cubicBezTo>
                  <a:cubicBezTo>
                    <a:pt x="50" y="2621"/>
                    <a:pt x="1" y="3772"/>
                    <a:pt x="760" y="4580"/>
                  </a:cubicBezTo>
                  <a:cubicBezTo>
                    <a:pt x="882" y="4286"/>
                    <a:pt x="1078" y="3404"/>
                    <a:pt x="1274" y="3355"/>
                  </a:cubicBezTo>
                  <a:cubicBezTo>
                    <a:pt x="1495" y="3306"/>
                    <a:pt x="1666" y="3062"/>
                    <a:pt x="1813" y="2523"/>
                  </a:cubicBezTo>
                  <a:cubicBezTo>
                    <a:pt x="2094" y="2638"/>
                    <a:pt x="2800" y="2759"/>
                    <a:pt x="3405" y="2759"/>
                  </a:cubicBezTo>
                  <a:cubicBezTo>
                    <a:pt x="3961" y="2759"/>
                    <a:pt x="4432" y="2656"/>
                    <a:pt x="4409" y="2351"/>
                  </a:cubicBezTo>
                  <a:cubicBezTo>
                    <a:pt x="4286" y="564"/>
                    <a:pt x="2180" y="99"/>
                    <a:pt x="1397" y="1"/>
                  </a:cubicBezTo>
                  <a:cubicBezTo>
                    <a:pt x="1397" y="1"/>
                    <a:pt x="1395" y="1"/>
                    <a:pt x="1392" y="1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Google Shape;6100;p46">
              <a:extLst>
                <a:ext uri="{FF2B5EF4-FFF2-40B4-BE49-F238E27FC236}">
                  <a16:creationId xmlns:a16="http://schemas.microsoft.com/office/drawing/2014/main" id="{25657A8D-BBAD-4B71-907F-9E361046D943}"/>
                </a:ext>
              </a:extLst>
            </p:cNvPr>
            <p:cNvSpPr/>
            <p:nvPr/>
          </p:nvSpPr>
          <p:spPr>
            <a:xfrm>
              <a:off x="5248950" y="2285000"/>
              <a:ext cx="112625" cy="65300"/>
            </a:xfrm>
            <a:custGeom>
              <a:avLst/>
              <a:gdLst/>
              <a:ahLst/>
              <a:cxnLst/>
              <a:rect l="l" t="t" r="r" b="b"/>
              <a:pathLst>
                <a:path w="4505" h="2612" extrusionOk="0">
                  <a:moveTo>
                    <a:pt x="1695" y="0"/>
                  </a:moveTo>
                  <a:cubicBezTo>
                    <a:pt x="968" y="0"/>
                    <a:pt x="281" y="312"/>
                    <a:pt x="1" y="799"/>
                  </a:cubicBezTo>
                  <a:lnTo>
                    <a:pt x="3356" y="2611"/>
                  </a:lnTo>
                  <a:cubicBezTo>
                    <a:pt x="3356" y="2611"/>
                    <a:pt x="3357" y="2611"/>
                    <a:pt x="3359" y="2611"/>
                  </a:cubicBezTo>
                  <a:cubicBezTo>
                    <a:pt x="3426" y="2611"/>
                    <a:pt x="4504" y="2588"/>
                    <a:pt x="3650" y="1093"/>
                  </a:cubicBezTo>
                  <a:cubicBezTo>
                    <a:pt x="3207" y="318"/>
                    <a:pt x="2430" y="0"/>
                    <a:pt x="1695" y="0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Google Shape;6101;p46">
              <a:extLst>
                <a:ext uri="{FF2B5EF4-FFF2-40B4-BE49-F238E27FC236}">
                  <a16:creationId xmlns:a16="http://schemas.microsoft.com/office/drawing/2014/main" id="{D75BFA6F-1CB6-44C7-BF05-B8867CB6399C}"/>
                </a:ext>
              </a:extLst>
            </p:cNvPr>
            <p:cNvSpPr/>
            <p:nvPr/>
          </p:nvSpPr>
          <p:spPr>
            <a:xfrm>
              <a:off x="5246525" y="2353300"/>
              <a:ext cx="20350" cy="28575"/>
            </a:xfrm>
            <a:custGeom>
              <a:avLst/>
              <a:gdLst/>
              <a:ahLst/>
              <a:cxnLst/>
              <a:rect l="l" t="t" r="r" b="b"/>
              <a:pathLst>
                <a:path w="814" h="1143" extrusionOk="0">
                  <a:moveTo>
                    <a:pt x="589" y="0"/>
                  </a:moveTo>
                  <a:cubicBezTo>
                    <a:pt x="541" y="0"/>
                    <a:pt x="484" y="17"/>
                    <a:pt x="416" y="51"/>
                  </a:cubicBezTo>
                  <a:cubicBezTo>
                    <a:pt x="73" y="198"/>
                    <a:pt x="0" y="1006"/>
                    <a:pt x="416" y="1128"/>
                  </a:cubicBezTo>
                  <a:cubicBezTo>
                    <a:pt x="458" y="1138"/>
                    <a:pt x="494" y="1142"/>
                    <a:pt x="526" y="1142"/>
                  </a:cubicBezTo>
                  <a:cubicBezTo>
                    <a:pt x="814" y="1142"/>
                    <a:pt x="735" y="785"/>
                    <a:pt x="735" y="785"/>
                  </a:cubicBezTo>
                  <a:cubicBezTo>
                    <a:pt x="813" y="275"/>
                    <a:pt x="781" y="0"/>
                    <a:pt x="589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Google Shape;6102;p46">
              <a:extLst>
                <a:ext uri="{FF2B5EF4-FFF2-40B4-BE49-F238E27FC236}">
                  <a16:creationId xmlns:a16="http://schemas.microsoft.com/office/drawing/2014/main" id="{D3B1168A-1ABD-4A6D-A650-946A341C8D77}"/>
                </a:ext>
              </a:extLst>
            </p:cNvPr>
            <p:cNvSpPr/>
            <p:nvPr/>
          </p:nvSpPr>
          <p:spPr>
            <a:xfrm>
              <a:off x="5210400" y="2644725"/>
              <a:ext cx="263275" cy="152475"/>
            </a:xfrm>
            <a:custGeom>
              <a:avLst/>
              <a:gdLst/>
              <a:ahLst/>
              <a:cxnLst/>
              <a:rect l="l" t="t" r="r" b="b"/>
              <a:pathLst>
                <a:path w="10531" h="6099" extrusionOk="0">
                  <a:moveTo>
                    <a:pt x="10310" y="2107"/>
                  </a:moveTo>
                  <a:lnTo>
                    <a:pt x="6661" y="1"/>
                  </a:lnTo>
                  <a:lnTo>
                    <a:pt x="490" y="3576"/>
                  </a:lnTo>
                  <a:lnTo>
                    <a:pt x="0" y="3625"/>
                  </a:lnTo>
                  <a:lnTo>
                    <a:pt x="0" y="3772"/>
                  </a:lnTo>
                  <a:cubicBezTo>
                    <a:pt x="0" y="3821"/>
                    <a:pt x="25" y="3846"/>
                    <a:pt x="74" y="3870"/>
                  </a:cubicBezTo>
                  <a:lnTo>
                    <a:pt x="3796" y="6025"/>
                  </a:lnTo>
                  <a:cubicBezTo>
                    <a:pt x="3918" y="6098"/>
                    <a:pt x="4114" y="6098"/>
                    <a:pt x="4237" y="6000"/>
                  </a:cubicBezTo>
                  <a:lnTo>
                    <a:pt x="10408" y="2450"/>
                  </a:lnTo>
                  <a:cubicBezTo>
                    <a:pt x="10506" y="2401"/>
                    <a:pt x="10530" y="2327"/>
                    <a:pt x="10530" y="2278"/>
                  </a:cubicBezTo>
                  <a:lnTo>
                    <a:pt x="10530" y="2082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Google Shape;6103;p46">
              <a:extLst>
                <a:ext uri="{FF2B5EF4-FFF2-40B4-BE49-F238E27FC236}">
                  <a16:creationId xmlns:a16="http://schemas.microsoft.com/office/drawing/2014/main" id="{68BDD3EE-6562-40BF-ABBE-6DC8910AF758}"/>
                </a:ext>
              </a:extLst>
            </p:cNvPr>
            <p:cNvSpPr/>
            <p:nvPr/>
          </p:nvSpPr>
          <p:spPr>
            <a:xfrm>
              <a:off x="5210400" y="2639850"/>
              <a:ext cx="263875" cy="152450"/>
            </a:xfrm>
            <a:custGeom>
              <a:avLst/>
              <a:gdLst/>
              <a:ahLst/>
              <a:cxnLst/>
              <a:rect l="l" t="t" r="r" b="b"/>
              <a:pathLst>
                <a:path w="10555" h="6098" extrusionOk="0">
                  <a:moveTo>
                    <a:pt x="10408" y="2424"/>
                  </a:moveTo>
                  <a:lnTo>
                    <a:pt x="4237" y="6000"/>
                  </a:lnTo>
                  <a:cubicBezTo>
                    <a:pt x="4114" y="6073"/>
                    <a:pt x="3918" y="6098"/>
                    <a:pt x="3796" y="6024"/>
                  </a:cubicBezTo>
                  <a:lnTo>
                    <a:pt x="0" y="3820"/>
                  </a:lnTo>
                  <a:lnTo>
                    <a:pt x="6661" y="0"/>
                  </a:lnTo>
                  <a:lnTo>
                    <a:pt x="10457" y="2179"/>
                  </a:lnTo>
                  <a:cubicBezTo>
                    <a:pt x="10555" y="2253"/>
                    <a:pt x="10555" y="2351"/>
                    <a:pt x="10408" y="2424"/>
                  </a:cubicBez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Google Shape;6104;p46">
              <a:extLst>
                <a:ext uri="{FF2B5EF4-FFF2-40B4-BE49-F238E27FC236}">
                  <a16:creationId xmlns:a16="http://schemas.microsoft.com/office/drawing/2014/main" id="{8D29EE6E-5D4F-4D38-ABEC-B8A6DFEB43CA}"/>
                </a:ext>
              </a:extLst>
            </p:cNvPr>
            <p:cNvSpPr/>
            <p:nvPr/>
          </p:nvSpPr>
          <p:spPr>
            <a:xfrm>
              <a:off x="5210400" y="2639850"/>
              <a:ext cx="263875" cy="152450"/>
            </a:xfrm>
            <a:custGeom>
              <a:avLst/>
              <a:gdLst/>
              <a:ahLst/>
              <a:cxnLst/>
              <a:rect l="l" t="t" r="r" b="b"/>
              <a:pathLst>
                <a:path w="10555" h="6098" extrusionOk="0">
                  <a:moveTo>
                    <a:pt x="10408" y="2424"/>
                  </a:moveTo>
                  <a:lnTo>
                    <a:pt x="4237" y="6000"/>
                  </a:lnTo>
                  <a:cubicBezTo>
                    <a:pt x="4114" y="6073"/>
                    <a:pt x="3918" y="6098"/>
                    <a:pt x="3796" y="6024"/>
                  </a:cubicBezTo>
                  <a:lnTo>
                    <a:pt x="0" y="3820"/>
                  </a:lnTo>
                  <a:lnTo>
                    <a:pt x="6661" y="0"/>
                  </a:lnTo>
                  <a:lnTo>
                    <a:pt x="10457" y="2179"/>
                  </a:lnTo>
                  <a:cubicBezTo>
                    <a:pt x="10555" y="2253"/>
                    <a:pt x="10555" y="2351"/>
                    <a:pt x="10408" y="2424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Google Shape;6105;p46">
              <a:extLst>
                <a:ext uri="{FF2B5EF4-FFF2-40B4-BE49-F238E27FC236}">
                  <a16:creationId xmlns:a16="http://schemas.microsoft.com/office/drawing/2014/main" id="{4A1B648A-48E1-443C-8923-6EB4EAFC0562}"/>
                </a:ext>
              </a:extLst>
            </p:cNvPr>
            <p:cNvSpPr/>
            <p:nvPr/>
          </p:nvSpPr>
          <p:spPr>
            <a:xfrm>
              <a:off x="5266725" y="2673500"/>
              <a:ext cx="195300" cy="112675"/>
            </a:xfrm>
            <a:custGeom>
              <a:avLst/>
              <a:gdLst/>
              <a:ahLst/>
              <a:cxnLst/>
              <a:rect l="l" t="t" r="r" b="b"/>
              <a:pathLst>
                <a:path w="7812" h="4507" extrusionOk="0">
                  <a:moveTo>
                    <a:pt x="7812" y="1029"/>
                  </a:moveTo>
                  <a:lnTo>
                    <a:pt x="1812" y="4507"/>
                  </a:lnTo>
                  <a:lnTo>
                    <a:pt x="0" y="3478"/>
                  </a:lnTo>
                  <a:lnTo>
                    <a:pt x="6024" y="1"/>
                  </a:ln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Google Shape;6106;p46">
              <a:extLst>
                <a:ext uri="{FF2B5EF4-FFF2-40B4-BE49-F238E27FC236}">
                  <a16:creationId xmlns:a16="http://schemas.microsoft.com/office/drawing/2014/main" id="{FEFDA782-3071-41DE-8D3A-751026C46822}"/>
                </a:ext>
              </a:extLst>
            </p:cNvPr>
            <p:cNvSpPr/>
            <p:nvPr/>
          </p:nvSpPr>
          <p:spPr>
            <a:xfrm>
              <a:off x="5293050" y="2681475"/>
              <a:ext cx="64300" cy="36750"/>
            </a:xfrm>
            <a:custGeom>
              <a:avLst/>
              <a:gdLst/>
              <a:ahLst/>
              <a:cxnLst/>
              <a:rect l="l" t="t" r="r" b="b"/>
              <a:pathLst>
                <a:path w="2572" h="1470" extrusionOk="0">
                  <a:moveTo>
                    <a:pt x="2473" y="588"/>
                  </a:moveTo>
                  <a:lnTo>
                    <a:pt x="1053" y="1421"/>
                  </a:lnTo>
                  <a:cubicBezTo>
                    <a:pt x="955" y="1470"/>
                    <a:pt x="833" y="1470"/>
                    <a:pt x="759" y="1421"/>
                  </a:cubicBezTo>
                  <a:lnTo>
                    <a:pt x="74" y="1029"/>
                  </a:lnTo>
                  <a:cubicBezTo>
                    <a:pt x="0" y="980"/>
                    <a:pt x="25" y="906"/>
                    <a:pt x="98" y="857"/>
                  </a:cubicBezTo>
                  <a:lnTo>
                    <a:pt x="1543" y="49"/>
                  </a:lnTo>
                  <a:cubicBezTo>
                    <a:pt x="1616" y="0"/>
                    <a:pt x="1739" y="0"/>
                    <a:pt x="1812" y="25"/>
                  </a:cubicBezTo>
                  <a:lnTo>
                    <a:pt x="2498" y="417"/>
                  </a:lnTo>
                  <a:cubicBezTo>
                    <a:pt x="2571" y="466"/>
                    <a:pt x="2547" y="539"/>
                    <a:pt x="2473" y="588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Google Shape;6107;p46">
              <a:extLst>
                <a:ext uri="{FF2B5EF4-FFF2-40B4-BE49-F238E27FC236}">
                  <a16:creationId xmlns:a16="http://schemas.microsoft.com/office/drawing/2014/main" id="{AAB8282C-7C21-4D17-8A7B-1BAAE75C924C}"/>
                </a:ext>
              </a:extLst>
            </p:cNvPr>
            <p:cNvSpPr/>
            <p:nvPr/>
          </p:nvSpPr>
          <p:spPr>
            <a:xfrm>
              <a:off x="5316300" y="2579850"/>
              <a:ext cx="211850" cy="210000"/>
            </a:xfrm>
            <a:custGeom>
              <a:avLst/>
              <a:gdLst/>
              <a:ahLst/>
              <a:cxnLst/>
              <a:rect l="l" t="t" r="r" b="b"/>
              <a:pathLst>
                <a:path w="8474" h="8400" extrusionOk="0">
                  <a:moveTo>
                    <a:pt x="6172" y="4824"/>
                  </a:moveTo>
                  <a:lnTo>
                    <a:pt x="1" y="8400"/>
                  </a:lnTo>
                  <a:lnTo>
                    <a:pt x="2180" y="3820"/>
                  </a:lnTo>
                  <a:cubicBezTo>
                    <a:pt x="2254" y="3673"/>
                    <a:pt x="2400" y="3502"/>
                    <a:pt x="2523" y="3429"/>
                  </a:cubicBezTo>
                  <a:lnTo>
                    <a:pt x="8327" y="74"/>
                  </a:lnTo>
                  <a:cubicBezTo>
                    <a:pt x="8449" y="0"/>
                    <a:pt x="8473" y="74"/>
                    <a:pt x="8400" y="22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Google Shape;6108;p46">
              <a:extLst>
                <a:ext uri="{FF2B5EF4-FFF2-40B4-BE49-F238E27FC236}">
                  <a16:creationId xmlns:a16="http://schemas.microsoft.com/office/drawing/2014/main" id="{34C14F2E-E287-48DC-A4B9-DBBBC0DFD7EE}"/>
                </a:ext>
              </a:extLst>
            </p:cNvPr>
            <p:cNvSpPr/>
            <p:nvPr/>
          </p:nvSpPr>
          <p:spPr>
            <a:xfrm>
              <a:off x="5242225" y="2684525"/>
              <a:ext cx="88175" cy="62475"/>
            </a:xfrm>
            <a:custGeom>
              <a:avLst/>
              <a:gdLst/>
              <a:ahLst/>
              <a:cxnLst/>
              <a:rect l="l" t="t" r="r" b="b"/>
              <a:pathLst>
                <a:path w="3527" h="2499" extrusionOk="0">
                  <a:moveTo>
                    <a:pt x="1078" y="1"/>
                  </a:moveTo>
                  <a:cubicBezTo>
                    <a:pt x="1078" y="1"/>
                    <a:pt x="1543" y="197"/>
                    <a:pt x="1935" y="319"/>
                  </a:cubicBezTo>
                  <a:cubicBezTo>
                    <a:pt x="2302" y="441"/>
                    <a:pt x="2743" y="711"/>
                    <a:pt x="2939" y="809"/>
                  </a:cubicBezTo>
                  <a:cubicBezTo>
                    <a:pt x="3135" y="931"/>
                    <a:pt x="2964" y="1029"/>
                    <a:pt x="2694" y="1029"/>
                  </a:cubicBezTo>
                  <a:cubicBezTo>
                    <a:pt x="2425" y="1029"/>
                    <a:pt x="2058" y="882"/>
                    <a:pt x="2058" y="882"/>
                  </a:cubicBezTo>
                  <a:cubicBezTo>
                    <a:pt x="2058" y="882"/>
                    <a:pt x="2670" y="1152"/>
                    <a:pt x="2866" y="1250"/>
                  </a:cubicBezTo>
                  <a:cubicBezTo>
                    <a:pt x="3062" y="1348"/>
                    <a:pt x="3527" y="1690"/>
                    <a:pt x="3527" y="1813"/>
                  </a:cubicBezTo>
                  <a:cubicBezTo>
                    <a:pt x="3502" y="1935"/>
                    <a:pt x="3111" y="1764"/>
                    <a:pt x="3111" y="1764"/>
                  </a:cubicBezTo>
                  <a:cubicBezTo>
                    <a:pt x="3111" y="1764"/>
                    <a:pt x="3306" y="1886"/>
                    <a:pt x="3355" y="2009"/>
                  </a:cubicBezTo>
                  <a:cubicBezTo>
                    <a:pt x="3429" y="2131"/>
                    <a:pt x="3233" y="2205"/>
                    <a:pt x="3037" y="2131"/>
                  </a:cubicBezTo>
                  <a:cubicBezTo>
                    <a:pt x="2841" y="2033"/>
                    <a:pt x="2229" y="1837"/>
                    <a:pt x="2229" y="1837"/>
                  </a:cubicBezTo>
                  <a:cubicBezTo>
                    <a:pt x="2229" y="1837"/>
                    <a:pt x="2866" y="2131"/>
                    <a:pt x="2939" y="2254"/>
                  </a:cubicBezTo>
                  <a:cubicBezTo>
                    <a:pt x="3013" y="2376"/>
                    <a:pt x="2792" y="2449"/>
                    <a:pt x="2547" y="2352"/>
                  </a:cubicBezTo>
                  <a:cubicBezTo>
                    <a:pt x="2302" y="2229"/>
                    <a:pt x="1862" y="2058"/>
                    <a:pt x="1862" y="2058"/>
                  </a:cubicBezTo>
                  <a:cubicBezTo>
                    <a:pt x="1862" y="2058"/>
                    <a:pt x="2302" y="2278"/>
                    <a:pt x="2351" y="2400"/>
                  </a:cubicBezTo>
                  <a:cubicBezTo>
                    <a:pt x="2400" y="2498"/>
                    <a:pt x="2156" y="2498"/>
                    <a:pt x="1911" y="2400"/>
                  </a:cubicBezTo>
                  <a:cubicBezTo>
                    <a:pt x="1666" y="2278"/>
                    <a:pt x="662" y="1715"/>
                    <a:pt x="441" y="1494"/>
                  </a:cubicBezTo>
                  <a:cubicBezTo>
                    <a:pt x="196" y="1274"/>
                    <a:pt x="1" y="784"/>
                    <a:pt x="1" y="784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Google Shape;6109;p46">
              <a:extLst>
                <a:ext uri="{FF2B5EF4-FFF2-40B4-BE49-F238E27FC236}">
                  <a16:creationId xmlns:a16="http://schemas.microsoft.com/office/drawing/2014/main" id="{96FF84B2-4C6A-45DC-882A-1DA132B55DA3}"/>
                </a:ext>
              </a:extLst>
            </p:cNvPr>
            <p:cNvSpPr/>
            <p:nvPr/>
          </p:nvSpPr>
          <p:spPr>
            <a:xfrm>
              <a:off x="5129575" y="2410275"/>
              <a:ext cx="143275" cy="295700"/>
            </a:xfrm>
            <a:custGeom>
              <a:avLst/>
              <a:gdLst/>
              <a:ahLst/>
              <a:cxnLst/>
              <a:rect l="l" t="t" r="r" b="b"/>
              <a:pathLst>
                <a:path w="5731" h="11828" extrusionOk="0">
                  <a:moveTo>
                    <a:pt x="2915" y="906"/>
                  </a:moveTo>
                  <a:cubicBezTo>
                    <a:pt x="3650" y="1249"/>
                    <a:pt x="2866" y="6416"/>
                    <a:pt x="2915" y="7028"/>
                  </a:cubicBezTo>
                  <a:cubicBezTo>
                    <a:pt x="2964" y="7640"/>
                    <a:pt x="5731" y="10824"/>
                    <a:pt x="5731" y="10824"/>
                  </a:cubicBezTo>
                  <a:cubicBezTo>
                    <a:pt x="5315" y="11681"/>
                    <a:pt x="4164" y="11828"/>
                    <a:pt x="4164" y="11828"/>
                  </a:cubicBezTo>
                  <a:cubicBezTo>
                    <a:pt x="4017" y="11607"/>
                    <a:pt x="1886" y="9820"/>
                    <a:pt x="931" y="8032"/>
                  </a:cubicBezTo>
                  <a:cubicBezTo>
                    <a:pt x="1" y="6245"/>
                    <a:pt x="1029" y="0"/>
                    <a:pt x="2915" y="90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Google Shape;6110;p46">
              <a:extLst>
                <a:ext uri="{FF2B5EF4-FFF2-40B4-BE49-F238E27FC236}">
                  <a16:creationId xmlns:a16="http://schemas.microsoft.com/office/drawing/2014/main" id="{DC0FD5A9-D7D7-41AB-8D4E-3BB249F2F251}"/>
                </a:ext>
              </a:extLst>
            </p:cNvPr>
            <p:cNvSpPr/>
            <p:nvPr/>
          </p:nvSpPr>
          <p:spPr>
            <a:xfrm>
              <a:off x="3847025" y="2674725"/>
              <a:ext cx="268775" cy="122475"/>
            </a:xfrm>
            <a:custGeom>
              <a:avLst/>
              <a:gdLst/>
              <a:ahLst/>
              <a:cxnLst/>
              <a:rect l="l" t="t" r="r" b="b"/>
              <a:pathLst>
                <a:path w="10751" h="4899" extrusionOk="0">
                  <a:moveTo>
                    <a:pt x="9600" y="99"/>
                  </a:moveTo>
                  <a:cubicBezTo>
                    <a:pt x="9600" y="99"/>
                    <a:pt x="7004" y="1935"/>
                    <a:pt x="5927" y="2548"/>
                  </a:cubicBezTo>
                  <a:cubicBezTo>
                    <a:pt x="4825" y="3160"/>
                    <a:pt x="833" y="809"/>
                    <a:pt x="833" y="809"/>
                  </a:cubicBezTo>
                  <a:cubicBezTo>
                    <a:pt x="833" y="809"/>
                    <a:pt x="1" y="1078"/>
                    <a:pt x="270" y="1984"/>
                  </a:cubicBezTo>
                  <a:cubicBezTo>
                    <a:pt x="3037" y="3870"/>
                    <a:pt x="5119" y="4898"/>
                    <a:pt x="5927" y="4727"/>
                  </a:cubicBezTo>
                  <a:cubicBezTo>
                    <a:pt x="6759" y="4531"/>
                    <a:pt x="9061" y="3576"/>
                    <a:pt x="9918" y="3135"/>
                  </a:cubicBezTo>
                  <a:cubicBezTo>
                    <a:pt x="10751" y="2670"/>
                    <a:pt x="10751" y="1"/>
                    <a:pt x="9600" y="9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Google Shape;6111;p46">
              <a:extLst>
                <a:ext uri="{FF2B5EF4-FFF2-40B4-BE49-F238E27FC236}">
                  <a16:creationId xmlns:a16="http://schemas.microsoft.com/office/drawing/2014/main" id="{07C4B2A7-CF55-4D39-A618-D76F21B921D9}"/>
                </a:ext>
              </a:extLst>
            </p:cNvPr>
            <p:cNvSpPr/>
            <p:nvPr/>
          </p:nvSpPr>
          <p:spPr>
            <a:xfrm>
              <a:off x="4087625" y="3384275"/>
              <a:ext cx="11650" cy="37975"/>
            </a:xfrm>
            <a:custGeom>
              <a:avLst/>
              <a:gdLst/>
              <a:ahLst/>
              <a:cxnLst/>
              <a:rect l="l" t="t" r="r" b="b"/>
              <a:pathLst>
                <a:path w="466" h="1519" extrusionOk="0">
                  <a:moveTo>
                    <a:pt x="466" y="25"/>
                  </a:moveTo>
                  <a:cubicBezTo>
                    <a:pt x="392" y="784"/>
                    <a:pt x="343" y="1519"/>
                    <a:pt x="343" y="1519"/>
                  </a:cubicBezTo>
                  <a:lnTo>
                    <a:pt x="172" y="1519"/>
                  </a:lnTo>
                  <a:cubicBezTo>
                    <a:pt x="172" y="1519"/>
                    <a:pt x="172" y="392"/>
                    <a:pt x="0" y="637"/>
                  </a:cubicBezTo>
                  <a:cubicBezTo>
                    <a:pt x="25" y="0"/>
                    <a:pt x="466" y="25"/>
                    <a:pt x="466" y="25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Google Shape;6112;p46">
              <a:extLst>
                <a:ext uri="{FF2B5EF4-FFF2-40B4-BE49-F238E27FC236}">
                  <a16:creationId xmlns:a16="http://schemas.microsoft.com/office/drawing/2014/main" id="{423FB62A-7C71-4922-8F39-6B72B059B914}"/>
                </a:ext>
              </a:extLst>
            </p:cNvPr>
            <p:cNvSpPr/>
            <p:nvPr/>
          </p:nvSpPr>
          <p:spPr>
            <a:xfrm>
              <a:off x="4033750" y="3102050"/>
              <a:ext cx="78375" cy="325700"/>
            </a:xfrm>
            <a:custGeom>
              <a:avLst/>
              <a:gdLst/>
              <a:ahLst/>
              <a:cxnLst/>
              <a:rect l="l" t="t" r="r" b="b"/>
              <a:pathLst>
                <a:path w="3135" h="13028" extrusionOk="0">
                  <a:moveTo>
                    <a:pt x="294" y="12587"/>
                  </a:moveTo>
                  <a:cubicBezTo>
                    <a:pt x="221" y="12587"/>
                    <a:pt x="98" y="12514"/>
                    <a:pt x="0" y="12367"/>
                  </a:cubicBezTo>
                  <a:cubicBezTo>
                    <a:pt x="172" y="12171"/>
                    <a:pt x="343" y="11975"/>
                    <a:pt x="466" y="11828"/>
                  </a:cubicBezTo>
                  <a:cubicBezTo>
                    <a:pt x="808" y="11314"/>
                    <a:pt x="1396" y="10212"/>
                    <a:pt x="1421" y="9698"/>
                  </a:cubicBezTo>
                  <a:cubicBezTo>
                    <a:pt x="1470" y="9208"/>
                    <a:pt x="1151" y="3967"/>
                    <a:pt x="1078" y="3331"/>
                  </a:cubicBezTo>
                  <a:cubicBezTo>
                    <a:pt x="980" y="2694"/>
                    <a:pt x="735" y="270"/>
                    <a:pt x="759" y="147"/>
                  </a:cubicBezTo>
                  <a:cubicBezTo>
                    <a:pt x="784" y="0"/>
                    <a:pt x="3012" y="1004"/>
                    <a:pt x="3012" y="1004"/>
                  </a:cubicBezTo>
                  <a:cubicBezTo>
                    <a:pt x="2988" y="1200"/>
                    <a:pt x="2694" y="2449"/>
                    <a:pt x="2816" y="3257"/>
                  </a:cubicBezTo>
                  <a:cubicBezTo>
                    <a:pt x="2939" y="4065"/>
                    <a:pt x="3135" y="4580"/>
                    <a:pt x="3012" y="5902"/>
                  </a:cubicBezTo>
                  <a:cubicBezTo>
                    <a:pt x="2914" y="7224"/>
                    <a:pt x="2253" y="9330"/>
                    <a:pt x="2498" y="10334"/>
                  </a:cubicBezTo>
                  <a:cubicBezTo>
                    <a:pt x="2498" y="10359"/>
                    <a:pt x="2498" y="10383"/>
                    <a:pt x="2498" y="10383"/>
                  </a:cubicBezTo>
                  <a:cubicBezTo>
                    <a:pt x="1837" y="11289"/>
                    <a:pt x="1617" y="13028"/>
                    <a:pt x="294" y="12587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Google Shape;6113;p46">
              <a:extLst>
                <a:ext uri="{FF2B5EF4-FFF2-40B4-BE49-F238E27FC236}">
                  <a16:creationId xmlns:a16="http://schemas.microsoft.com/office/drawing/2014/main" id="{C7F1940B-8813-45A1-88F0-E197943BA921}"/>
                </a:ext>
              </a:extLst>
            </p:cNvPr>
            <p:cNvSpPr/>
            <p:nvPr/>
          </p:nvSpPr>
          <p:spPr>
            <a:xfrm>
              <a:off x="4014775" y="3361625"/>
              <a:ext cx="86950" cy="79000"/>
            </a:xfrm>
            <a:custGeom>
              <a:avLst/>
              <a:gdLst/>
              <a:ahLst/>
              <a:cxnLst/>
              <a:rect l="l" t="t" r="r" b="b"/>
              <a:pathLst>
                <a:path w="3478" h="3160" extrusionOk="0">
                  <a:moveTo>
                    <a:pt x="759" y="1984"/>
                  </a:moveTo>
                  <a:cubicBezTo>
                    <a:pt x="857" y="2131"/>
                    <a:pt x="980" y="2204"/>
                    <a:pt x="1053" y="2204"/>
                  </a:cubicBezTo>
                  <a:cubicBezTo>
                    <a:pt x="2376" y="2645"/>
                    <a:pt x="2596" y="906"/>
                    <a:pt x="3257" y="0"/>
                  </a:cubicBezTo>
                  <a:cubicBezTo>
                    <a:pt x="3478" y="955"/>
                    <a:pt x="3380" y="1078"/>
                    <a:pt x="3208" y="1200"/>
                  </a:cubicBezTo>
                  <a:cubicBezTo>
                    <a:pt x="3037" y="1347"/>
                    <a:pt x="2425" y="2106"/>
                    <a:pt x="2302" y="2620"/>
                  </a:cubicBezTo>
                  <a:cubicBezTo>
                    <a:pt x="2180" y="3159"/>
                    <a:pt x="514" y="3110"/>
                    <a:pt x="221" y="2988"/>
                  </a:cubicBezTo>
                  <a:cubicBezTo>
                    <a:pt x="0" y="2914"/>
                    <a:pt x="392" y="2449"/>
                    <a:pt x="759" y="1984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Google Shape;6114;p46">
              <a:extLst>
                <a:ext uri="{FF2B5EF4-FFF2-40B4-BE49-F238E27FC236}">
                  <a16:creationId xmlns:a16="http://schemas.microsoft.com/office/drawing/2014/main" id="{8CC4AC1F-43E3-40ED-8A1A-0E8883229EC7}"/>
                </a:ext>
              </a:extLst>
            </p:cNvPr>
            <p:cNvSpPr/>
            <p:nvPr/>
          </p:nvSpPr>
          <p:spPr>
            <a:xfrm>
              <a:off x="4132925" y="3105725"/>
              <a:ext cx="72250" cy="382650"/>
            </a:xfrm>
            <a:custGeom>
              <a:avLst/>
              <a:gdLst/>
              <a:ahLst/>
              <a:cxnLst/>
              <a:rect l="l" t="t" r="r" b="b"/>
              <a:pathLst>
                <a:path w="2890" h="15306" extrusionOk="0">
                  <a:moveTo>
                    <a:pt x="931" y="5363"/>
                  </a:moveTo>
                  <a:cubicBezTo>
                    <a:pt x="980" y="5951"/>
                    <a:pt x="1323" y="10457"/>
                    <a:pt x="1274" y="11191"/>
                  </a:cubicBezTo>
                  <a:cubicBezTo>
                    <a:pt x="1249" y="11657"/>
                    <a:pt x="1029" y="12367"/>
                    <a:pt x="882" y="12954"/>
                  </a:cubicBezTo>
                  <a:cubicBezTo>
                    <a:pt x="809" y="13322"/>
                    <a:pt x="760" y="13640"/>
                    <a:pt x="809" y="13787"/>
                  </a:cubicBezTo>
                  <a:cubicBezTo>
                    <a:pt x="931" y="14179"/>
                    <a:pt x="931" y="15305"/>
                    <a:pt x="1568" y="15060"/>
                  </a:cubicBezTo>
                  <a:cubicBezTo>
                    <a:pt x="2180" y="14791"/>
                    <a:pt x="2596" y="14007"/>
                    <a:pt x="2474" y="13126"/>
                  </a:cubicBezTo>
                  <a:cubicBezTo>
                    <a:pt x="2351" y="12220"/>
                    <a:pt x="2498" y="11803"/>
                    <a:pt x="2449" y="11289"/>
                  </a:cubicBezTo>
                  <a:cubicBezTo>
                    <a:pt x="2425" y="10751"/>
                    <a:pt x="2768" y="7469"/>
                    <a:pt x="2841" y="6294"/>
                  </a:cubicBezTo>
                  <a:cubicBezTo>
                    <a:pt x="2890" y="5143"/>
                    <a:pt x="2498" y="4580"/>
                    <a:pt x="2474" y="3796"/>
                  </a:cubicBezTo>
                  <a:cubicBezTo>
                    <a:pt x="2449" y="3012"/>
                    <a:pt x="2670" y="1396"/>
                    <a:pt x="2670" y="1396"/>
                  </a:cubicBezTo>
                  <a:cubicBezTo>
                    <a:pt x="2670" y="1396"/>
                    <a:pt x="0" y="0"/>
                    <a:pt x="221" y="1690"/>
                  </a:cubicBezTo>
                  <a:cubicBezTo>
                    <a:pt x="441" y="3380"/>
                    <a:pt x="857" y="4775"/>
                    <a:pt x="931" y="5363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Google Shape;6115;p46">
              <a:extLst>
                <a:ext uri="{FF2B5EF4-FFF2-40B4-BE49-F238E27FC236}">
                  <a16:creationId xmlns:a16="http://schemas.microsoft.com/office/drawing/2014/main" id="{AD7140AA-8333-4A0B-BABB-F68CA32D071A}"/>
                </a:ext>
              </a:extLst>
            </p:cNvPr>
            <p:cNvSpPr/>
            <p:nvPr/>
          </p:nvSpPr>
          <p:spPr>
            <a:xfrm>
              <a:off x="4038650" y="2894525"/>
              <a:ext cx="195925" cy="277350"/>
            </a:xfrm>
            <a:custGeom>
              <a:avLst/>
              <a:gdLst/>
              <a:ahLst/>
              <a:cxnLst/>
              <a:rect l="l" t="t" r="r" b="b"/>
              <a:pathLst>
                <a:path w="7837" h="11094" extrusionOk="0">
                  <a:moveTo>
                    <a:pt x="7469" y="906"/>
                  </a:moveTo>
                  <a:cubicBezTo>
                    <a:pt x="7836" y="2571"/>
                    <a:pt x="6955" y="3673"/>
                    <a:pt x="6808" y="4041"/>
                  </a:cubicBezTo>
                  <a:cubicBezTo>
                    <a:pt x="6636" y="4408"/>
                    <a:pt x="7151" y="9134"/>
                    <a:pt x="7151" y="9134"/>
                  </a:cubicBezTo>
                  <a:cubicBezTo>
                    <a:pt x="5730" y="11093"/>
                    <a:pt x="808" y="9869"/>
                    <a:pt x="0" y="8644"/>
                  </a:cubicBezTo>
                  <a:cubicBezTo>
                    <a:pt x="123" y="5755"/>
                    <a:pt x="392" y="1004"/>
                    <a:pt x="368" y="490"/>
                  </a:cubicBezTo>
                  <a:cubicBezTo>
                    <a:pt x="343" y="0"/>
                    <a:pt x="7469" y="906"/>
                    <a:pt x="7469" y="906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Google Shape;6116;p46">
              <a:extLst>
                <a:ext uri="{FF2B5EF4-FFF2-40B4-BE49-F238E27FC236}">
                  <a16:creationId xmlns:a16="http://schemas.microsoft.com/office/drawing/2014/main" id="{E9A3053E-86FE-4D18-B1B3-4E546634825E}"/>
                </a:ext>
              </a:extLst>
            </p:cNvPr>
            <p:cNvSpPr/>
            <p:nvPr/>
          </p:nvSpPr>
          <p:spPr>
            <a:xfrm>
              <a:off x="4150075" y="3429575"/>
              <a:ext cx="47775" cy="58800"/>
            </a:xfrm>
            <a:custGeom>
              <a:avLst/>
              <a:gdLst/>
              <a:ahLst/>
              <a:cxnLst/>
              <a:rect l="l" t="t" r="r" b="b"/>
              <a:pathLst>
                <a:path w="1911" h="2352" extrusionOk="0">
                  <a:moveTo>
                    <a:pt x="0" y="882"/>
                  </a:moveTo>
                  <a:cubicBezTo>
                    <a:pt x="49" y="1641"/>
                    <a:pt x="245" y="2351"/>
                    <a:pt x="882" y="2106"/>
                  </a:cubicBezTo>
                  <a:cubicBezTo>
                    <a:pt x="1494" y="1837"/>
                    <a:pt x="1910" y="1053"/>
                    <a:pt x="1788" y="172"/>
                  </a:cubicBezTo>
                  <a:cubicBezTo>
                    <a:pt x="1445" y="1127"/>
                    <a:pt x="171" y="1102"/>
                    <a:pt x="196" y="0"/>
                  </a:cubicBezTo>
                  <a:cubicBezTo>
                    <a:pt x="123" y="368"/>
                    <a:pt x="0" y="711"/>
                    <a:pt x="0" y="882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Google Shape;6117;p46">
              <a:extLst>
                <a:ext uri="{FF2B5EF4-FFF2-40B4-BE49-F238E27FC236}">
                  <a16:creationId xmlns:a16="http://schemas.microsoft.com/office/drawing/2014/main" id="{9FF36969-769F-4DCC-BC2E-285274E7C6F2}"/>
                </a:ext>
              </a:extLst>
            </p:cNvPr>
            <p:cNvSpPr/>
            <p:nvPr/>
          </p:nvSpPr>
          <p:spPr>
            <a:xfrm>
              <a:off x="4076600" y="2526575"/>
              <a:ext cx="62475" cy="126750"/>
            </a:xfrm>
            <a:custGeom>
              <a:avLst/>
              <a:gdLst/>
              <a:ahLst/>
              <a:cxnLst/>
              <a:rect l="l" t="t" r="r" b="b"/>
              <a:pathLst>
                <a:path w="2499" h="5070" extrusionOk="0">
                  <a:moveTo>
                    <a:pt x="1151" y="1"/>
                  </a:moveTo>
                  <a:cubicBezTo>
                    <a:pt x="294" y="809"/>
                    <a:pt x="25" y="1519"/>
                    <a:pt x="147" y="2303"/>
                  </a:cubicBezTo>
                  <a:cubicBezTo>
                    <a:pt x="270" y="3086"/>
                    <a:pt x="392" y="4090"/>
                    <a:pt x="1" y="4409"/>
                  </a:cubicBezTo>
                  <a:cubicBezTo>
                    <a:pt x="858" y="5070"/>
                    <a:pt x="2498" y="4090"/>
                    <a:pt x="2474" y="3919"/>
                  </a:cubicBezTo>
                  <a:cubicBezTo>
                    <a:pt x="2425" y="3747"/>
                    <a:pt x="1543" y="1201"/>
                    <a:pt x="1470" y="1176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Google Shape;6118;p46">
              <a:extLst>
                <a:ext uri="{FF2B5EF4-FFF2-40B4-BE49-F238E27FC236}">
                  <a16:creationId xmlns:a16="http://schemas.microsoft.com/office/drawing/2014/main" id="{72D7F21C-27E5-4538-8BEB-714C5BB76897}"/>
                </a:ext>
              </a:extLst>
            </p:cNvPr>
            <p:cNvSpPr/>
            <p:nvPr/>
          </p:nvSpPr>
          <p:spPr>
            <a:xfrm>
              <a:off x="4038650" y="2655150"/>
              <a:ext cx="232650" cy="347125"/>
            </a:xfrm>
            <a:custGeom>
              <a:avLst/>
              <a:gdLst/>
              <a:ahLst/>
              <a:cxnLst/>
              <a:rect l="l" t="t" r="r" b="b"/>
              <a:pathLst>
                <a:path w="9306" h="13885" extrusionOk="0">
                  <a:moveTo>
                    <a:pt x="1935" y="857"/>
                  </a:moveTo>
                  <a:cubicBezTo>
                    <a:pt x="3747" y="0"/>
                    <a:pt x="6881" y="515"/>
                    <a:pt x="8081" y="1763"/>
                  </a:cubicBezTo>
                  <a:cubicBezTo>
                    <a:pt x="9306" y="3012"/>
                    <a:pt x="6759" y="5314"/>
                    <a:pt x="6318" y="6661"/>
                  </a:cubicBezTo>
                  <a:cubicBezTo>
                    <a:pt x="5902" y="7983"/>
                    <a:pt x="8816" y="11730"/>
                    <a:pt x="7861" y="12881"/>
                  </a:cubicBezTo>
                  <a:cubicBezTo>
                    <a:pt x="5975" y="13885"/>
                    <a:pt x="515" y="13199"/>
                    <a:pt x="0" y="11681"/>
                  </a:cubicBezTo>
                  <a:cubicBezTo>
                    <a:pt x="25" y="9453"/>
                    <a:pt x="1445" y="7494"/>
                    <a:pt x="1102" y="6563"/>
                  </a:cubicBezTo>
                  <a:cubicBezTo>
                    <a:pt x="1102" y="5975"/>
                    <a:pt x="172" y="4016"/>
                    <a:pt x="539" y="3282"/>
                  </a:cubicBezTo>
                  <a:cubicBezTo>
                    <a:pt x="1298" y="1739"/>
                    <a:pt x="1127" y="1323"/>
                    <a:pt x="1935" y="857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Google Shape;6119;p46">
              <a:extLst>
                <a:ext uri="{FF2B5EF4-FFF2-40B4-BE49-F238E27FC236}">
                  <a16:creationId xmlns:a16="http://schemas.microsoft.com/office/drawing/2014/main" id="{7ADE0C0F-D521-4AB8-AC51-4AE48E7FEB68}"/>
                </a:ext>
              </a:extLst>
            </p:cNvPr>
            <p:cNvSpPr/>
            <p:nvPr/>
          </p:nvSpPr>
          <p:spPr>
            <a:xfrm>
              <a:off x="4086400" y="2518000"/>
              <a:ext cx="102250" cy="146975"/>
            </a:xfrm>
            <a:custGeom>
              <a:avLst/>
              <a:gdLst/>
              <a:ahLst/>
              <a:cxnLst/>
              <a:rect l="l" t="t" r="r" b="b"/>
              <a:pathLst>
                <a:path w="4090" h="5879" extrusionOk="0">
                  <a:moveTo>
                    <a:pt x="245" y="1421"/>
                  </a:moveTo>
                  <a:cubicBezTo>
                    <a:pt x="245" y="1421"/>
                    <a:pt x="0" y="2303"/>
                    <a:pt x="98" y="2964"/>
                  </a:cubicBezTo>
                  <a:cubicBezTo>
                    <a:pt x="172" y="3650"/>
                    <a:pt x="245" y="4997"/>
                    <a:pt x="857" y="5437"/>
                  </a:cubicBezTo>
                  <a:cubicBezTo>
                    <a:pt x="1445" y="5878"/>
                    <a:pt x="2302" y="5364"/>
                    <a:pt x="2890" y="4874"/>
                  </a:cubicBezTo>
                  <a:cubicBezTo>
                    <a:pt x="3453" y="4409"/>
                    <a:pt x="4065" y="3503"/>
                    <a:pt x="4065" y="2425"/>
                  </a:cubicBezTo>
                  <a:cubicBezTo>
                    <a:pt x="4090" y="1348"/>
                    <a:pt x="3674" y="1"/>
                    <a:pt x="2106" y="74"/>
                  </a:cubicBezTo>
                  <a:cubicBezTo>
                    <a:pt x="539" y="148"/>
                    <a:pt x="245" y="1421"/>
                    <a:pt x="245" y="142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Google Shape;6120;p46">
              <a:extLst>
                <a:ext uri="{FF2B5EF4-FFF2-40B4-BE49-F238E27FC236}">
                  <a16:creationId xmlns:a16="http://schemas.microsoft.com/office/drawing/2014/main" id="{6109C3A7-70F8-4063-8145-2B3EA39073BD}"/>
                </a:ext>
              </a:extLst>
            </p:cNvPr>
            <p:cNvSpPr/>
            <p:nvPr/>
          </p:nvSpPr>
          <p:spPr>
            <a:xfrm>
              <a:off x="4112100" y="2630650"/>
              <a:ext cx="52675" cy="92475"/>
            </a:xfrm>
            <a:custGeom>
              <a:avLst/>
              <a:gdLst/>
              <a:ahLst/>
              <a:cxnLst/>
              <a:rect l="l" t="t" r="r" b="b"/>
              <a:pathLst>
                <a:path w="2107" h="3699" extrusionOk="0">
                  <a:moveTo>
                    <a:pt x="1862" y="1"/>
                  </a:moveTo>
                  <a:cubicBezTo>
                    <a:pt x="1862" y="1"/>
                    <a:pt x="1764" y="1397"/>
                    <a:pt x="2082" y="1911"/>
                  </a:cubicBezTo>
                  <a:cubicBezTo>
                    <a:pt x="2107" y="2254"/>
                    <a:pt x="1274" y="3698"/>
                    <a:pt x="466" y="3454"/>
                  </a:cubicBezTo>
                  <a:cubicBezTo>
                    <a:pt x="1" y="3307"/>
                    <a:pt x="50" y="2645"/>
                    <a:pt x="50" y="2645"/>
                  </a:cubicBezTo>
                  <a:cubicBezTo>
                    <a:pt x="99" y="2131"/>
                    <a:pt x="50" y="907"/>
                    <a:pt x="50" y="907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Google Shape;6121;p46">
              <a:extLst>
                <a:ext uri="{FF2B5EF4-FFF2-40B4-BE49-F238E27FC236}">
                  <a16:creationId xmlns:a16="http://schemas.microsoft.com/office/drawing/2014/main" id="{039DC2A3-EB78-4263-9084-32D342FECFF8}"/>
                </a:ext>
              </a:extLst>
            </p:cNvPr>
            <p:cNvSpPr/>
            <p:nvPr/>
          </p:nvSpPr>
          <p:spPr>
            <a:xfrm>
              <a:off x="4128025" y="2507000"/>
              <a:ext cx="91250" cy="162850"/>
            </a:xfrm>
            <a:custGeom>
              <a:avLst/>
              <a:gdLst/>
              <a:ahLst/>
              <a:cxnLst/>
              <a:rect l="l" t="t" r="r" b="b"/>
              <a:pathLst>
                <a:path w="3650" h="6514" extrusionOk="0">
                  <a:moveTo>
                    <a:pt x="1" y="1910"/>
                  </a:moveTo>
                  <a:cubicBezTo>
                    <a:pt x="319" y="3012"/>
                    <a:pt x="1298" y="3282"/>
                    <a:pt x="1298" y="3282"/>
                  </a:cubicBezTo>
                  <a:cubicBezTo>
                    <a:pt x="1470" y="4751"/>
                    <a:pt x="1127" y="5804"/>
                    <a:pt x="637" y="6049"/>
                  </a:cubicBezTo>
                  <a:cubicBezTo>
                    <a:pt x="1935" y="6514"/>
                    <a:pt x="2670" y="6147"/>
                    <a:pt x="3037" y="5461"/>
                  </a:cubicBezTo>
                  <a:cubicBezTo>
                    <a:pt x="3380" y="4751"/>
                    <a:pt x="3649" y="1788"/>
                    <a:pt x="2204" y="906"/>
                  </a:cubicBezTo>
                  <a:cubicBezTo>
                    <a:pt x="760" y="0"/>
                    <a:pt x="1" y="1910"/>
                    <a:pt x="1" y="1910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Google Shape;6122;p46">
              <a:extLst>
                <a:ext uri="{FF2B5EF4-FFF2-40B4-BE49-F238E27FC236}">
                  <a16:creationId xmlns:a16="http://schemas.microsoft.com/office/drawing/2014/main" id="{777CDFCC-AD1A-4506-BB3B-112D737E0A20}"/>
                </a:ext>
              </a:extLst>
            </p:cNvPr>
            <p:cNvSpPr/>
            <p:nvPr/>
          </p:nvSpPr>
          <p:spPr>
            <a:xfrm>
              <a:off x="4088225" y="2505150"/>
              <a:ext cx="75950" cy="65525"/>
            </a:xfrm>
            <a:custGeom>
              <a:avLst/>
              <a:gdLst/>
              <a:ahLst/>
              <a:cxnLst/>
              <a:rect l="l" t="t" r="r" b="b"/>
              <a:pathLst>
                <a:path w="3038" h="2621" extrusionOk="0">
                  <a:moveTo>
                    <a:pt x="1593" y="1984"/>
                  </a:moveTo>
                  <a:cubicBezTo>
                    <a:pt x="1152" y="2596"/>
                    <a:pt x="148" y="2621"/>
                    <a:pt x="1" y="2596"/>
                  </a:cubicBezTo>
                  <a:cubicBezTo>
                    <a:pt x="25" y="246"/>
                    <a:pt x="2303" y="1"/>
                    <a:pt x="3037" y="833"/>
                  </a:cubicBezTo>
                  <a:cubicBezTo>
                    <a:pt x="2425" y="2009"/>
                    <a:pt x="1593" y="1984"/>
                    <a:pt x="1593" y="1984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Google Shape;6123;p46">
              <a:extLst>
                <a:ext uri="{FF2B5EF4-FFF2-40B4-BE49-F238E27FC236}">
                  <a16:creationId xmlns:a16="http://schemas.microsoft.com/office/drawing/2014/main" id="{D746BF48-AB2F-4711-8FFD-F20BCFF054CC}"/>
                </a:ext>
              </a:extLst>
            </p:cNvPr>
            <p:cNvSpPr/>
            <p:nvPr/>
          </p:nvSpPr>
          <p:spPr>
            <a:xfrm>
              <a:off x="4087000" y="2703500"/>
              <a:ext cx="96150" cy="181850"/>
            </a:xfrm>
            <a:custGeom>
              <a:avLst/>
              <a:gdLst/>
              <a:ahLst/>
              <a:cxnLst/>
              <a:rect l="l" t="t" r="r" b="b"/>
              <a:pathLst>
                <a:path w="3846" h="7274" extrusionOk="0">
                  <a:moveTo>
                    <a:pt x="3405" y="4972"/>
                  </a:moveTo>
                  <a:cubicBezTo>
                    <a:pt x="3331" y="4923"/>
                    <a:pt x="3845" y="735"/>
                    <a:pt x="3845" y="735"/>
                  </a:cubicBezTo>
                  <a:lnTo>
                    <a:pt x="172" y="1"/>
                  </a:lnTo>
                  <a:lnTo>
                    <a:pt x="1" y="6490"/>
                  </a:lnTo>
                  <a:lnTo>
                    <a:pt x="3356" y="72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Google Shape;6124;p46">
              <a:extLst>
                <a:ext uri="{FF2B5EF4-FFF2-40B4-BE49-F238E27FC236}">
                  <a16:creationId xmlns:a16="http://schemas.microsoft.com/office/drawing/2014/main" id="{AFC1FC3F-0C4F-41B1-998E-88881B8613BF}"/>
                </a:ext>
              </a:extLst>
            </p:cNvPr>
            <p:cNvSpPr/>
            <p:nvPr/>
          </p:nvSpPr>
          <p:spPr>
            <a:xfrm>
              <a:off x="4065575" y="2759225"/>
              <a:ext cx="57575" cy="77150"/>
            </a:xfrm>
            <a:custGeom>
              <a:avLst/>
              <a:gdLst/>
              <a:ahLst/>
              <a:cxnLst/>
              <a:rect l="l" t="t" r="r" b="b"/>
              <a:pathLst>
                <a:path w="2303" h="3086" extrusionOk="0">
                  <a:moveTo>
                    <a:pt x="2303" y="1665"/>
                  </a:moveTo>
                  <a:cubicBezTo>
                    <a:pt x="2303" y="1665"/>
                    <a:pt x="1127" y="514"/>
                    <a:pt x="858" y="270"/>
                  </a:cubicBezTo>
                  <a:cubicBezTo>
                    <a:pt x="613" y="0"/>
                    <a:pt x="613" y="343"/>
                    <a:pt x="931" y="955"/>
                  </a:cubicBezTo>
                  <a:cubicBezTo>
                    <a:pt x="417" y="1078"/>
                    <a:pt x="74" y="1812"/>
                    <a:pt x="25" y="2057"/>
                  </a:cubicBezTo>
                  <a:cubicBezTo>
                    <a:pt x="1" y="2302"/>
                    <a:pt x="662" y="2939"/>
                    <a:pt x="858" y="3012"/>
                  </a:cubicBezTo>
                  <a:cubicBezTo>
                    <a:pt x="1054" y="3086"/>
                    <a:pt x="1837" y="3012"/>
                    <a:pt x="1837" y="301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Google Shape;6125;p46">
              <a:extLst>
                <a:ext uri="{FF2B5EF4-FFF2-40B4-BE49-F238E27FC236}">
                  <a16:creationId xmlns:a16="http://schemas.microsoft.com/office/drawing/2014/main" id="{6E0CDB9E-1934-4EFA-A1E0-FECACFD244C1}"/>
                </a:ext>
              </a:extLst>
            </p:cNvPr>
            <p:cNvSpPr/>
            <p:nvPr/>
          </p:nvSpPr>
          <p:spPr>
            <a:xfrm>
              <a:off x="4097425" y="2693100"/>
              <a:ext cx="162250" cy="206325"/>
            </a:xfrm>
            <a:custGeom>
              <a:avLst/>
              <a:gdLst/>
              <a:ahLst/>
              <a:cxnLst/>
              <a:rect l="l" t="t" r="r" b="b"/>
              <a:pathLst>
                <a:path w="6490" h="8253" extrusionOk="0">
                  <a:moveTo>
                    <a:pt x="5143" y="49"/>
                  </a:moveTo>
                  <a:cubicBezTo>
                    <a:pt x="4139" y="123"/>
                    <a:pt x="3967" y="5559"/>
                    <a:pt x="3967" y="5559"/>
                  </a:cubicBezTo>
                  <a:cubicBezTo>
                    <a:pt x="3967" y="5559"/>
                    <a:pt x="1225" y="4286"/>
                    <a:pt x="1029" y="4310"/>
                  </a:cubicBezTo>
                  <a:cubicBezTo>
                    <a:pt x="0" y="4531"/>
                    <a:pt x="563" y="5657"/>
                    <a:pt x="563" y="5657"/>
                  </a:cubicBezTo>
                  <a:cubicBezTo>
                    <a:pt x="2718" y="7298"/>
                    <a:pt x="3600" y="8253"/>
                    <a:pt x="4653" y="8033"/>
                  </a:cubicBezTo>
                  <a:cubicBezTo>
                    <a:pt x="5706" y="7837"/>
                    <a:pt x="6489" y="4065"/>
                    <a:pt x="6465" y="2376"/>
                  </a:cubicBezTo>
                  <a:cubicBezTo>
                    <a:pt x="6416" y="662"/>
                    <a:pt x="5779" y="1"/>
                    <a:pt x="5143" y="4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Google Shape;6126;p46">
              <a:extLst>
                <a:ext uri="{FF2B5EF4-FFF2-40B4-BE49-F238E27FC236}">
                  <a16:creationId xmlns:a16="http://schemas.microsoft.com/office/drawing/2014/main" id="{902B393A-EBC2-4A22-A79E-1FABCAD5D971}"/>
                </a:ext>
              </a:extLst>
            </p:cNvPr>
            <p:cNvSpPr/>
            <p:nvPr/>
          </p:nvSpPr>
          <p:spPr>
            <a:xfrm>
              <a:off x="3786425" y="2656975"/>
              <a:ext cx="83275" cy="64300"/>
            </a:xfrm>
            <a:custGeom>
              <a:avLst/>
              <a:gdLst/>
              <a:ahLst/>
              <a:cxnLst/>
              <a:rect l="l" t="t" r="r" b="b"/>
              <a:pathLst>
                <a:path w="3331" h="2572" extrusionOk="0">
                  <a:moveTo>
                    <a:pt x="3306" y="1813"/>
                  </a:moveTo>
                  <a:cubicBezTo>
                    <a:pt x="3233" y="1788"/>
                    <a:pt x="2914" y="1201"/>
                    <a:pt x="2743" y="1054"/>
                  </a:cubicBezTo>
                  <a:cubicBezTo>
                    <a:pt x="2596" y="931"/>
                    <a:pt x="1984" y="564"/>
                    <a:pt x="1812" y="295"/>
                  </a:cubicBezTo>
                  <a:cubicBezTo>
                    <a:pt x="1641" y="1"/>
                    <a:pt x="1616" y="686"/>
                    <a:pt x="1812" y="833"/>
                  </a:cubicBezTo>
                  <a:cubicBezTo>
                    <a:pt x="2008" y="980"/>
                    <a:pt x="2155" y="1127"/>
                    <a:pt x="2155" y="1127"/>
                  </a:cubicBezTo>
                  <a:cubicBezTo>
                    <a:pt x="2155" y="1127"/>
                    <a:pt x="1102" y="490"/>
                    <a:pt x="808" y="442"/>
                  </a:cubicBezTo>
                  <a:cubicBezTo>
                    <a:pt x="514" y="368"/>
                    <a:pt x="123" y="246"/>
                    <a:pt x="74" y="442"/>
                  </a:cubicBezTo>
                  <a:cubicBezTo>
                    <a:pt x="0" y="613"/>
                    <a:pt x="196" y="1446"/>
                    <a:pt x="368" y="1641"/>
                  </a:cubicBezTo>
                  <a:cubicBezTo>
                    <a:pt x="539" y="1813"/>
                    <a:pt x="882" y="2033"/>
                    <a:pt x="1372" y="2278"/>
                  </a:cubicBezTo>
                  <a:cubicBezTo>
                    <a:pt x="1837" y="2498"/>
                    <a:pt x="2939" y="2572"/>
                    <a:pt x="2939" y="2572"/>
                  </a:cubicBezTo>
                  <a:cubicBezTo>
                    <a:pt x="3208" y="2376"/>
                    <a:pt x="3331" y="2131"/>
                    <a:pt x="3306" y="1813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Google Shape;6127;p46">
              <a:extLst>
                <a:ext uri="{FF2B5EF4-FFF2-40B4-BE49-F238E27FC236}">
                  <a16:creationId xmlns:a16="http://schemas.microsoft.com/office/drawing/2014/main" id="{96BE3FCE-8684-4B74-A5C0-478B8F0D7A15}"/>
                </a:ext>
              </a:extLst>
            </p:cNvPr>
            <p:cNvSpPr/>
            <p:nvPr/>
          </p:nvSpPr>
          <p:spPr>
            <a:xfrm>
              <a:off x="5275275" y="3360400"/>
              <a:ext cx="122475" cy="745050"/>
            </a:xfrm>
            <a:custGeom>
              <a:avLst/>
              <a:gdLst/>
              <a:ahLst/>
              <a:cxnLst/>
              <a:rect l="l" t="t" r="r" b="b"/>
              <a:pathLst>
                <a:path w="4899" h="29802" extrusionOk="0">
                  <a:moveTo>
                    <a:pt x="1" y="29802"/>
                  </a:moveTo>
                  <a:lnTo>
                    <a:pt x="4899" y="26961"/>
                  </a:lnTo>
                  <a:lnTo>
                    <a:pt x="4899" y="0"/>
                  </a:lnTo>
                  <a:lnTo>
                    <a:pt x="1" y="2816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Google Shape;6128;p46">
              <a:extLst>
                <a:ext uri="{FF2B5EF4-FFF2-40B4-BE49-F238E27FC236}">
                  <a16:creationId xmlns:a16="http://schemas.microsoft.com/office/drawing/2014/main" id="{ECB6D361-5725-4820-8E7B-32C5CDAD39D7}"/>
                </a:ext>
              </a:extLst>
            </p:cNvPr>
            <p:cNvSpPr/>
            <p:nvPr/>
          </p:nvSpPr>
          <p:spPr>
            <a:xfrm>
              <a:off x="5082450" y="3812800"/>
              <a:ext cx="122450" cy="404075"/>
            </a:xfrm>
            <a:custGeom>
              <a:avLst/>
              <a:gdLst/>
              <a:ahLst/>
              <a:cxnLst/>
              <a:rect l="l" t="t" r="r" b="b"/>
              <a:pathLst>
                <a:path w="4898" h="16163" extrusionOk="0">
                  <a:moveTo>
                    <a:pt x="0" y="16163"/>
                  </a:moveTo>
                  <a:lnTo>
                    <a:pt x="4898" y="13322"/>
                  </a:lnTo>
                  <a:lnTo>
                    <a:pt x="4898" y="1"/>
                  </a:lnTo>
                  <a:lnTo>
                    <a:pt x="0" y="284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Google Shape;6129;p46">
              <a:extLst>
                <a:ext uri="{FF2B5EF4-FFF2-40B4-BE49-F238E27FC236}">
                  <a16:creationId xmlns:a16="http://schemas.microsoft.com/office/drawing/2014/main" id="{E693A47F-ED9E-4624-A4BC-4A052B75652E}"/>
                </a:ext>
              </a:extLst>
            </p:cNvPr>
            <p:cNvSpPr/>
            <p:nvPr/>
          </p:nvSpPr>
          <p:spPr>
            <a:xfrm>
              <a:off x="4889600" y="3798125"/>
              <a:ext cx="122475" cy="529575"/>
            </a:xfrm>
            <a:custGeom>
              <a:avLst/>
              <a:gdLst/>
              <a:ahLst/>
              <a:cxnLst/>
              <a:rect l="l" t="t" r="r" b="b"/>
              <a:pathLst>
                <a:path w="4899" h="21183" extrusionOk="0">
                  <a:moveTo>
                    <a:pt x="1" y="21182"/>
                  </a:moveTo>
                  <a:lnTo>
                    <a:pt x="4898" y="18366"/>
                  </a:lnTo>
                  <a:lnTo>
                    <a:pt x="4898" y="0"/>
                  </a:lnTo>
                  <a:lnTo>
                    <a:pt x="1" y="284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Google Shape;6130;p46">
              <a:extLst>
                <a:ext uri="{FF2B5EF4-FFF2-40B4-BE49-F238E27FC236}">
                  <a16:creationId xmlns:a16="http://schemas.microsoft.com/office/drawing/2014/main" id="{F5B0CB8A-2476-424D-B67B-5E7B991ED45D}"/>
                </a:ext>
              </a:extLst>
            </p:cNvPr>
            <p:cNvSpPr/>
            <p:nvPr/>
          </p:nvSpPr>
          <p:spPr>
            <a:xfrm>
              <a:off x="5400175" y="3423600"/>
              <a:ext cx="52675" cy="92925"/>
            </a:xfrm>
            <a:custGeom>
              <a:avLst/>
              <a:gdLst/>
              <a:ahLst/>
              <a:cxnLst/>
              <a:rect l="l" t="t" r="r" b="b"/>
              <a:pathLst>
                <a:path w="2107" h="3717" extrusionOk="0">
                  <a:moveTo>
                    <a:pt x="935" y="0"/>
                  </a:moveTo>
                  <a:cubicBezTo>
                    <a:pt x="718" y="0"/>
                    <a:pt x="1087" y="1393"/>
                    <a:pt x="1004" y="1537"/>
                  </a:cubicBezTo>
                  <a:cubicBezTo>
                    <a:pt x="417" y="1782"/>
                    <a:pt x="0" y="2541"/>
                    <a:pt x="343" y="3129"/>
                  </a:cubicBezTo>
                  <a:cubicBezTo>
                    <a:pt x="711" y="3717"/>
                    <a:pt x="1151" y="3717"/>
                    <a:pt x="1151" y="3717"/>
                  </a:cubicBezTo>
                  <a:lnTo>
                    <a:pt x="2106" y="3472"/>
                  </a:lnTo>
                  <a:cubicBezTo>
                    <a:pt x="2106" y="3472"/>
                    <a:pt x="1715" y="876"/>
                    <a:pt x="1127" y="166"/>
                  </a:cubicBezTo>
                  <a:cubicBezTo>
                    <a:pt x="1038" y="50"/>
                    <a:pt x="976" y="0"/>
                    <a:pt x="93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Google Shape;6131;p46">
              <a:extLst>
                <a:ext uri="{FF2B5EF4-FFF2-40B4-BE49-F238E27FC236}">
                  <a16:creationId xmlns:a16="http://schemas.microsoft.com/office/drawing/2014/main" id="{69AEC952-C70A-40C2-AFC4-30B968D754C7}"/>
                </a:ext>
              </a:extLst>
            </p:cNvPr>
            <p:cNvSpPr/>
            <p:nvPr/>
          </p:nvSpPr>
          <p:spPr>
            <a:xfrm>
              <a:off x="5417925" y="3503600"/>
              <a:ext cx="213650" cy="258200"/>
            </a:xfrm>
            <a:custGeom>
              <a:avLst/>
              <a:gdLst/>
              <a:ahLst/>
              <a:cxnLst/>
              <a:rect l="l" t="t" r="r" b="b"/>
              <a:pathLst>
                <a:path w="8546" h="10328" extrusionOk="0">
                  <a:moveTo>
                    <a:pt x="1263" y="0"/>
                  </a:moveTo>
                  <a:cubicBezTo>
                    <a:pt x="589" y="0"/>
                    <a:pt x="1" y="517"/>
                    <a:pt x="1" y="517"/>
                  </a:cubicBezTo>
                  <a:cubicBezTo>
                    <a:pt x="441" y="4533"/>
                    <a:pt x="466" y="6565"/>
                    <a:pt x="833" y="7373"/>
                  </a:cubicBezTo>
                  <a:cubicBezTo>
                    <a:pt x="1225" y="8181"/>
                    <a:pt x="4923" y="9822"/>
                    <a:pt x="5927" y="10238"/>
                  </a:cubicBezTo>
                  <a:cubicBezTo>
                    <a:pt x="6067" y="10298"/>
                    <a:pt x="6221" y="10327"/>
                    <a:pt x="6380" y="10327"/>
                  </a:cubicBezTo>
                  <a:cubicBezTo>
                    <a:pt x="7383" y="10327"/>
                    <a:pt x="8546" y="9176"/>
                    <a:pt x="7298" y="7569"/>
                  </a:cubicBezTo>
                  <a:cubicBezTo>
                    <a:pt x="3355" y="6173"/>
                    <a:pt x="2792" y="5806"/>
                    <a:pt x="2792" y="5806"/>
                  </a:cubicBezTo>
                  <a:cubicBezTo>
                    <a:pt x="2792" y="5806"/>
                    <a:pt x="1739" y="908"/>
                    <a:pt x="1617" y="51"/>
                  </a:cubicBezTo>
                  <a:cubicBezTo>
                    <a:pt x="1498" y="15"/>
                    <a:pt x="1379" y="0"/>
                    <a:pt x="1263" y="0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Google Shape;6132;p46">
              <a:extLst>
                <a:ext uri="{FF2B5EF4-FFF2-40B4-BE49-F238E27FC236}">
                  <a16:creationId xmlns:a16="http://schemas.microsoft.com/office/drawing/2014/main" id="{602E1999-83E7-4DC5-BCDB-505EB59C0A2C}"/>
                </a:ext>
              </a:extLst>
            </p:cNvPr>
            <p:cNvSpPr/>
            <p:nvPr/>
          </p:nvSpPr>
          <p:spPr>
            <a:xfrm>
              <a:off x="5469975" y="3544675"/>
              <a:ext cx="134700" cy="158575"/>
            </a:xfrm>
            <a:custGeom>
              <a:avLst/>
              <a:gdLst/>
              <a:ahLst/>
              <a:cxnLst/>
              <a:rect l="l" t="t" r="r" b="b"/>
              <a:pathLst>
                <a:path w="5388" h="6343" extrusionOk="0">
                  <a:moveTo>
                    <a:pt x="1616" y="1053"/>
                  </a:moveTo>
                  <a:cubicBezTo>
                    <a:pt x="784" y="1445"/>
                    <a:pt x="0" y="4261"/>
                    <a:pt x="465" y="5265"/>
                  </a:cubicBezTo>
                  <a:cubicBezTo>
                    <a:pt x="931" y="6269"/>
                    <a:pt x="1665" y="6342"/>
                    <a:pt x="2596" y="6098"/>
                  </a:cubicBezTo>
                  <a:cubicBezTo>
                    <a:pt x="3526" y="5853"/>
                    <a:pt x="4579" y="4628"/>
                    <a:pt x="4922" y="3477"/>
                  </a:cubicBezTo>
                  <a:cubicBezTo>
                    <a:pt x="5387" y="1935"/>
                    <a:pt x="4041" y="0"/>
                    <a:pt x="1616" y="1053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Google Shape;6133;p46">
              <a:extLst>
                <a:ext uri="{FF2B5EF4-FFF2-40B4-BE49-F238E27FC236}">
                  <a16:creationId xmlns:a16="http://schemas.microsoft.com/office/drawing/2014/main" id="{C2832154-500A-4BDD-AA7A-2531588D77BD}"/>
                </a:ext>
              </a:extLst>
            </p:cNvPr>
            <p:cNvSpPr/>
            <p:nvPr/>
          </p:nvSpPr>
          <p:spPr>
            <a:xfrm>
              <a:off x="5366500" y="4400525"/>
              <a:ext cx="119400" cy="36125"/>
            </a:xfrm>
            <a:custGeom>
              <a:avLst/>
              <a:gdLst/>
              <a:ahLst/>
              <a:cxnLst/>
              <a:rect l="l" t="t" r="r" b="b"/>
              <a:pathLst>
                <a:path w="4776" h="1445" extrusionOk="0">
                  <a:moveTo>
                    <a:pt x="4776" y="955"/>
                  </a:moveTo>
                  <a:lnTo>
                    <a:pt x="4776" y="1176"/>
                  </a:lnTo>
                  <a:cubicBezTo>
                    <a:pt x="4335" y="1445"/>
                    <a:pt x="3331" y="1298"/>
                    <a:pt x="3062" y="1176"/>
                  </a:cubicBezTo>
                  <a:cubicBezTo>
                    <a:pt x="2890" y="931"/>
                    <a:pt x="2425" y="1004"/>
                    <a:pt x="2156" y="1102"/>
                  </a:cubicBezTo>
                  <a:cubicBezTo>
                    <a:pt x="1152" y="1176"/>
                    <a:pt x="809" y="1029"/>
                    <a:pt x="466" y="784"/>
                  </a:cubicBezTo>
                  <a:cubicBezTo>
                    <a:pt x="295" y="661"/>
                    <a:pt x="1" y="343"/>
                    <a:pt x="25" y="0"/>
                  </a:cubicBezTo>
                  <a:cubicBezTo>
                    <a:pt x="1225" y="270"/>
                    <a:pt x="4776" y="955"/>
                    <a:pt x="4776" y="95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Google Shape;6134;p46">
              <a:extLst>
                <a:ext uri="{FF2B5EF4-FFF2-40B4-BE49-F238E27FC236}">
                  <a16:creationId xmlns:a16="http://schemas.microsoft.com/office/drawing/2014/main" id="{6BDB473D-B1E2-4BE8-9B26-392E896A9C6F}"/>
                </a:ext>
              </a:extLst>
            </p:cNvPr>
            <p:cNvSpPr/>
            <p:nvPr/>
          </p:nvSpPr>
          <p:spPr>
            <a:xfrm>
              <a:off x="5364050" y="4381550"/>
              <a:ext cx="127975" cy="49600"/>
            </a:xfrm>
            <a:custGeom>
              <a:avLst/>
              <a:gdLst/>
              <a:ahLst/>
              <a:cxnLst/>
              <a:rect l="l" t="t" r="r" b="b"/>
              <a:pathLst>
                <a:path w="5119" h="1984" extrusionOk="0">
                  <a:moveTo>
                    <a:pt x="3160" y="0"/>
                  </a:moveTo>
                  <a:cubicBezTo>
                    <a:pt x="3160" y="0"/>
                    <a:pt x="2058" y="294"/>
                    <a:pt x="1421" y="392"/>
                  </a:cubicBezTo>
                  <a:cubicBezTo>
                    <a:pt x="784" y="490"/>
                    <a:pt x="319" y="367"/>
                    <a:pt x="172" y="612"/>
                  </a:cubicBezTo>
                  <a:cubicBezTo>
                    <a:pt x="1" y="833"/>
                    <a:pt x="344" y="1445"/>
                    <a:pt x="907" y="1641"/>
                  </a:cubicBezTo>
                  <a:cubicBezTo>
                    <a:pt x="1494" y="1837"/>
                    <a:pt x="2645" y="1616"/>
                    <a:pt x="3086" y="1690"/>
                  </a:cubicBezTo>
                  <a:cubicBezTo>
                    <a:pt x="3502" y="1788"/>
                    <a:pt x="4604" y="1984"/>
                    <a:pt x="4874" y="1714"/>
                  </a:cubicBezTo>
                  <a:cubicBezTo>
                    <a:pt x="5119" y="1445"/>
                    <a:pt x="4874" y="147"/>
                    <a:pt x="4874" y="14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Google Shape;6135;p46">
              <a:extLst>
                <a:ext uri="{FF2B5EF4-FFF2-40B4-BE49-F238E27FC236}">
                  <a16:creationId xmlns:a16="http://schemas.microsoft.com/office/drawing/2014/main" id="{05AB3F06-BBBD-4827-80D7-FEF0C298CEF1}"/>
                </a:ext>
              </a:extLst>
            </p:cNvPr>
            <p:cNvSpPr/>
            <p:nvPr/>
          </p:nvSpPr>
          <p:spPr>
            <a:xfrm>
              <a:off x="5505475" y="4284200"/>
              <a:ext cx="90625" cy="80825"/>
            </a:xfrm>
            <a:custGeom>
              <a:avLst/>
              <a:gdLst/>
              <a:ahLst/>
              <a:cxnLst/>
              <a:rect l="l" t="t" r="r" b="b"/>
              <a:pathLst>
                <a:path w="3625" h="3233" extrusionOk="0">
                  <a:moveTo>
                    <a:pt x="3551" y="2449"/>
                  </a:moveTo>
                  <a:lnTo>
                    <a:pt x="1617" y="270"/>
                  </a:lnTo>
                  <a:cubicBezTo>
                    <a:pt x="833" y="25"/>
                    <a:pt x="0" y="0"/>
                    <a:pt x="98" y="711"/>
                  </a:cubicBezTo>
                  <a:cubicBezTo>
                    <a:pt x="196" y="1347"/>
                    <a:pt x="1225" y="1617"/>
                    <a:pt x="1910" y="2253"/>
                  </a:cubicBezTo>
                  <a:lnTo>
                    <a:pt x="2572" y="2817"/>
                  </a:lnTo>
                  <a:cubicBezTo>
                    <a:pt x="3012" y="3233"/>
                    <a:pt x="3625" y="2866"/>
                    <a:pt x="3551" y="2449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Google Shape;6136;p46">
              <a:extLst>
                <a:ext uri="{FF2B5EF4-FFF2-40B4-BE49-F238E27FC236}">
                  <a16:creationId xmlns:a16="http://schemas.microsoft.com/office/drawing/2014/main" id="{F8798F01-1472-4A53-913C-9DEA80BBFD73}"/>
                </a:ext>
              </a:extLst>
            </p:cNvPr>
            <p:cNvSpPr/>
            <p:nvPr/>
          </p:nvSpPr>
          <p:spPr>
            <a:xfrm>
              <a:off x="5493850" y="3660375"/>
              <a:ext cx="66750" cy="45325"/>
            </a:xfrm>
            <a:custGeom>
              <a:avLst/>
              <a:gdLst/>
              <a:ahLst/>
              <a:cxnLst/>
              <a:rect l="l" t="t" r="r" b="b"/>
              <a:pathLst>
                <a:path w="2670" h="1813" extrusionOk="0">
                  <a:moveTo>
                    <a:pt x="2180" y="0"/>
                  </a:moveTo>
                  <a:cubicBezTo>
                    <a:pt x="2106" y="74"/>
                    <a:pt x="2008" y="147"/>
                    <a:pt x="1935" y="221"/>
                  </a:cubicBezTo>
                  <a:cubicBezTo>
                    <a:pt x="1420" y="588"/>
                    <a:pt x="931" y="833"/>
                    <a:pt x="318" y="1004"/>
                  </a:cubicBezTo>
                  <a:cubicBezTo>
                    <a:pt x="221" y="1029"/>
                    <a:pt x="123" y="1053"/>
                    <a:pt x="0" y="1078"/>
                  </a:cubicBezTo>
                  <a:lnTo>
                    <a:pt x="49" y="1641"/>
                  </a:lnTo>
                  <a:cubicBezTo>
                    <a:pt x="710" y="1812"/>
                    <a:pt x="1347" y="1543"/>
                    <a:pt x="1812" y="1396"/>
                  </a:cubicBezTo>
                  <a:cubicBezTo>
                    <a:pt x="2155" y="1323"/>
                    <a:pt x="2669" y="1225"/>
                    <a:pt x="2669" y="882"/>
                  </a:cubicBezTo>
                  <a:lnTo>
                    <a:pt x="2180" y="0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Google Shape;6137;p46">
              <a:extLst>
                <a:ext uri="{FF2B5EF4-FFF2-40B4-BE49-F238E27FC236}">
                  <a16:creationId xmlns:a16="http://schemas.microsoft.com/office/drawing/2014/main" id="{81210F42-0279-4ED0-AC95-A89E04D6618A}"/>
                </a:ext>
              </a:extLst>
            </p:cNvPr>
            <p:cNvSpPr/>
            <p:nvPr/>
          </p:nvSpPr>
          <p:spPr>
            <a:xfrm>
              <a:off x="5507925" y="4301950"/>
              <a:ext cx="89400" cy="69825"/>
            </a:xfrm>
            <a:custGeom>
              <a:avLst/>
              <a:gdLst/>
              <a:ahLst/>
              <a:cxnLst/>
              <a:rect l="l" t="t" r="r" b="b"/>
              <a:pathLst>
                <a:path w="3576" h="2793" extrusionOk="0">
                  <a:moveTo>
                    <a:pt x="2474" y="2107"/>
                  </a:moveTo>
                  <a:lnTo>
                    <a:pt x="1812" y="1543"/>
                  </a:lnTo>
                  <a:cubicBezTo>
                    <a:pt x="1127" y="907"/>
                    <a:pt x="98" y="637"/>
                    <a:pt x="0" y="1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ubicBezTo>
                    <a:pt x="0" y="50"/>
                    <a:pt x="0" y="123"/>
                    <a:pt x="0" y="197"/>
                  </a:cubicBezTo>
                  <a:cubicBezTo>
                    <a:pt x="98" y="833"/>
                    <a:pt x="1127" y="1127"/>
                    <a:pt x="1812" y="1739"/>
                  </a:cubicBezTo>
                  <a:lnTo>
                    <a:pt x="2474" y="2327"/>
                  </a:lnTo>
                  <a:cubicBezTo>
                    <a:pt x="3012" y="2792"/>
                    <a:pt x="3576" y="2449"/>
                    <a:pt x="3453" y="1739"/>
                  </a:cubicBezTo>
                  <a:cubicBezTo>
                    <a:pt x="3527" y="2156"/>
                    <a:pt x="2914" y="2523"/>
                    <a:pt x="2474" y="210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Google Shape;6138;p46">
              <a:extLst>
                <a:ext uri="{FF2B5EF4-FFF2-40B4-BE49-F238E27FC236}">
                  <a16:creationId xmlns:a16="http://schemas.microsoft.com/office/drawing/2014/main" id="{144A4D32-479B-4245-9939-364DE22AAB68}"/>
                </a:ext>
              </a:extLst>
            </p:cNvPr>
            <p:cNvSpPr/>
            <p:nvPr/>
          </p:nvSpPr>
          <p:spPr>
            <a:xfrm>
              <a:off x="5504250" y="3941375"/>
              <a:ext cx="106550" cy="415100"/>
            </a:xfrm>
            <a:custGeom>
              <a:avLst/>
              <a:gdLst/>
              <a:ahLst/>
              <a:cxnLst/>
              <a:rect l="l" t="t" r="r" b="b"/>
              <a:pathLst>
                <a:path w="4262" h="16604" extrusionOk="0">
                  <a:moveTo>
                    <a:pt x="3600" y="955"/>
                  </a:moveTo>
                  <a:cubicBezTo>
                    <a:pt x="4261" y="1910"/>
                    <a:pt x="2572" y="4555"/>
                    <a:pt x="3037" y="7836"/>
                  </a:cubicBezTo>
                  <a:cubicBezTo>
                    <a:pt x="3355" y="10089"/>
                    <a:pt x="3967" y="13836"/>
                    <a:pt x="3821" y="15942"/>
                  </a:cubicBezTo>
                  <a:cubicBezTo>
                    <a:pt x="3796" y="16334"/>
                    <a:pt x="2278" y="16603"/>
                    <a:pt x="1886" y="14742"/>
                  </a:cubicBezTo>
                  <a:cubicBezTo>
                    <a:pt x="1176" y="11559"/>
                    <a:pt x="319" y="9600"/>
                    <a:pt x="0" y="7126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rgbClr val="E5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Google Shape;6139;p46">
              <a:extLst>
                <a:ext uri="{FF2B5EF4-FFF2-40B4-BE49-F238E27FC236}">
                  <a16:creationId xmlns:a16="http://schemas.microsoft.com/office/drawing/2014/main" id="{CC4A696A-9164-4DA5-9886-B2E1FA10E477}"/>
                </a:ext>
              </a:extLst>
            </p:cNvPr>
            <p:cNvSpPr/>
            <p:nvPr/>
          </p:nvSpPr>
          <p:spPr>
            <a:xfrm>
              <a:off x="5402000" y="3956675"/>
              <a:ext cx="142675" cy="453650"/>
            </a:xfrm>
            <a:custGeom>
              <a:avLst/>
              <a:gdLst/>
              <a:ahLst/>
              <a:cxnLst/>
              <a:rect l="l" t="t" r="r" b="b"/>
              <a:pathLst>
                <a:path w="5707" h="18146" extrusionOk="0">
                  <a:moveTo>
                    <a:pt x="5535" y="0"/>
                  </a:moveTo>
                  <a:cubicBezTo>
                    <a:pt x="5707" y="2963"/>
                    <a:pt x="3601" y="6588"/>
                    <a:pt x="3723" y="8988"/>
                  </a:cubicBezTo>
                  <a:cubicBezTo>
                    <a:pt x="3870" y="11461"/>
                    <a:pt x="3601" y="14448"/>
                    <a:pt x="3601" y="17117"/>
                  </a:cubicBezTo>
                  <a:cubicBezTo>
                    <a:pt x="3601" y="17117"/>
                    <a:pt x="1421" y="18146"/>
                    <a:pt x="1323" y="16554"/>
                  </a:cubicBezTo>
                  <a:cubicBezTo>
                    <a:pt x="1005" y="11314"/>
                    <a:pt x="1" y="9698"/>
                    <a:pt x="1348" y="123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Google Shape;6140;p46">
              <a:extLst>
                <a:ext uri="{FF2B5EF4-FFF2-40B4-BE49-F238E27FC236}">
                  <a16:creationId xmlns:a16="http://schemas.microsoft.com/office/drawing/2014/main" id="{845F80EE-19F8-4DC5-850A-F8D47E524828}"/>
                </a:ext>
              </a:extLst>
            </p:cNvPr>
            <p:cNvSpPr/>
            <p:nvPr/>
          </p:nvSpPr>
          <p:spPr>
            <a:xfrm>
              <a:off x="5414250" y="3681800"/>
              <a:ext cx="206950" cy="364275"/>
            </a:xfrm>
            <a:custGeom>
              <a:avLst/>
              <a:gdLst/>
              <a:ahLst/>
              <a:cxnLst/>
              <a:rect l="l" t="t" r="r" b="b"/>
              <a:pathLst>
                <a:path w="8278" h="14571" extrusionOk="0">
                  <a:moveTo>
                    <a:pt x="1078" y="8130"/>
                  </a:moveTo>
                  <a:cubicBezTo>
                    <a:pt x="1005" y="5265"/>
                    <a:pt x="1543" y="2449"/>
                    <a:pt x="1543" y="2449"/>
                  </a:cubicBezTo>
                  <a:cubicBezTo>
                    <a:pt x="1788" y="2082"/>
                    <a:pt x="2107" y="1764"/>
                    <a:pt x="2474" y="1494"/>
                  </a:cubicBezTo>
                  <a:lnTo>
                    <a:pt x="3160" y="662"/>
                  </a:lnTo>
                  <a:cubicBezTo>
                    <a:pt x="3674" y="539"/>
                    <a:pt x="4164" y="392"/>
                    <a:pt x="4653" y="245"/>
                  </a:cubicBezTo>
                  <a:cubicBezTo>
                    <a:pt x="5413" y="0"/>
                    <a:pt x="6270" y="0"/>
                    <a:pt x="7053" y="245"/>
                  </a:cubicBezTo>
                  <a:cubicBezTo>
                    <a:pt x="8082" y="686"/>
                    <a:pt x="8278" y="1372"/>
                    <a:pt x="7812" y="2694"/>
                  </a:cubicBezTo>
                  <a:cubicBezTo>
                    <a:pt x="7837" y="2768"/>
                    <a:pt x="6906" y="6416"/>
                    <a:pt x="6784" y="7543"/>
                  </a:cubicBezTo>
                  <a:cubicBezTo>
                    <a:pt x="6784" y="7641"/>
                    <a:pt x="7567" y="10604"/>
                    <a:pt x="7739" y="11828"/>
                  </a:cubicBezTo>
                  <a:cubicBezTo>
                    <a:pt x="7739" y="11828"/>
                    <a:pt x="7004" y="12514"/>
                    <a:pt x="6784" y="12685"/>
                  </a:cubicBezTo>
                  <a:cubicBezTo>
                    <a:pt x="5266" y="14571"/>
                    <a:pt x="246" y="12269"/>
                    <a:pt x="74" y="11265"/>
                  </a:cubicBezTo>
                  <a:cubicBezTo>
                    <a:pt x="1" y="10898"/>
                    <a:pt x="613" y="9722"/>
                    <a:pt x="1078" y="813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Google Shape;6141;p46">
              <a:extLst>
                <a:ext uri="{FF2B5EF4-FFF2-40B4-BE49-F238E27FC236}">
                  <a16:creationId xmlns:a16="http://schemas.microsoft.com/office/drawing/2014/main" id="{39CE828B-E341-4BA5-99A1-5028CFB9CB99}"/>
                </a:ext>
              </a:extLst>
            </p:cNvPr>
            <p:cNvSpPr/>
            <p:nvPr/>
          </p:nvSpPr>
          <p:spPr>
            <a:xfrm>
              <a:off x="5486500" y="3549575"/>
              <a:ext cx="125525" cy="150625"/>
            </a:xfrm>
            <a:custGeom>
              <a:avLst/>
              <a:gdLst/>
              <a:ahLst/>
              <a:cxnLst/>
              <a:rect l="l" t="t" r="r" b="b"/>
              <a:pathLst>
                <a:path w="5021" h="6025" extrusionOk="0">
                  <a:moveTo>
                    <a:pt x="661" y="1053"/>
                  </a:moveTo>
                  <a:cubicBezTo>
                    <a:pt x="661" y="1053"/>
                    <a:pt x="392" y="1273"/>
                    <a:pt x="245" y="1763"/>
                  </a:cubicBezTo>
                  <a:cubicBezTo>
                    <a:pt x="98" y="2253"/>
                    <a:pt x="123" y="2596"/>
                    <a:pt x="123" y="2841"/>
                  </a:cubicBezTo>
                  <a:cubicBezTo>
                    <a:pt x="98" y="3110"/>
                    <a:pt x="0" y="3232"/>
                    <a:pt x="49" y="3379"/>
                  </a:cubicBezTo>
                  <a:cubicBezTo>
                    <a:pt x="98" y="3502"/>
                    <a:pt x="417" y="2816"/>
                    <a:pt x="710" y="2743"/>
                  </a:cubicBezTo>
                  <a:cubicBezTo>
                    <a:pt x="1004" y="2669"/>
                    <a:pt x="955" y="3551"/>
                    <a:pt x="319" y="3820"/>
                  </a:cubicBezTo>
                  <a:cubicBezTo>
                    <a:pt x="49" y="4236"/>
                    <a:pt x="270" y="5265"/>
                    <a:pt x="417" y="5510"/>
                  </a:cubicBezTo>
                  <a:cubicBezTo>
                    <a:pt x="564" y="5730"/>
                    <a:pt x="1519" y="6024"/>
                    <a:pt x="2351" y="5730"/>
                  </a:cubicBezTo>
                  <a:cubicBezTo>
                    <a:pt x="3159" y="5436"/>
                    <a:pt x="3698" y="4628"/>
                    <a:pt x="4359" y="3551"/>
                  </a:cubicBezTo>
                  <a:cubicBezTo>
                    <a:pt x="5020" y="2473"/>
                    <a:pt x="4359" y="1714"/>
                    <a:pt x="4359" y="1714"/>
                  </a:cubicBezTo>
                  <a:cubicBezTo>
                    <a:pt x="4702" y="980"/>
                    <a:pt x="2180" y="25"/>
                    <a:pt x="1127" y="0"/>
                  </a:cubicBezTo>
                  <a:cubicBezTo>
                    <a:pt x="490" y="25"/>
                    <a:pt x="661" y="1053"/>
                    <a:pt x="661" y="1053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Google Shape;6142;p46">
              <a:extLst>
                <a:ext uri="{FF2B5EF4-FFF2-40B4-BE49-F238E27FC236}">
                  <a16:creationId xmlns:a16="http://schemas.microsoft.com/office/drawing/2014/main" id="{80249FDD-E456-4D8A-AE3E-92509D3A42DF}"/>
                </a:ext>
              </a:extLst>
            </p:cNvPr>
            <p:cNvSpPr/>
            <p:nvPr/>
          </p:nvSpPr>
          <p:spPr>
            <a:xfrm>
              <a:off x="5267950" y="3832400"/>
              <a:ext cx="63675" cy="61800"/>
            </a:xfrm>
            <a:custGeom>
              <a:avLst/>
              <a:gdLst/>
              <a:ahLst/>
              <a:cxnLst/>
              <a:rect l="l" t="t" r="r" b="b"/>
              <a:pathLst>
                <a:path w="2547" h="2472" extrusionOk="0">
                  <a:moveTo>
                    <a:pt x="0" y="0"/>
                  </a:moveTo>
                  <a:lnTo>
                    <a:pt x="25" y="49"/>
                  </a:lnTo>
                  <a:lnTo>
                    <a:pt x="220" y="662"/>
                  </a:lnTo>
                  <a:cubicBezTo>
                    <a:pt x="220" y="662"/>
                    <a:pt x="220" y="1886"/>
                    <a:pt x="465" y="2180"/>
                  </a:cubicBezTo>
                  <a:cubicBezTo>
                    <a:pt x="733" y="2472"/>
                    <a:pt x="2525" y="2425"/>
                    <a:pt x="2547" y="2449"/>
                  </a:cubicBezTo>
                  <a:lnTo>
                    <a:pt x="2547" y="2449"/>
                  </a:lnTo>
                  <a:cubicBezTo>
                    <a:pt x="2535" y="2422"/>
                    <a:pt x="1984" y="1225"/>
                    <a:pt x="1984" y="1225"/>
                  </a:cubicBezTo>
                  <a:lnTo>
                    <a:pt x="1910" y="1225"/>
                  </a:lnTo>
                  <a:cubicBezTo>
                    <a:pt x="1886" y="1200"/>
                    <a:pt x="1812" y="1200"/>
                    <a:pt x="1739" y="1176"/>
                  </a:cubicBezTo>
                  <a:cubicBezTo>
                    <a:pt x="1543" y="1127"/>
                    <a:pt x="1224" y="1029"/>
                    <a:pt x="1004" y="955"/>
                  </a:cubicBezTo>
                  <a:cubicBezTo>
                    <a:pt x="955" y="931"/>
                    <a:pt x="906" y="931"/>
                    <a:pt x="857" y="906"/>
                  </a:cubicBezTo>
                  <a:cubicBezTo>
                    <a:pt x="784" y="882"/>
                    <a:pt x="735" y="858"/>
                    <a:pt x="710" y="833"/>
                  </a:cubicBezTo>
                  <a:cubicBezTo>
                    <a:pt x="710" y="833"/>
                    <a:pt x="686" y="784"/>
                    <a:pt x="661" y="711"/>
                  </a:cubicBezTo>
                  <a:cubicBezTo>
                    <a:pt x="637" y="686"/>
                    <a:pt x="637" y="613"/>
                    <a:pt x="588" y="564"/>
                  </a:cubicBezTo>
                  <a:cubicBezTo>
                    <a:pt x="539" y="392"/>
                    <a:pt x="441" y="221"/>
                    <a:pt x="392" y="123"/>
                  </a:cubicBezTo>
                  <a:cubicBezTo>
                    <a:pt x="294" y="25"/>
                    <a:pt x="147" y="0"/>
                    <a:pt x="49" y="0"/>
                  </a:cubicBezTo>
                  <a:close/>
                  <a:moveTo>
                    <a:pt x="2547" y="2449"/>
                  </a:moveTo>
                  <a:lnTo>
                    <a:pt x="2547" y="2449"/>
                  </a:lnTo>
                  <a:cubicBezTo>
                    <a:pt x="2547" y="2449"/>
                    <a:pt x="2547" y="2449"/>
                    <a:pt x="2547" y="2449"/>
                  </a:cubicBezTo>
                  <a:cubicBezTo>
                    <a:pt x="2547" y="2449"/>
                    <a:pt x="2547" y="2449"/>
                    <a:pt x="2547" y="244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Google Shape;6143;p46">
              <a:extLst>
                <a:ext uri="{FF2B5EF4-FFF2-40B4-BE49-F238E27FC236}">
                  <a16:creationId xmlns:a16="http://schemas.microsoft.com/office/drawing/2014/main" id="{4F55B9E4-D8AB-4832-8F6A-D864F8EB69D2}"/>
                </a:ext>
              </a:extLst>
            </p:cNvPr>
            <p:cNvSpPr/>
            <p:nvPr/>
          </p:nvSpPr>
          <p:spPr>
            <a:xfrm>
              <a:off x="5265500" y="3815250"/>
              <a:ext cx="60000" cy="47775"/>
            </a:xfrm>
            <a:custGeom>
              <a:avLst/>
              <a:gdLst/>
              <a:ahLst/>
              <a:cxnLst/>
              <a:rect l="l" t="t" r="r" b="b"/>
              <a:pathLst>
                <a:path w="2400" h="1911" extrusionOk="0">
                  <a:moveTo>
                    <a:pt x="2326" y="1666"/>
                  </a:moveTo>
                  <a:cubicBezTo>
                    <a:pt x="2302" y="1690"/>
                    <a:pt x="2155" y="1788"/>
                    <a:pt x="2033" y="1911"/>
                  </a:cubicBezTo>
                  <a:lnTo>
                    <a:pt x="2008" y="1911"/>
                  </a:lnTo>
                  <a:cubicBezTo>
                    <a:pt x="1984" y="1886"/>
                    <a:pt x="1910" y="1886"/>
                    <a:pt x="1837" y="1862"/>
                  </a:cubicBezTo>
                  <a:lnTo>
                    <a:pt x="2302" y="1495"/>
                  </a:lnTo>
                  <a:lnTo>
                    <a:pt x="980" y="74"/>
                  </a:lnTo>
                  <a:lnTo>
                    <a:pt x="147" y="662"/>
                  </a:lnTo>
                  <a:lnTo>
                    <a:pt x="147" y="686"/>
                  </a:lnTo>
                  <a:cubicBezTo>
                    <a:pt x="245" y="686"/>
                    <a:pt x="392" y="711"/>
                    <a:pt x="465" y="809"/>
                  </a:cubicBezTo>
                  <a:cubicBezTo>
                    <a:pt x="539" y="907"/>
                    <a:pt x="637" y="1078"/>
                    <a:pt x="686" y="1250"/>
                  </a:cubicBezTo>
                  <a:lnTo>
                    <a:pt x="1102" y="1641"/>
                  </a:lnTo>
                  <a:cubicBezTo>
                    <a:pt x="1053" y="1617"/>
                    <a:pt x="1004" y="1617"/>
                    <a:pt x="955" y="1592"/>
                  </a:cubicBezTo>
                  <a:cubicBezTo>
                    <a:pt x="882" y="1519"/>
                    <a:pt x="833" y="1470"/>
                    <a:pt x="759" y="1421"/>
                  </a:cubicBezTo>
                  <a:cubicBezTo>
                    <a:pt x="465" y="1078"/>
                    <a:pt x="147" y="760"/>
                    <a:pt x="147" y="760"/>
                  </a:cubicBezTo>
                  <a:cubicBezTo>
                    <a:pt x="147" y="760"/>
                    <a:pt x="123" y="760"/>
                    <a:pt x="123" y="760"/>
                  </a:cubicBezTo>
                  <a:cubicBezTo>
                    <a:pt x="25" y="637"/>
                    <a:pt x="0" y="613"/>
                    <a:pt x="49" y="564"/>
                  </a:cubicBezTo>
                  <a:cubicBezTo>
                    <a:pt x="123" y="515"/>
                    <a:pt x="808" y="50"/>
                    <a:pt x="857" y="25"/>
                  </a:cubicBezTo>
                  <a:cubicBezTo>
                    <a:pt x="906" y="1"/>
                    <a:pt x="955" y="1"/>
                    <a:pt x="1029" y="74"/>
                  </a:cubicBezTo>
                  <a:cubicBezTo>
                    <a:pt x="1078" y="148"/>
                    <a:pt x="2351" y="1470"/>
                    <a:pt x="2375" y="1495"/>
                  </a:cubicBezTo>
                  <a:cubicBezTo>
                    <a:pt x="2400" y="1519"/>
                    <a:pt x="2400" y="1592"/>
                    <a:pt x="2326" y="1666"/>
                  </a:cubicBezTo>
                  <a:close/>
                </a:path>
              </a:pathLst>
            </a:custGeom>
            <a:solidFill>
              <a:srgbClr val="2C22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Google Shape;6144;p46">
              <a:extLst>
                <a:ext uri="{FF2B5EF4-FFF2-40B4-BE49-F238E27FC236}">
                  <a16:creationId xmlns:a16="http://schemas.microsoft.com/office/drawing/2014/main" id="{098DD21A-2ED4-4F54-9F53-FC3C624E1D5F}"/>
                </a:ext>
              </a:extLst>
            </p:cNvPr>
            <p:cNvSpPr/>
            <p:nvPr/>
          </p:nvSpPr>
          <p:spPr>
            <a:xfrm>
              <a:off x="5269175" y="3817100"/>
              <a:ext cx="53875" cy="44700"/>
            </a:xfrm>
            <a:custGeom>
              <a:avLst/>
              <a:gdLst/>
              <a:ahLst/>
              <a:cxnLst/>
              <a:rect l="l" t="t" r="r" b="b"/>
              <a:pathLst>
                <a:path w="2155" h="1788" extrusionOk="0">
                  <a:moveTo>
                    <a:pt x="2155" y="1421"/>
                  </a:moveTo>
                  <a:lnTo>
                    <a:pt x="1690" y="1788"/>
                  </a:lnTo>
                  <a:cubicBezTo>
                    <a:pt x="1494" y="1739"/>
                    <a:pt x="1175" y="1641"/>
                    <a:pt x="955" y="1567"/>
                  </a:cubicBezTo>
                  <a:lnTo>
                    <a:pt x="539" y="1176"/>
                  </a:lnTo>
                  <a:lnTo>
                    <a:pt x="0" y="612"/>
                  </a:lnTo>
                  <a:lnTo>
                    <a:pt x="0" y="588"/>
                  </a:lnTo>
                  <a:lnTo>
                    <a:pt x="83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Google Shape;6145;p46">
              <a:extLst>
                <a:ext uri="{FF2B5EF4-FFF2-40B4-BE49-F238E27FC236}">
                  <a16:creationId xmlns:a16="http://schemas.microsoft.com/office/drawing/2014/main" id="{E08C35D3-8ABA-4F71-9789-C62E1FA6E872}"/>
                </a:ext>
              </a:extLst>
            </p:cNvPr>
            <p:cNvSpPr/>
            <p:nvPr/>
          </p:nvSpPr>
          <p:spPr>
            <a:xfrm>
              <a:off x="5294500" y="3836650"/>
              <a:ext cx="43250" cy="53550"/>
            </a:xfrm>
            <a:custGeom>
              <a:avLst/>
              <a:gdLst/>
              <a:ahLst/>
              <a:cxnLst/>
              <a:rect l="l" t="t" r="r" b="b"/>
              <a:pathLst>
                <a:path w="1730" h="2142" extrusionOk="0">
                  <a:moveTo>
                    <a:pt x="154" y="0"/>
                  </a:moveTo>
                  <a:cubicBezTo>
                    <a:pt x="0" y="0"/>
                    <a:pt x="134" y="418"/>
                    <a:pt x="456" y="590"/>
                  </a:cubicBezTo>
                  <a:cubicBezTo>
                    <a:pt x="799" y="785"/>
                    <a:pt x="824" y="2034"/>
                    <a:pt x="1215" y="2132"/>
                  </a:cubicBezTo>
                  <a:cubicBezTo>
                    <a:pt x="1240" y="2138"/>
                    <a:pt x="1263" y="2141"/>
                    <a:pt x="1286" y="2141"/>
                  </a:cubicBezTo>
                  <a:cubicBezTo>
                    <a:pt x="1622" y="2141"/>
                    <a:pt x="1730" y="1496"/>
                    <a:pt x="1730" y="1496"/>
                  </a:cubicBezTo>
                  <a:cubicBezTo>
                    <a:pt x="1730" y="1496"/>
                    <a:pt x="1240" y="639"/>
                    <a:pt x="1215" y="565"/>
                  </a:cubicBezTo>
                  <a:cubicBezTo>
                    <a:pt x="1191" y="467"/>
                    <a:pt x="481" y="149"/>
                    <a:pt x="236" y="26"/>
                  </a:cubicBezTo>
                  <a:cubicBezTo>
                    <a:pt x="203" y="8"/>
                    <a:pt x="176" y="0"/>
                    <a:pt x="154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Google Shape;6146;p46">
              <a:extLst>
                <a:ext uri="{FF2B5EF4-FFF2-40B4-BE49-F238E27FC236}">
                  <a16:creationId xmlns:a16="http://schemas.microsoft.com/office/drawing/2014/main" id="{A1F71551-F1E9-4A17-8624-13832CD9DA9B}"/>
                </a:ext>
              </a:extLst>
            </p:cNvPr>
            <p:cNvSpPr/>
            <p:nvPr/>
          </p:nvSpPr>
          <p:spPr>
            <a:xfrm>
              <a:off x="5321200" y="3727025"/>
              <a:ext cx="203125" cy="196700"/>
            </a:xfrm>
            <a:custGeom>
              <a:avLst/>
              <a:gdLst/>
              <a:ahLst/>
              <a:cxnLst/>
              <a:rect l="l" t="t" r="r" b="b"/>
              <a:pathLst>
                <a:path w="8125" h="7868" extrusionOk="0">
                  <a:moveTo>
                    <a:pt x="6446" y="0"/>
                  </a:moveTo>
                  <a:cubicBezTo>
                    <a:pt x="6338" y="0"/>
                    <a:pt x="6230" y="17"/>
                    <a:pt x="6123" y="52"/>
                  </a:cubicBezTo>
                  <a:cubicBezTo>
                    <a:pt x="5780" y="175"/>
                    <a:pt x="5486" y="273"/>
                    <a:pt x="5314" y="591"/>
                  </a:cubicBezTo>
                  <a:cubicBezTo>
                    <a:pt x="4874" y="1326"/>
                    <a:pt x="4800" y="3873"/>
                    <a:pt x="4433" y="5440"/>
                  </a:cubicBezTo>
                  <a:cubicBezTo>
                    <a:pt x="3963" y="5544"/>
                    <a:pt x="3419" y="5580"/>
                    <a:pt x="2889" y="5580"/>
                  </a:cubicBezTo>
                  <a:cubicBezTo>
                    <a:pt x="1677" y="5580"/>
                    <a:pt x="539" y="5391"/>
                    <a:pt x="539" y="5391"/>
                  </a:cubicBezTo>
                  <a:cubicBezTo>
                    <a:pt x="1" y="6223"/>
                    <a:pt x="123" y="6811"/>
                    <a:pt x="270" y="6860"/>
                  </a:cubicBezTo>
                  <a:cubicBezTo>
                    <a:pt x="2061" y="7662"/>
                    <a:pt x="3467" y="7867"/>
                    <a:pt x="4437" y="7867"/>
                  </a:cubicBezTo>
                  <a:cubicBezTo>
                    <a:pt x="5364" y="7867"/>
                    <a:pt x="5892" y="7680"/>
                    <a:pt x="5976" y="7644"/>
                  </a:cubicBezTo>
                  <a:cubicBezTo>
                    <a:pt x="6123" y="7546"/>
                    <a:pt x="7886" y="1914"/>
                    <a:pt x="7886" y="1914"/>
                  </a:cubicBezTo>
                  <a:cubicBezTo>
                    <a:pt x="8125" y="1044"/>
                    <a:pt x="7302" y="0"/>
                    <a:pt x="6446" y="0"/>
                  </a:cubicBezTo>
                  <a:close/>
                </a:path>
              </a:pathLst>
            </a:custGeom>
            <a:solidFill>
              <a:srgbClr val="666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401" name="No 31">
            <a:hlinkClick r:id="" action="ppaction://media"/>
            <a:extLst>
              <a:ext uri="{FF2B5EF4-FFF2-40B4-BE49-F238E27FC236}">
                <a16:creationId xmlns:a16="http://schemas.microsoft.com/office/drawing/2014/main" id="{5B8C790A-4977-4DBD-A3E3-72B82E6F562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17600" end="880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00" fill="hold"/>
                                        <p:tgtEl>
                                          <p:spTgt spid="4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5152767" y="1837702"/>
            <a:ext cx="3455641" cy="230201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298092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KELEBIHAN STRATEGI PROJECT BASED LEARNING</a:t>
            </a:r>
            <a:endParaRPr lang="en-ID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53146" y="2009092"/>
            <a:ext cx="444617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 rtl="0">
              <a:spcBef>
                <a:spcPts val="1000"/>
              </a:spcBef>
              <a:spcAft>
                <a:spcPts val="0"/>
              </a:spcAft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Sesuai dengan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prinsip-prinsip didaktik modern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yang dalam pelaksanaannya harus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memperhatikan kemampuan individual peserta didik dalam kelompok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bahan pelajaran tidak terlepas dari kehidupan riil sehari-hari yang penuh masalah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pengembangan kreativitas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aktivitas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dan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pengalaman peserta didik banyak dilakukan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menjadikan teori, praktik, sekolah, dan kehidupan masyarakat menjadi satu kesatuan yang tak terpisahkan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610" name="Google Shape;6259;p49">
            <a:extLst>
              <a:ext uri="{FF2B5EF4-FFF2-40B4-BE49-F238E27FC236}">
                <a16:creationId xmlns:a16="http://schemas.microsoft.com/office/drawing/2014/main" id="{F8C31AD8-018B-4B10-9CD5-6B9F75B477A9}"/>
              </a:ext>
            </a:extLst>
          </p:cNvPr>
          <p:cNvGrpSpPr/>
          <p:nvPr/>
        </p:nvGrpSpPr>
        <p:grpSpPr>
          <a:xfrm>
            <a:off x="5152767" y="1325854"/>
            <a:ext cx="3139654" cy="3062256"/>
            <a:chOff x="4405250" y="761683"/>
            <a:chExt cx="4121950" cy="3949730"/>
          </a:xfrm>
        </p:grpSpPr>
        <p:grpSp>
          <p:nvGrpSpPr>
            <p:cNvPr id="611" name="Google Shape;6260;p49">
              <a:extLst>
                <a:ext uri="{FF2B5EF4-FFF2-40B4-BE49-F238E27FC236}">
                  <a16:creationId xmlns:a16="http://schemas.microsoft.com/office/drawing/2014/main" id="{704A9B25-FD25-460D-AECE-0657E15D14BB}"/>
                </a:ext>
              </a:extLst>
            </p:cNvPr>
            <p:cNvGrpSpPr/>
            <p:nvPr/>
          </p:nvGrpSpPr>
          <p:grpSpPr>
            <a:xfrm>
              <a:off x="4405250" y="2433788"/>
              <a:ext cx="4121950" cy="2277625"/>
              <a:chOff x="2845475" y="2662025"/>
              <a:chExt cx="4121950" cy="2277625"/>
            </a:xfrm>
          </p:grpSpPr>
          <p:sp>
            <p:nvSpPr>
              <p:cNvPr id="859" name="Google Shape;6261;p49">
                <a:extLst>
                  <a:ext uri="{FF2B5EF4-FFF2-40B4-BE49-F238E27FC236}">
                    <a16:creationId xmlns:a16="http://schemas.microsoft.com/office/drawing/2014/main" id="{9250BA43-F292-4A82-A993-A3934C1EF441}"/>
                  </a:ext>
                </a:extLst>
              </p:cNvPr>
              <p:cNvSpPr/>
              <p:nvPr/>
            </p:nvSpPr>
            <p:spPr>
              <a:xfrm>
                <a:off x="3759475" y="2662025"/>
                <a:ext cx="23459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08" extrusionOk="0">
                    <a:moveTo>
                      <a:pt x="46660" y="1"/>
                    </a:moveTo>
                    <a:cubicBezTo>
                      <a:pt x="35774" y="1"/>
                      <a:pt x="24910" y="2388"/>
                      <a:pt x="16628" y="7170"/>
                    </a:cubicBezTo>
                    <a:cubicBezTo>
                      <a:pt x="1" y="16769"/>
                      <a:pt x="74" y="32368"/>
                      <a:pt x="16799" y="42040"/>
                    </a:cubicBezTo>
                    <a:cubicBezTo>
                      <a:pt x="25206" y="46883"/>
                      <a:pt x="36204" y="49307"/>
                      <a:pt x="47176" y="49307"/>
                    </a:cubicBezTo>
                    <a:cubicBezTo>
                      <a:pt x="58065" y="49307"/>
                      <a:pt x="68929" y="46920"/>
                      <a:pt x="77211" y="42138"/>
                    </a:cubicBezTo>
                    <a:cubicBezTo>
                      <a:pt x="93839" y="32539"/>
                      <a:pt x="93741" y="16940"/>
                      <a:pt x="77015" y="7268"/>
                    </a:cubicBezTo>
                    <a:cubicBezTo>
                      <a:pt x="68621" y="2425"/>
                      <a:pt x="57629" y="1"/>
                      <a:pt x="46660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0" name="Google Shape;6262;p49">
                <a:extLst>
                  <a:ext uri="{FF2B5EF4-FFF2-40B4-BE49-F238E27FC236}">
                    <a16:creationId xmlns:a16="http://schemas.microsoft.com/office/drawing/2014/main" id="{447C2C1F-6DB8-4109-A67B-C3797424B729}"/>
                  </a:ext>
                </a:extLst>
              </p:cNvPr>
              <p:cNvSpPr/>
              <p:nvPr/>
            </p:nvSpPr>
            <p:spPr>
              <a:xfrm>
                <a:off x="2845475" y="3032400"/>
                <a:ext cx="23459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08" extrusionOk="0">
                    <a:moveTo>
                      <a:pt x="46672" y="1"/>
                    </a:moveTo>
                    <a:cubicBezTo>
                      <a:pt x="35780" y="1"/>
                      <a:pt x="24909" y="2388"/>
                      <a:pt x="16628" y="7170"/>
                    </a:cubicBezTo>
                    <a:cubicBezTo>
                      <a:pt x="0" y="16769"/>
                      <a:pt x="98" y="32368"/>
                      <a:pt x="16823" y="42040"/>
                    </a:cubicBezTo>
                    <a:cubicBezTo>
                      <a:pt x="25218" y="46883"/>
                      <a:pt x="36210" y="49307"/>
                      <a:pt x="47179" y="49307"/>
                    </a:cubicBezTo>
                    <a:cubicBezTo>
                      <a:pt x="58065" y="49307"/>
                      <a:pt x="68929" y="46920"/>
                      <a:pt x="77211" y="42138"/>
                    </a:cubicBezTo>
                    <a:cubicBezTo>
                      <a:pt x="93838" y="32539"/>
                      <a:pt x="93765" y="16940"/>
                      <a:pt x="77039" y="7268"/>
                    </a:cubicBezTo>
                    <a:cubicBezTo>
                      <a:pt x="68645" y="2425"/>
                      <a:pt x="57647" y="1"/>
                      <a:pt x="46672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1" name="Google Shape;6263;p49">
                <a:extLst>
                  <a:ext uri="{FF2B5EF4-FFF2-40B4-BE49-F238E27FC236}">
                    <a16:creationId xmlns:a16="http://schemas.microsoft.com/office/drawing/2014/main" id="{CEB249C6-EE44-4CB3-8347-17E4277A37BF}"/>
                  </a:ext>
                </a:extLst>
              </p:cNvPr>
              <p:cNvSpPr/>
              <p:nvPr/>
            </p:nvSpPr>
            <p:spPr>
              <a:xfrm>
                <a:off x="4620850" y="3345850"/>
                <a:ext cx="23465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63" h="49308" extrusionOk="0">
                    <a:moveTo>
                      <a:pt x="46672" y="1"/>
                    </a:moveTo>
                    <a:cubicBezTo>
                      <a:pt x="35780" y="1"/>
                      <a:pt x="24910" y="2388"/>
                      <a:pt x="16628" y="7170"/>
                    </a:cubicBezTo>
                    <a:cubicBezTo>
                      <a:pt x="0" y="16769"/>
                      <a:pt x="98" y="32392"/>
                      <a:pt x="16824" y="42040"/>
                    </a:cubicBezTo>
                    <a:cubicBezTo>
                      <a:pt x="25218" y="46883"/>
                      <a:pt x="36216" y="49307"/>
                      <a:pt x="47191" y="49307"/>
                    </a:cubicBezTo>
                    <a:cubicBezTo>
                      <a:pt x="58083" y="49307"/>
                      <a:pt x="68953" y="46919"/>
                      <a:pt x="77235" y="42138"/>
                    </a:cubicBezTo>
                    <a:cubicBezTo>
                      <a:pt x="93863" y="32539"/>
                      <a:pt x="93765" y="16940"/>
                      <a:pt x="77039" y="7267"/>
                    </a:cubicBezTo>
                    <a:cubicBezTo>
                      <a:pt x="68645" y="2425"/>
                      <a:pt x="57647" y="1"/>
                      <a:pt x="46672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2" name="Google Shape;6264;p49">
                <a:extLst>
                  <a:ext uri="{FF2B5EF4-FFF2-40B4-BE49-F238E27FC236}">
                    <a16:creationId xmlns:a16="http://schemas.microsoft.com/office/drawing/2014/main" id="{1AD7C90B-E78A-4508-AE2D-3990E2EE818B}"/>
                  </a:ext>
                </a:extLst>
              </p:cNvPr>
              <p:cNvSpPr/>
              <p:nvPr/>
            </p:nvSpPr>
            <p:spPr>
              <a:xfrm>
                <a:off x="3269725" y="3920700"/>
                <a:ext cx="924450" cy="485800"/>
              </a:xfrm>
              <a:custGeom>
                <a:avLst/>
                <a:gdLst/>
                <a:ahLst/>
                <a:cxnLst/>
                <a:rect l="l" t="t" r="r" b="b"/>
                <a:pathLst>
                  <a:path w="36978" h="19432" extrusionOk="0">
                    <a:moveTo>
                      <a:pt x="18395" y="1"/>
                    </a:moveTo>
                    <a:cubicBezTo>
                      <a:pt x="14102" y="1"/>
                      <a:pt x="9822" y="944"/>
                      <a:pt x="6563" y="2835"/>
                    </a:cubicBezTo>
                    <a:cubicBezTo>
                      <a:pt x="0" y="6606"/>
                      <a:pt x="49" y="12753"/>
                      <a:pt x="6637" y="16573"/>
                    </a:cubicBezTo>
                    <a:cubicBezTo>
                      <a:pt x="9941" y="18477"/>
                      <a:pt x="14268" y="19432"/>
                      <a:pt x="18589" y="19432"/>
                    </a:cubicBezTo>
                    <a:cubicBezTo>
                      <a:pt x="22882" y="19432"/>
                      <a:pt x="27168" y="18489"/>
                      <a:pt x="30439" y="16597"/>
                    </a:cubicBezTo>
                    <a:cubicBezTo>
                      <a:pt x="36977" y="12826"/>
                      <a:pt x="36953" y="6680"/>
                      <a:pt x="30365" y="2860"/>
                    </a:cubicBezTo>
                    <a:cubicBezTo>
                      <a:pt x="27049" y="956"/>
                      <a:pt x="22716" y="1"/>
                      <a:pt x="18395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3" name="Google Shape;6265;p49">
                <a:extLst>
                  <a:ext uri="{FF2B5EF4-FFF2-40B4-BE49-F238E27FC236}">
                    <a16:creationId xmlns:a16="http://schemas.microsoft.com/office/drawing/2014/main" id="{061311FC-9C08-4FFB-A023-392E1E51A94B}"/>
                  </a:ext>
                </a:extLst>
              </p:cNvPr>
              <p:cNvSpPr/>
              <p:nvPr/>
            </p:nvSpPr>
            <p:spPr>
              <a:xfrm>
                <a:off x="3645000" y="4432125"/>
                <a:ext cx="347750" cy="182925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7317" extrusionOk="0">
                    <a:moveTo>
                      <a:pt x="6913" y="0"/>
                    </a:moveTo>
                    <a:cubicBezTo>
                      <a:pt x="5301" y="0"/>
                      <a:pt x="3693" y="355"/>
                      <a:pt x="2474" y="1063"/>
                    </a:cubicBezTo>
                    <a:cubicBezTo>
                      <a:pt x="1" y="2483"/>
                      <a:pt x="25" y="4809"/>
                      <a:pt x="2498" y="6229"/>
                    </a:cubicBezTo>
                    <a:cubicBezTo>
                      <a:pt x="3740" y="6955"/>
                      <a:pt x="5371" y="7316"/>
                      <a:pt x="6997" y="7316"/>
                    </a:cubicBezTo>
                    <a:cubicBezTo>
                      <a:pt x="8610" y="7316"/>
                      <a:pt x="10217" y="6961"/>
                      <a:pt x="11436" y="6254"/>
                    </a:cubicBezTo>
                    <a:cubicBezTo>
                      <a:pt x="13910" y="4834"/>
                      <a:pt x="13885" y="2507"/>
                      <a:pt x="11412" y="1087"/>
                    </a:cubicBezTo>
                    <a:cubicBezTo>
                      <a:pt x="10170" y="362"/>
                      <a:pt x="8539" y="0"/>
                      <a:pt x="6913" y="0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4" name="Google Shape;6266;p49">
                <a:extLst>
                  <a:ext uri="{FF2B5EF4-FFF2-40B4-BE49-F238E27FC236}">
                    <a16:creationId xmlns:a16="http://schemas.microsoft.com/office/drawing/2014/main" id="{C3BE805E-62FE-4BD2-B172-71B36894BC77}"/>
                  </a:ext>
                </a:extLst>
              </p:cNvPr>
              <p:cNvSpPr/>
              <p:nvPr/>
            </p:nvSpPr>
            <p:spPr>
              <a:xfrm>
                <a:off x="3224425" y="4410550"/>
                <a:ext cx="17387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3659" extrusionOk="0">
                    <a:moveTo>
                      <a:pt x="3445" y="0"/>
                    </a:moveTo>
                    <a:cubicBezTo>
                      <a:pt x="2644" y="0"/>
                      <a:pt x="1844" y="178"/>
                      <a:pt x="1225" y="530"/>
                    </a:cubicBezTo>
                    <a:cubicBezTo>
                      <a:pt x="0" y="1240"/>
                      <a:pt x="0" y="2415"/>
                      <a:pt x="1249" y="3125"/>
                    </a:cubicBezTo>
                    <a:cubicBezTo>
                      <a:pt x="1874" y="3480"/>
                      <a:pt x="2682" y="3658"/>
                      <a:pt x="3490" y="3658"/>
                    </a:cubicBezTo>
                    <a:cubicBezTo>
                      <a:pt x="4298" y="3658"/>
                      <a:pt x="5106" y="3480"/>
                      <a:pt x="5730" y="3125"/>
                    </a:cubicBezTo>
                    <a:cubicBezTo>
                      <a:pt x="6955" y="2415"/>
                      <a:pt x="6955" y="1264"/>
                      <a:pt x="5706" y="554"/>
                    </a:cubicBezTo>
                    <a:cubicBezTo>
                      <a:pt x="5076" y="184"/>
                      <a:pt x="4260" y="0"/>
                      <a:pt x="3445" y="0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5" name="Google Shape;6267;p49">
                <a:extLst>
                  <a:ext uri="{FF2B5EF4-FFF2-40B4-BE49-F238E27FC236}">
                    <a16:creationId xmlns:a16="http://schemas.microsoft.com/office/drawing/2014/main" id="{F2F05591-F102-43CC-85A6-1595DAE2E46B}"/>
                  </a:ext>
                </a:extLst>
              </p:cNvPr>
              <p:cNvSpPr/>
              <p:nvPr/>
            </p:nvSpPr>
            <p:spPr>
              <a:xfrm>
                <a:off x="3888650" y="3706500"/>
                <a:ext cx="2345975" cy="123315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26" extrusionOk="0">
                    <a:moveTo>
                      <a:pt x="46639" y="1"/>
                    </a:moveTo>
                    <a:cubicBezTo>
                      <a:pt x="35760" y="1"/>
                      <a:pt x="24905" y="2389"/>
                      <a:pt x="16628" y="7167"/>
                    </a:cubicBezTo>
                    <a:cubicBezTo>
                      <a:pt x="1" y="16766"/>
                      <a:pt x="74" y="32389"/>
                      <a:pt x="16799" y="42038"/>
                    </a:cubicBezTo>
                    <a:cubicBezTo>
                      <a:pt x="25212" y="46895"/>
                      <a:pt x="36218" y="49326"/>
                      <a:pt x="47197" y="49326"/>
                    </a:cubicBezTo>
                    <a:cubicBezTo>
                      <a:pt x="58079" y="49326"/>
                      <a:pt x="68935" y="46938"/>
                      <a:pt x="77211" y="42160"/>
                    </a:cubicBezTo>
                    <a:cubicBezTo>
                      <a:pt x="93839" y="32561"/>
                      <a:pt x="93741" y="16938"/>
                      <a:pt x="77015" y="7289"/>
                    </a:cubicBezTo>
                    <a:cubicBezTo>
                      <a:pt x="68616" y="2431"/>
                      <a:pt x="57615" y="1"/>
                      <a:pt x="46639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612" name="Google Shape;6268;p49">
              <a:extLst>
                <a:ext uri="{FF2B5EF4-FFF2-40B4-BE49-F238E27FC236}">
                  <a16:creationId xmlns:a16="http://schemas.microsoft.com/office/drawing/2014/main" id="{495ACBD8-FEC1-4A0C-AF59-5868A2676CD7}"/>
                </a:ext>
              </a:extLst>
            </p:cNvPr>
            <p:cNvGrpSpPr/>
            <p:nvPr/>
          </p:nvGrpSpPr>
          <p:grpSpPr>
            <a:xfrm>
              <a:off x="4908420" y="761683"/>
              <a:ext cx="3515579" cy="3620659"/>
              <a:chOff x="3451275" y="1373450"/>
              <a:chExt cx="2350300" cy="2420550"/>
            </a:xfrm>
          </p:grpSpPr>
          <p:sp>
            <p:nvSpPr>
              <p:cNvPr id="613" name="Google Shape;6269;p49">
                <a:extLst>
                  <a:ext uri="{FF2B5EF4-FFF2-40B4-BE49-F238E27FC236}">
                    <a16:creationId xmlns:a16="http://schemas.microsoft.com/office/drawing/2014/main" id="{C232C2E3-17EA-4252-BADD-097D867A64DE}"/>
                  </a:ext>
                </a:extLst>
              </p:cNvPr>
              <p:cNvSpPr/>
              <p:nvPr/>
            </p:nvSpPr>
            <p:spPr>
              <a:xfrm>
                <a:off x="5054675" y="2657300"/>
                <a:ext cx="436100" cy="251900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10076" extrusionOk="0">
                    <a:moveTo>
                      <a:pt x="14361" y="8296"/>
                    </a:moveTo>
                    <a:cubicBezTo>
                      <a:pt x="11253" y="10076"/>
                      <a:pt x="6241" y="10076"/>
                      <a:pt x="3133" y="8271"/>
                    </a:cubicBezTo>
                    <a:cubicBezTo>
                      <a:pt x="25" y="6467"/>
                      <a:pt x="0" y="3559"/>
                      <a:pt x="3083" y="1780"/>
                    </a:cubicBezTo>
                    <a:cubicBezTo>
                      <a:pt x="6191" y="0"/>
                      <a:pt x="11203" y="0"/>
                      <a:pt x="14311" y="1805"/>
                    </a:cubicBezTo>
                    <a:cubicBezTo>
                      <a:pt x="17444" y="3609"/>
                      <a:pt x="17444" y="6492"/>
                      <a:pt x="14361" y="8296"/>
                    </a:cubicBezTo>
                    <a:close/>
                  </a:path>
                </a:pathLst>
              </a:custGeom>
              <a:solidFill>
                <a:srgbClr val="F6F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4" name="Google Shape;6270;p49">
                <a:extLst>
                  <a:ext uri="{FF2B5EF4-FFF2-40B4-BE49-F238E27FC236}">
                    <a16:creationId xmlns:a16="http://schemas.microsoft.com/office/drawing/2014/main" id="{E818BC0F-204C-4357-AB69-A84F63307D11}"/>
                  </a:ext>
                </a:extLst>
              </p:cNvPr>
              <p:cNvSpPr/>
              <p:nvPr/>
            </p:nvSpPr>
            <p:spPr>
              <a:xfrm>
                <a:off x="3921825" y="3511850"/>
                <a:ext cx="436125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9181" extrusionOk="0">
                    <a:moveTo>
                      <a:pt x="8667" y="1"/>
                    </a:moveTo>
                    <a:cubicBezTo>
                      <a:pt x="6641" y="1"/>
                      <a:pt x="4619" y="446"/>
                      <a:pt x="3083" y="1332"/>
                    </a:cubicBezTo>
                    <a:cubicBezTo>
                      <a:pt x="1" y="3112"/>
                      <a:pt x="1" y="6019"/>
                      <a:pt x="3109" y="7824"/>
                    </a:cubicBezTo>
                    <a:cubicBezTo>
                      <a:pt x="4680" y="8729"/>
                      <a:pt x="6726" y="9180"/>
                      <a:pt x="8763" y="9180"/>
                    </a:cubicBezTo>
                    <a:cubicBezTo>
                      <a:pt x="10786" y="9180"/>
                      <a:pt x="12801" y="8735"/>
                      <a:pt x="14337" y="7849"/>
                    </a:cubicBezTo>
                    <a:cubicBezTo>
                      <a:pt x="17444" y="6069"/>
                      <a:pt x="17419" y="3162"/>
                      <a:pt x="14312" y="1357"/>
                    </a:cubicBezTo>
                    <a:cubicBezTo>
                      <a:pt x="12752" y="452"/>
                      <a:pt x="10707" y="1"/>
                      <a:pt x="8667" y="1"/>
                    </a:cubicBezTo>
                    <a:close/>
                  </a:path>
                </a:pathLst>
              </a:custGeom>
              <a:solidFill>
                <a:srgbClr val="F6F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5" name="Google Shape;6271;p49">
                <a:extLst>
                  <a:ext uri="{FF2B5EF4-FFF2-40B4-BE49-F238E27FC236}">
                    <a16:creationId xmlns:a16="http://schemas.microsoft.com/office/drawing/2014/main" id="{B330F244-E1DF-477D-A2CF-CF0D12DA86D6}"/>
                  </a:ext>
                </a:extLst>
              </p:cNvPr>
              <p:cNvSpPr/>
              <p:nvPr/>
            </p:nvSpPr>
            <p:spPr>
              <a:xfrm>
                <a:off x="4732600" y="3500575"/>
                <a:ext cx="558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22332" h="11737" extrusionOk="0">
                    <a:moveTo>
                      <a:pt x="11123" y="1"/>
                    </a:moveTo>
                    <a:cubicBezTo>
                      <a:pt x="8527" y="1"/>
                      <a:pt x="5935" y="571"/>
                      <a:pt x="3961" y="1708"/>
                    </a:cubicBezTo>
                    <a:cubicBezTo>
                      <a:pt x="1" y="3989"/>
                      <a:pt x="26" y="7698"/>
                      <a:pt x="4011" y="10004"/>
                    </a:cubicBezTo>
                    <a:cubicBezTo>
                      <a:pt x="6009" y="11160"/>
                      <a:pt x="8624" y="11736"/>
                      <a:pt x="11232" y="11736"/>
                    </a:cubicBezTo>
                    <a:cubicBezTo>
                      <a:pt x="13825" y="11736"/>
                      <a:pt x="16410" y="11166"/>
                      <a:pt x="18372" y="10029"/>
                    </a:cubicBezTo>
                    <a:cubicBezTo>
                      <a:pt x="22332" y="7748"/>
                      <a:pt x="22307" y="4039"/>
                      <a:pt x="18347" y="1733"/>
                    </a:cubicBezTo>
                    <a:cubicBezTo>
                      <a:pt x="16349" y="577"/>
                      <a:pt x="13734" y="1"/>
                      <a:pt x="11123" y="1"/>
                    </a:cubicBezTo>
                    <a:close/>
                  </a:path>
                </a:pathLst>
              </a:custGeom>
              <a:solidFill>
                <a:srgbClr val="F6F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6" name="Google Shape;6272;p49">
                <a:extLst>
                  <a:ext uri="{FF2B5EF4-FFF2-40B4-BE49-F238E27FC236}">
                    <a16:creationId xmlns:a16="http://schemas.microsoft.com/office/drawing/2014/main" id="{DE25FAFA-7948-4B81-B9F6-154D6598DA29}"/>
                  </a:ext>
                </a:extLst>
              </p:cNvPr>
              <p:cNvSpPr/>
              <p:nvPr/>
            </p:nvSpPr>
            <p:spPr>
              <a:xfrm>
                <a:off x="3709425" y="2846675"/>
                <a:ext cx="482475" cy="2534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0139" extrusionOk="0">
                    <a:moveTo>
                      <a:pt x="9585" y="1"/>
                    </a:moveTo>
                    <a:cubicBezTo>
                      <a:pt x="7353" y="1"/>
                      <a:pt x="5128" y="489"/>
                      <a:pt x="3434" y="1473"/>
                    </a:cubicBezTo>
                    <a:cubicBezTo>
                      <a:pt x="0" y="3453"/>
                      <a:pt x="25" y="6661"/>
                      <a:pt x="3459" y="8641"/>
                    </a:cubicBezTo>
                    <a:cubicBezTo>
                      <a:pt x="5187" y="9637"/>
                      <a:pt x="7454" y="10139"/>
                      <a:pt x="9717" y="10139"/>
                    </a:cubicBezTo>
                    <a:cubicBezTo>
                      <a:pt x="11953" y="10139"/>
                      <a:pt x="14184" y="9650"/>
                      <a:pt x="15890" y="8666"/>
                    </a:cubicBezTo>
                    <a:cubicBezTo>
                      <a:pt x="19299" y="6686"/>
                      <a:pt x="19274" y="3478"/>
                      <a:pt x="15840" y="1498"/>
                    </a:cubicBezTo>
                    <a:cubicBezTo>
                      <a:pt x="14112" y="502"/>
                      <a:pt x="11845" y="1"/>
                      <a:pt x="9585" y="1"/>
                    </a:cubicBezTo>
                    <a:close/>
                  </a:path>
                </a:pathLst>
              </a:custGeom>
              <a:solidFill>
                <a:srgbClr val="F6F2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7" name="Google Shape;6273;p49">
                <a:extLst>
                  <a:ext uri="{FF2B5EF4-FFF2-40B4-BE49-F238E27FC236}">
                    <a16:creationId xmlns:a16="http://schemas.microsoft.com/office/drawing/2014/main" id="{6DF7C078-97D1-49E5-A8CC-9D998E8B51B0}"/>
                  </a:ext>
                </a:extLst>
              </p:cNvPr>
              <p:cNvSpPr/>
              <p:nvPr/>
            </p:nvSpPr>
            <p:spPr>
              <a:xfrm>
                <a:off x="4199400" y="1373450"/>
                <a:ext cx="3465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20700" extrusionOk="0">
                    <a:moveTo>
                      <a:pt x="919" y="1"/>
                    </a:moveTo>
                    <a:cubicBezTo>
                      <a:pt x="443" y="1"/>
                      <a:pt x="1" y="373"/>
                      <a:pt x="1" y="903"/>
                    </a:cubicBezTo>
                    <a:lnTo>
                      <a:pt x="1" y="12307"/>
                    </a:lnTo>
                    <a:cubicBezTo>
                      <a:pt x="1" y="12958"/>
                      <a:pt x="351" y="13560"/>
                      <a:pt x="928" y="13886"/>
                    </a:cubicBezTo>
                    <a:lnTo>
                      <a:pt x="12507" y="20577"/>
                    </a:lnTo>
                    <a:cubicBezTo>
                      <a:pt x="12650" y="20661"/>
                      <a:pt x="12802" y="20699"/>
                      <a:pt x="12950" y="20699"/>
                    </a:cubicBezTo>
                    <a:cubicBezTo>
                      <a:pt x="13424" y="20699"/>
                      <a:pt x="13860" y="20310"/>
                      <a:pt x="13860" y="19775"/>
                    </a:cubicBezTo>
                    <a:lnTo>
                      <a:pt x="13860" y="8372"/>
                    </a:lnTo>
                    <a:cubicBezTo>
                      <a:pt x="13860" y="7720"/>
                      <a:pt x="13534" y="7119"/>
                      <a:pt x="12958" y="6793"/>
                    </a:cubicBezTo>
                    <a:lnTo>
                      <a:pt x="1379" y="126"/>
                    </a:lnTo>
                    <a:cubicBezTo>
                      <a:pt x="1231" y="40"/>
                      <a:pt x="1073" y="1"/>
                      <a:pt x="919" y="1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8" name="Google Shape;6274;p49">
                <a:extLst>
                  <a:ext uri="{FF2B5EF4-FFF2-40B4-BE49-F238E27FC236}">
                    <a16:creationId xmlns:a16="http://schemas.microsoft.com/office/drawing/2014/main" id="{7AB6C3ED-D13F-4039-97C5-34FE05E0D0F1}"/>
                  </a:ext>
                </a:extLst>
              </p:cNvPr>
              <p:cNvSpPr/>
              <p:nvPr/>
            </p:nvSpPr>
            <p:spPr>
              <a:xfrm>
                <a:off x="3971325" y="1593000"/>
                <a:ext cx="16105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9591" extrusionOk="0">
                    <a:moveTo>
                      <a:pt x="419" y="1"/>
                    </a:moveTo>
                    <a:cubicBezTo>
                      <a:pt x="195" y="1"/>
                      <a:pt x="1" y="174"/>
                      <a:pt x="1" y="417"/>
                    </a:cubicBezTo>
                    <a:lnTo>
                      <a:pt x="1" y="5705"/>
                    </a:lnTo>
                    <a:cubicBezTo>
                      <a:pt x="1" y="6006"/>
                      <a:pt x="176" y="6282"/>
                      <a:pt x="427" y="6432"/>
                    </a:cubicBezTo>
                    <a:lnTo>
                      <a:pt x="5790" y="9540"/>
                    </a:lnTo>
                    <a:cubicBezTo>
                      <a:pt x="5854" y="9574"/>
                      <a:pt x="5923" y="9591"/>
                      <a:pt x="5992" y="9591"/>
                    </a:cubicBezTo>
                    <a:cubicBezTo>
                      <a:pt x="6220" y="9591"/>
                      <a:pt x="6442" y="9414"/>
                      <a:pt x="6442" y="9164"/>
                    </a:cubicBezTo>
                    <a:lnTo>
                      <a:pt x="6442" y="3875"/>
                    </a:lnTo>
                    <a:cubicBezTo>
                      <a:pt x="6442" y="3575"/>
                      <a:pt x="6266" y="3299"/>
                      <a:pt x="6016" y="3149"/>
                    </a:cubicBezTo>
                    <a:lnTo>
                      <a:pt x="652" y="66"/>
                    </a:lnTo>
                    <a:cubicBezTo>
                      <a:pt x="576" y="21"/>
                      <a:pt x="496" y="1"/>
                      <a:pt x="419" y="1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9" name="Google Shape;6275;p49">
                <a:extLst>
                  <a:ext uri="{FF2B5EF4-FFF2-40B4-BE49-F238E27FC236}">
                    <a16:creationId xmlns:a16="http://schemas.microsoft.com/office/drawing/2014/main" id="{F4622EFC-3485-40EC-81B2-F6A7D770508B}"/>
                  </a:ext>
                </a:extLst>
              </p:cNvPr>
              <p:cNvSpPr/>
              <p:nvPr/>
            </p:nvSpPr>
            <p:spPr>
              <a:xfrm>
                <a:off x="5282750" y="2292350"/>
                <a:ext cx="25065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4986" extrusionOk="0">
                    <a:moveTo>
                      <a:pt x="674" y="1"/>
                    </a:moveTo>
                    <a:cubicBezTo>
                      <a:pt x="321" y="1"/>
                      <a:pt x="0" y="281"/>
                      <a:pt x="0" y="664"/>
                    </a:cubicBezTo>
                    <a:lnTo>
                      <a:pt x="0" y="8909"/>
                    </a:lnTo>
                    <a:cubicBezTo>
                      <a:pt x="0" y="9385"/>
                      <a:pt x="251" y="9811"/>
                      <a:pt x="652" y="10062"/>
                    </a:cubicBezTo>
                    <a:lnTo>
                      <a:pt x="9048" y="14899"/>
                    </a:lnTo>
                    <a:cubicBezTo>
                      <a:pt x="9149" y="14959"/>
                      <a:pt x="9257" y="14986"/>
                      <a:pt x="9363" y="14986"/>
                    </a:cubicBezTo>
                    <a:cubicBezTo>
                      <a:pt x="9704" y="14986"/>
                      <a:pt x="10025" y="14705"/>
                      <a:pt x="10025" y="14323"/>
                    </a:cubicBezTo>
                    <a:lnTo>
                      <a:pt x="10025" y="6077"/>
                    </a:lnTo>
                    <a:cubicBezTo>
                      <a:pt x="10025" y="5601"/>
                      <a:pt x="9775" y="5175"/>
                      <a:pt x="9374" y="4924"/>
                    </a:cubicBezTo>
                    <a:lnTo>
                      <a:pt x="1003" y="87"/>
                    </a:lnTo>
                    <a:cubicBezTo>
                      <a:pt x="896" y="28"/>
                      <a:pt x="783" y="1"/>
                      <a:pt x="674" y="1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0" name="Google Shape;6276;p49">
                <a:extLst>
                  <a:ext uri="{FF2B5EF4-FFF2-40B4-BE49-F238E27FC236}">
                    <a16:creationId xmlns:a16="http://schemas.microsoft.com/office/drawing/2014/main" id="{E6957143-9664-48E7-AAEA-D2F206CE1C26}"/>
                  </a:ext>
                </a:extLst>
              </p:cNvPr>
              <p:cNvSpPr/>
              <p:nvPr/>
            </p:nvSpPr>
            <p:spPr>
              <a:xfrm>
                <a:off x="5223225" y="1526350"/>
                <a:ext cx="338375" cy="505325"/>
              </a:xfrm>
              <a:custGeom>
                <a:avLst/>
                <a:gdLst/>
                <a:ahLst/>
                <a:cxnLst/>
                <a:rect l="l" t="t" r="r" b="b"/>
                <a:pathLst>
                  <a:path w="13535" h="20213" extrusionOk="0">
                    <a:moveTo>
                      <a:pt x="12658" y="0"/>
                    </a:moveTo>
                    <a:cubicBezTo>
                      <a:pt x="12508" y="0"/>
                      <a:pt x="12353" y="39"/>
                      <a:pt x="12206" y="125"/>
                    </a:cubicBezTo>
                    <a:lnTo>
                      <a:pt x="902" y="6642"/>
                    </a:lnTo>
                    <a:cubicBezTo>
                      <a:pt x="351" y="6968"/>
                      <a:pt x="0" y="7544"/>
                      <a:pt x="0" y="8196"/>
                    </a:cubicBezTo>
                    <a:lnTo>
                      <a:pt x="0" y="19324"/>
                    </a:lnTo>
                    <a:cubicBezTo>
                      <a:pt x="0" y="19841"/>
                      <a:pt x="440" y="20212"/>
                      <a:pt x="916" y="20212"/>
                    </a:cubicBezTo>
                    <a:cubicBezTo>
                      <a:pt x="1062" y="20212"/>
                      <a:pt x="1212" y="20177"/>
                      <a:pt x="1354" y="20100"/>
                    </a:cubicBezTo>
                    <a:lnTo>
                      <a:pt x="12657" y="13559"/>
                    </a:lnTo>
                    <a:cubicBezTo>
                      <a:pt x="13208" y="13258"/>
                      <a:pt x="13534" y="12657"/>
                      <a:pt x="13534" y="12030"/>
                    </a:cubicBezTo>
                    <a:lnTo>
                      <a:pt x="13534" y="902"/>
                    </a:lnTo>
                    <a:cubicBezTo>
                      <a:pt x="13534" y="373"/>
                      <a:pt x="13120" y="0"/>
                      <a:pt x="12658" y="0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1" name="Google Shape;6277;p49">
                <a:extLst>
                  <a:ext uri="{FF2B5EF4-FFF2-40B4-BE49-F238E27FC236}">
                    <a16:creationId xmlns:a16="http://schemas.microsoft.com/office/drawing/2014/main" id="{22BC5114-24EF-4B51-9F43-DA042F344896}"/>
                  </a:ext>
                </a:extLst>
              </p:cNvPr>
              <p:cNvSpPr/>
              <p:nvPr/>
            </p:nvSpPr>
            <p:spPr>
              <a:xfrm>
                <a:off x="3451275" y="2176050"/>
                <a:ext cx="485000" cy="723800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8952" extrusionOk="0">
                    <a:moveTo>
                      <a:pt x="18110" y="1"/>
                    </a:moveTo>
                    <a:cubicBezTo>
                      <a:pt x="17896" y="1"/>
                      <a:pt x="17676" y="56"/>
                      <a:pt x="17469" y="178"/>
                    </a:cubicBezTo>
                    <a:lnTo>
                      <a:pt x="1279" y="9526"/>
                    </a:lnTo>
                    <a:cubicBezTo>
                      <a:pt x="477" y="9977"/>
                      <a:pt x="1" y="10804"/>
                      <a:pt x="1" y="11732"/>
                    </a:cubicBezTo>
                    <a:lnTo>
                      <a:pt x="1" y="27672"/>
                    </a:lnTo>
                    <a:cubicBezTo>
                      <a:pt x="1" y="28412"/>
                      <a:pt x="619" y="28951"/>
                      <a:pt x="1289" y="28951"/>
                    </a:cubicBezTo>
                    <a:cubicBezTo>
                      <a:pt x="1504" y="28951"/>
                      <a:pt x="1724" y="28896"/>
                      <a:pt x="1930" y="28774"/>
                    </a:cubicBezTo>
                    <a:lnTo>
                      <a:pt x="18121" y="19426"/>
                    </a:lnTo>
                    <a:cubicBezTo>
                      <a:pt x="18898" y="18975"/>
                      <a:pt x="19399" y="18148"/>
                      <a:pt x="19399" y="17220"/>
                    </a:cubicBezTo>
                    <a:lnTo>
                      <a:pt x="19399" y="1280"/>
                    </a:lnTo>
                    <a:cubicBezTo>
                      <a:pt x="19399" y="540"/>
                      <a:pt x="18781" y="1"/>
                      <a:pt x="18110" y="1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2" name="Google Shape;6278;p49">
                <a:extLst>
                  <a:ext uri="{FF2B5EF4-FFF2-40B4-BE49-F238E27FC236}">
                    <a16:creationId xmlns:a16="http://schemas.microsoft.com/office/drawing/2014/main" id="{A8A8B71F-E597-4D46-8F86-F370913A9F3B}"/>
                  </a:ext>
                </a:extLst>
              </p:cNvPr>
              <p:cNvSpPr/>
              <p:nvPr/>
            </p:nvSpPr>
            <p:spPr>
              <a:xfrm>
                <a:off x="3541500" y="2584000"/>
                <a:ext cx="110300" cy="13662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5465" extrusionOk="0">
                    <a:moveTo>
                      <a:pt x="3560" y="0"/>
                    </a:moveTo>
                    <a:lnTo>
                      <a:pt x="1" y="4737"/>
                    </a:lnTo>
                    <a:cubicBezTo>
                      <a:pt x="406" y="5210"/>
                      <a:pt x="973" y="5465"/>
                      <a:pt x="1644" y="5465"/>
                    </a:cubicBezTo>
                    <a:cubicBezTo>
                      <a:pt x="2217" y="5465"/>
                      <a:pt x="2867" y="5280"/>
                      <a:pt x="3560" y="4887"/>
                    </a:cubicBezTo>
                    <a:cubicBezTo>
                      <a:pt x="3860" y="4712"/>
                      <a:pt x="4136" y="4511"/>
                      <a:pt x="4412" y="4286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3" name="Google Shape;6279;p49">
                <a:extLst>
                  <a:ext uri="{FF2B5EF4-FFF2-40B4-BE49-F238E27FC236}">
                    <a16:creationId xmlns:a16="http://schemas.microsoft.com/office/drawing/2014/main" id="{E7D52491-E2F9-4EA2-AA07-36CAD9E3079B}"/>
                  </a:ext>
                </a:extLst>
              </p:cNvPr>
              <p:cNvSpPr/>
              <p:nvPr/>
            </p:nvSpPr>
            <p:spPr>
              <a:xfrm>
                <a:off x="3630475" y="2446700"/>
                <a:ext cx="106550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778" extrusionOk="0">
                    <a:moveTo>
                      <a:pt x="1904" y="1"/>
                    </a:moveTo>
                    <a:cubicBezTo>
                      <a:pt x="1332" y="1"/>
                      <a:pt x="685" y="187"/>
                      <a:pt x="1" y="580"/>
                    </a:cubicBezTo>
                    <a:lnTo>
                      <a:pt x="1" y="5492"/>
                    </a:lnTo>
                    <a:lnTo>
                      <a:pt x="853" y="9778"/>
                    </a:lnTo>
                    <a:cubicBezTo>
                      <a:pt x="2808" y="8199"/>
                      <a:pt x="4261" y="5392"/>
                      <a:pt x="4261" y="3011"/>
                    </a:cubicBezTo>
                    <a:cubicBezTo>
                      <a:pt x="4261" y="1108"/>
                      <a:pt x="3303" y="1"/>
                      <a:pt x="1904" y="1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4" name="Google Shape;6280;p49">
                <a:extLst>
                  <a:ext uri="{FF2B5EF4-FFF2-40B4-BE49-F238E27FC236}">
                    <a16:creationId xmlns:a16="http://schemas.microsoft.com/office/drawing/2014/main" id="{DFD9397F-A4F4-4AC8-A0C6-DDB81EC826B3}"/>
                  </a:ext>
                </a:extLst>
              </p:cNvPr>
              <p:cNvSpPr/>
              <p:nvPr/>
            </p:nvSpPr>
            <p:spPr>
              <a:xfrm>
                <a:off x="3523950" y="2461175"/>
                <a:ext cx="106550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650" extrusionOk="0">
                    <a:moveTo>
                      <a:pt x="4262" y="1"/>
                    </a:moveTo>
                    <a:cubicBezTo>
                      <a:pt x="1906" y="1379"/>
                      <a:pt x="1" y="4662"/>
                      <a:pt x="1" y="7369"/>
                    </a:cubicBezTo>
                    <a:cubicBezTo>
                      <a:pt x="1" y="8372"/>
                      <a:pt x="251" y="9149"/>
                      <a:pt x="703" y="9650"/>
                    </a:cubicBezTo>
                    <a:lnTo>
                      <a:pt x="4262" y="4913"/>
                    </a:lnTo>
                    <a:lnTo>
                      <a:pt x="4262" y="1"/>
                    </a:ln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5" name="Google Shape;6281;p49">
                <a:extLst>
                  <a:ext uri="{FF2B5EF4-FFF2-40B4-BE49-F238E27FC236}">
                    <a16:creationId xmlns:a16="http://schemas.microsoft.com/office/drawing/2014/main" id="{78A06225-B5BE-4E6D-BE26-3F3A8CB8C7E8}"/>
                  </a:ext>
                </a:extLst>
              </p:cNvPr>
              <p:cNvSpPr/>
              <p:nvPr/>
            </p:nvSpPr>
            <p:spPr>
              <a:xfrm>
                <a:off x="3764550" y="2352150"/>
                <a:ext cx="1429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36" extrusionOk="0">
                    <a:moveTo>
                      <a:pt x="5715" y="1"/>
                    </a:moveTo>
                    <a:lnTo>
                      <a:pt x="1" y="3209"/>
                    </a:lnTo>
                    <a:lnTo>
                      <a:pt x="1" y="4036"/>
                    </a:lnTo>
                    <a:lnTo>
                      <a:pt x="5715" y="828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6" name="Google Shape;6282;p49">
                <a:extLst>
                  <a:ext uri="{FF2B5EF4-FFF2-40B4-BE49-F238E27FC236}">
                    <a16:creationId xmlns:a16="http://schemas.microsoft.com/office/drawing/2014/main" id="{543DF9E3-7926-4D5F-9061-089B6748BC32}"/>
                  </a:ext>
                </a:extLst>
              </p:cNvPr>
              <p:cNvSpPr/>
              <p:nvPr/>
            </p:nvSpPr>
            <p:spPr>
              <a:xfrm>
                <a:off x="3764550" y="2432350"/>
                <a:ext cx="1429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11" extrusionOk="0">
                    <a:moveTo>
                      <a:pt x="5715" y="1"/>
                    </a:moveTo>
                    <a:lnTo>
                      <a:pt x="1" y="3184"/>
                    </a:lnTo>
                    <a:lnTo>
                      <a:pt x="1" y="4011"/>
                    </a:lnTo>
                    <a:lnTo>
                      <a:pt x="5715" y="803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7" name="Google Shape;6283;p49">
                <a:extLst>
                  <a:ext uri="{FF2B5EF4-FFF2-40B4-BE49-F238E27FC236}">
                    <a16:creationId xmlns:a16="http://schemas.microsoft.com/office/drawing/2014/main" id="{36F654F3-6F4E-4107-BD0E-D7ED2AB3EB6B}"/>
                  </a:ext>
                </a:extLst>
              </p:cNvPr>
              <p:cNvSpPr/>
              <p:nvPr/>
            </p:nvSpPr>
            <p:spPr>
              <a:xfrm>
                <a:off x="3764550" y="2511925"/>
                <a:ext cx="1429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11" extrusionOk="0">
                    <a:moveTo>
                      <a:pt x="5715" y="1"/>
                    </a:moveTo>
                    <a:lnTo>
                      <a:pt x="1" y="3184"/>
                    </a:lnTo>
                    <a:lnTo>
                      <a:pt x="1" y="4011"/>
                    </a:lnTo>
                    <a:lnTo>
                      <a:pt x="5715" y="803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8" name="Google Shape;6284;p49">
                <a:extLst>
                  <a:ext uri="{FF2B5EF4-FFF2-40B4-BE49-F238E27FC236}">
                    <a16:creationId xmlns:a16="http://schemas.microsoft.com/office/drawing/2014/main" id="{874BC9DA-E9FF-42B1-8316-192303A6FC77}"/>
                  </a:ext>
                </a:extLst>
              </p:cNvPr>
              <p:cNvSpPr/>
              <p:nvPr/>
            </p:nvSpPr>
            <p:spPr>
              <a:xfrm>
                <a:off x="4443125" y="3131525"/>
                <a:ext cx="391025" cy="205625"/>
              </a:xfrm>
              <a:custGeom>
                <a:avLst/>
                <a:gdLst/>
                <a:ahLst/>
                <a:cxnLst/>
                <a:rect l="l" t="t" r="r" b="b"/>
                <a:pathLst>
                  <a:path w="15641" h="8225" extrusionOk="0">
                    <a:moveTo>
                      <a:pt x="7774" y="1"/>
                    </a:moveTo>
                    <a:cubicBezTo>
                      <a:pt x="5958" y="1"/>
                      <a:pt x="4143" y="396"/>
                      <a:pt x="2758" y="1182"/>
                    </a:cubicBezTo>
                    <a:cubicBezTo>
                      <a:pt x="1" y="2786"/>
                      <a:pt x="1" y="5392"/>
                      <a:pt x="2783" y="7022"/>
                    </a:cubicBezTo>
                    <a:cubicBezTo>
                      <a:pt x="4186" y="7824"/>
                      <a:pt x="6016" y="8225"/>
                      <a:pt x="7839" y="8225"/>
                    </a:cubicBezTo>
                    <a:cubicBezTo>
                      <a:pt x="9663" y="8225"/>
                      <a:pt x="11480" y="7824"/>
                      <a:pt x="12858" y="7022"/>
                    </a:cubicBezTo>
                    <a:cubicBezTo>
                      <a:pt x="15640" y="5418"/>
                      <a:pt x="15640" y="2836"/>
                      <a:pt x="12833" y="1207"/>
                    </a:cubicBezTo>
                    <a:cubicBezTo>
                      <a:pt x="11437" y="402"/>
                      <a:pt x="9604" y="1"/>
                      <a:pt x="7774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9" name="Google Shape;6285;p49">
                <a:extLst>
                  <a:ext uri="{FF2B5EF4-FFF2-40B4-BE49-F238E27FC236}">
                    <a16:creationId xmlns:a16="http://schemas.microsoft.com/office/drawing/2014/main" id="{A74C1D21-FFD2-4BFE-BB48-AF050E82856A}"/>
                  </a:ext>
                </a:extLst>
              </p:cNvPr>
              <p:cNvSpPr/>
              <p:nvPr/>
            </p:nvSpPr>
            <p:spPr>
              <a:xfrm>
                <a:off x="4466950" y="3106550"/>
                <a:ext cx="34525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4212" extrusionOk="0">
                    <a:moveTo>
                      <a:pt x="2156" y="0"/>
                    </a:moveTo>
                    <a:lnTo>
                      <a:pt x="0" y="3985"/>
                    </a:lnTo>
                    <a:lnTo>
                      <a:pt x="13810" y="4211"/>
                    </a:lnTo>
                    <a:lnTo>
                      <a:pt x="11655" y="201"/>
                    </a:lnTo>
                    <a:lnTo>
                      <a:pt x="2156" y="0"/>
                    </a:ln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0" name="Google Shape;6286;p49">
                <a:extLst>
                  <a:ext uri="{FF2B5EF4-FFF2-40B4-BE49-F238E27FC236}">
                    <a16:creationId xmlns:a16="http://schemas.microsoft.com/office/drawing/2014/main" id="{3E4A12A5-0DD2-4478-AC86-9FF770D60164}"/>
                  </a:ext>
                </a:extLst>
              </p:cNvPr>
              <p:cNvSpPr/>
              <p:nvPr/>
            </p:nvSpPr>
            <p:spPr>
              <a:xfrm>
                <a:off x="4502650" y="3057200"/>
                <a:ext cx="2719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5719" extrusionOk="0">
                    <a:moveTo>
                      <a:pt x="5427" y="1"/>
                    </a:moveTo>
                    <a:cubicBezTo>
                      <a:pt x="4161" y="1"/>
                      <a:pt x="2896" y="283"/>
                      <a:pt x="1931" y="847"/>
                    </a:cubicBezTo>
                    <a:cubicBezTo>
                      <a:pt x="1" y="1949"/>
                      <a:pt x="1" y="3754"/>
                      <a:pt x="1956" y="4882"/>
                    </a:cubicBezTo>
                    <a:cubicBezTo>
                      <a:pt x="2926" y="5436"/>
                      <a:pt x="4201" y="5718"/>
                      <a:pt x="5473" y="5718"/>
                    </a:cubicBezTo>
                    <a:cubicBezTo>
                      <a:pt x="6732" y="5718"/>
                      <a:pt x="7989" y="5442"/>
                      <a:pt x="8948" y="4882"/>
                    </a:cubicBezTo>
                    <a:cubicBezTo>
                      <a:pt x="10878" y="3779"/>
                      <a:pt x="10853" y="1974"/>
                      <a:pt x="8923" y="847"/>
                    </a:cubicBezTo>
                    <a:cubicBezTo>
                      <a:pt x="7958" y="283"/>
                      <a:pt x="6693" y="1"/>
                      <a:pt x="5427" y="1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1" name="Google Shape;6287;p49">
                <a:extLst>
                  <a:ext uri="{FF2B5EF4-FFF2-40B4-BE49-F238E27FC236}">
                    <a16:creationId xmlns:a16="http://schemas.microsoft.com/office/drawing/2014/main" id="{DAB7B6ED-7FF4-487F-9799-48072DF35506}"/>
                  </a:ext>
                </a:extLst>
              </p:cNvPr>
              <p:cNvSpPr/>
              <p:nvPr/>
            </p:nvSpPr>
            <p:spPr>
              <a:xfrm>
                <a:off x="4537125" y="3075375"/>
                <a:ext cx="203025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4271" extrusionOk="0">
                    <a:moveTo>
                      <a:pt x="4048" y="1"/>
                    </a:moveTo>
                    <a:cubicBezTo>
                      <a:pt x="3102" y="1"/>
                      <a:pt x="2156" y="207"/>
                      <a:pt x="1429" y="621"/>
                    </a:cubicBezTo>
                    <a:cubicBezTo>
                      <a:pt x="0" y="1448"/>
                      <a:pt x="0" y="2801"/>
                      <a:pt x="1454" y="3628"/>
                    </a:cubicBezTo>
                    <a:cubicBezTo>
                      <a:pt x="2186" y="4058"/>
                      <a:pt x="3141" y="4271"/>
                      <a:pt x="4091" y="4271"/>
                    </a:cubicBezTo>
                    <a:cubicBezTo>
                      <a:pt x="5027" y="4271"/>
                      <a:pt x="5958" y="4064"/>
                      <a:pt x="6667" y="3653"/>
                    </a:cubicBezTo>
                    <a:cubicBezTo>
                      <a:pt x="8121" y="2826"/>
                      <a:pt x="8121" y="1473"/>
                      <a:pt x="6667" y="621"/>
                    </a:cubicBezTo>
                    <a:cubicBezTo>
                      <a:pt x="5940" y="207"/>
                      <a:pt x="4994" y="1"/>
                      <a:pt x="4048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2" name="Google Shape;6288;p49">
                <a:extLst>
                  <a:ext uri="{FF2B5EF4-FFF2-40B4-BE49-F238E27FC236}">
                    <a16:creationId xmlns:a16="http://schemas.microsoft.com/office/drawing/2014/main" id="{7805613C-008A-4C43-9DBE-1AB435D41EE3}"/>
                  </a:ext>
                </a:extLst>
              </p:cNvPr>
              <p:cNvSpPr/>
              <p:nvPr/>
            </p:nvSpPr>
            <p:spPr>
              <a:xfrm>
                <a:off x="4178100" y="2643525"/>
                <a:ext cx="9680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38723" h="19524" extrusionOk="0">
                    <a:moveTo>
                      <a:pt x="0" y="0"/>
                    </a:moveTo>
                    <a:cubicBezTo>
                      <a:pt x="0" y="0"/>
                      <a:pt x="14762" y="19123"/>
                      <a:pt x="14712" y="19399"/>
                    </a:cubicBezTo>
                    <a:lnTo>
                      <a:pt x="22106" y="19524"/>
                    </a:lnTo>
                    <a:lnTo>
                      <a:pt x="38722" y="0"/>
                    </a:ln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3" name="Google Shape;6289;p49">
                <a:extLst>
                  <a:ext uri="{FF2B5EF4-FFF2-40B4-BE49-F238E27FC236}">
                    <a16:creationId xmlns:a16="http://schemas.microsoft.com/office/drawing/2014/main" id="{3C63FE8F-DADF-40E5-AC01-71FE7E36A1DC}"/>
                  </a:ext>
                </a:extLst>
              </p:cNvPr>
              <p:cNvSpPr/>
              <p:nvPr/>
            </p:nvSpPr>
            <p:spPr>
              <a:xfrm>
                <a:off x="5080350" y="2667950"/>
                <a:ext cx="157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663" extrusionOk="0">
                    <a:moveTo>
                      <a:pt x="4362" y="1"/>
                    </a:moveTo>
                    <a:cubicBezTo>
                      <a:pt x="4362" y="1"/>
                      <a:pt x="1530" y="3309"/>
                      <a:pt x="778" y="3534"/>
                    </a:cubicBezTo>
                    <a:cubicBezTo>
                      <a:pt x="1" y="3760"/>
                      <a:pt x="703" y="4537"/>
                      <a:pt x="1279" y="4587"/>
                    </a:cubicBezTo>
                    <a:cubicBezTo>
                      <a:pt x="1855" y="4662"/>
                      <a:pt x="3710" y="4562"/>
                      <a:pt x="4236" y="4036"/>
                    </a:cubicBezTo>
                    <a:cubicBezTo>
                      <a:pt x="4788" y="3509"/>
                      <a:pt x="6292" y="2958"/>
                      <a:pt x="6292" y="2958"/>
                    </a:cubicBezTo>
                    <a:cubicBezTo>
                      <a:pt x="6292" y="1229"/>
                      <a:pt x="5891" y="151"/>
                      <a:pt x="5891" y="151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4" name="Google Shape;6290;p49">
                <a:extLst>
                  <a:ext uri="{FF2B5EF4-FFF2-40B4-BE49-F238E27FC236}">
                    <a16:creationId xmlns:a16="http://schemas.microsoft.com/office/drawing/2014/main" id="{718B32A9-D1FF-478A-9ECE-1E954A64488E}"/>
                  </a:ext>
                </a:extLst>
              </p:cNvPr>
              <p:cNvSpPr/>
              <p:nvPr/>
            </p:nvSpPr>
            <p:spPr>
              <a:xfrm>
                <a:off x="5155550" y="2057675"/>
                <a:ext cx="135975" cy="635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25415" extrusionOk="0">
                    <a:moveTo>
                      <a:pt x="351" y="1003"/>
                    </a:moveTo>
                    <a:cubicBezTo>
                      <a:pt x="351" y="1003"/>
                      <a:pt x="0" y="8346"/>
                      <a:pt x="126" y="10752"/>
                    </a:cubicBezTo>
                    <a:cubicBezTo>
                      <a:pt x="251" y="13133"/>
                      <a:pt x="852" y="25088"/>
                      <a:pt x="852" y="25088"/>
                    </a:cubicBezTo>
                    <a:cubicBezTo>
                      <a:pt x="2406" y="25414"/>
                      <a:pt x="3384" y="25088"/>
                      <a:pt x="3384" y="25088"/>
                    </a:cubicBezTo>
                    <a:cubicBezTo>
                      <a:pt x="3885" y="15940"/>
                      <a:pt x="3885" y="13309"/>
                      <a:pt x="4035" y="11930"/>
                    </a:cubicBezTo>
                    <a:cubicBezTo>
                      <a:pt x="4161" y="10577"/>
                      <a:pt x="4361" y="6617"/>
                      <a:pt x="4361" y="6617"/>
                    </a:cubicBezTo>
                    <a:cubicBezTo>
                      <a:pt x="5439" y="4361"/>
                      <a:pt x="4311" y="1404"/>
                      <a:pt x="3760" y="702"/>
                    </a:cubicBezTo>
                    <a:cubicBezTo>
                      <a:pt x="3233" y="0"/>
                      <a:pt x="351" y="1003"/>
                      <a:pt x="351" y="1003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5" name="Google Shape;6291;p49">
                <a:extLst>
                  <a:ext uri="{FF2B5EF4-FFF2-40B4-BE49-F238E27FC236}">
                    <a16:creationId xmlns:a16="http://schemas.microsoft.com/office/drawing/2014/main" id="{8B4DF604-2666-4E7A-B9E3-8E5830391A2B}"/>
                  </a:ext>
                </a:extLst>
              </p:cNvPr>
              <p:cNvSpPr/>
              <p:nvPr/>
            </p:nvSpPr>
            <p:spPr>
              <a:xfrm>
                <a:off x="5284625" y="2728725"/>
                <a:ext cx="88375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6217" extrusionOk="0">
                    <a:moveTo>
                      <a:pt x="827" y="702"/>
                    </a:moveTo>
                    <a:cubicBezTo>
                      <a:pt x="727" y="2056"/>
                      <a:pt x="251" y="3635"/>
                      <a:pt x="126" y="4437"/>
                    </a:cubicBezTo>
                    <a:cubicBezTo>
                      <a:pt x="0" y="5239"/>
                      <a:pt x="276" y="5690"/>
                      <a:pt x="476" y="5940"/>
                    </a:cubicBezTo>
                    <a:cubicBezTo>
                      <a:pt x="652" y="6216"/>
                      <a:pt x="2933" y="5464"/>
                      <a:pt x="3233" y="4587"/>
                    </a:cubicBezTo>
                    <a:cubicBezTo>
                      <a:pt x="3534" y="3710"/>
                      <a:pt x="2908" y="2958"/>
                      <a:pt x="2857" y="1304"/>
                    </a:cubicBezTo>
                    <a:cubicBezTo>
                      <a:pt x="2131" y="1"/>
                      <a:pt x="827" y="702"/>
                      <a:pt x="827" y="702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6" name="Google Shape;6292;p49">
                <a:extLst>
                  <a:ext uri="{FF2B5EF4-FFF2-40B4-BE49-F238E27FC236}">
                    <a16:creationId xmlns:a16="http://schemas.microsoft.com/office/drawing/2014/main" id="{D24D2B59-13A6-49EA-BC13-F4CEDD7FA60B}"/>
                  </a:ext>
                </a:extLst>
              </p:cNvPr>
              <p:cNvSpPr/>
              <p:nvPr/>
            </p:nvSpPr>
            <p:spPr>
              <a:xfrm>
                <a:off x="5223225" y="2062675"/>
                <a:ext cx="155400" cy="7168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28673" extrusionOk="0">
                    <a:moveTo>
                      <a:pt x="0" y="1379"/>
                    </a:moveTo>
                    <a:cubicBezTo>
                      <a:pt x="0" y="1379"/>
                      <a:pt x="401" y="8046"/>
                      <a:pt x="1003" y="10277"/>
                    </a:cubicBezTo>
                    <a:cubicBezTo>
                      <a:pt x="1629" y="12482"/>
                      <a:pt x="2181" y="19024"/>
                      <a:pt x="2431" y="20151"/>
                    </a:cubicBezTo>
                    <a:cubicBezTo>
                      <a:pt x="2707" y="21279"/>
                      <a:pt x="3033" y="28297"/>
                      <a:pt x="3033" y="28297"/>
                    </a:cubicBezTo>
                    <a:cubicBezTo>
                      <a:pt x="4436" y="28673"/>
                      <a:pt x="5539" y="28297"/>
                      <a:pt x="5539" y="28297"/>
                    </a:cubicBezTo>
                    <a:cubicBezTo>
                      <a:pt x="5514" y="21730"/>
                      <a:pt x="5664" y="16392"/>
                      <a:pt x="5539" y="14587"/>
                    </a:cubicBezTo>
                    <a:cubicBezTo>
                      <a:pt x="5414" y="12783"/>
                      <a:pt x="5589" y="7445"/>
                      <a:pt x="5589" y="7445"/>
                    </a:cubicBezTo>
                    <a:cubicBezTo>
                      <a:pt x="6166" y="4938"/>
                      <a:pt x="6216" y="4637"/>
                      <a:pt x="5589" y="2983"/>
                    </a:cubicBezTo>
                    <a:cubicBezTo>
                      <a:pt x="4963" y="1329"/>
                      <a:pt x="2306" y="1"/>
                      <a:pt x="0" y="1379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7" name="Google Shape;6293;p49">
                <a:extLst>
                  <a:ext uri="{FF2B5EF4-FFF2-40B4-BE49-F238E27FC236}">
                    <a16:creationId xmlns:a16="http://schemas.microsoft.com/office/drawing/2014/main" id="{A36E94DE-CD19-4054-9297-C52C36EA6717}"/>
                  </a:ext>
                </a:extLst>
              </p:cNvPr>
              <p:cNvSpPr/>
              <p:nvPr/>
            </p:nvSpPr>
            <p:spPr>
              <a:xfrm>
                <a:off x="4928100" y="1701150"/>
                <a:ext cx="330225" cy="292000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1680" extrusionOk="0">
                    <a:moveTo>
                      <a:pt x="10527" y="1"/>
                    </a:moveTo>
                    <a:cubicBezTo>
                      <a:pt x="8221" y="652"/>
                      <a:pt x="6993" y="6442"/>
                      <a:pt x="6341" y="7745"/>
                    </a:cubicBezTo>
                    <a:cubicBezTo>
                      <a:pt x="5690" y="9048"/>
                      <a:pt x="326" y="9349"/>
                      <a:pt x="326" y="9349"/>
                    </a:cubicBezTo>
                    <a:cubicBezTo>
                      <a:pt x="1" y="10477"/>
                      <a:pt x="903" y="11680"/>
                      <a:pt x="903" y="11680"/>
                    </a:cubicBezTo>
                    <a:cubicBezTo>
                      <a:pt x="6091" y="11454"/>
                      <a:pt x="7920" y="11028"/>
                      <a:pt x="8873" y="8973"/>
                    </a:cubicBezTo>
                    <a:cubicBezTo>
                      <a:pt x="9825" y="6943"/>
                      <a:pt x="13209" y="702"/>
                      <a:pt x="10527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8" name="Google Shape;6294;p49">
                <a:extLst>
                  <a:ext uri="{FF2B5EF4-FFF2-40B4-BE49-F238E27FC236}">
                    <a16:creationId xmlns:a16="http://schemas.microsoft.com/office/drawing/2014/main" id="{505018E4-CF36-44CF-B826-E55C1AF53F93}"/>
                  </a:ext>
                </a:extLst>
              </p:cNvPr>
              <p:cNvSpPr/>
              <p:nvPr/>
            </p:nvSpPr>
            <p:spPr>
              <a:xfrm>
                <a:off x="5123600" y="1698650"/>
                <a:ext cx="315175" cy="511300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20452" extrusionOk="0">
                    <a:moveTo>
                      <a:pt x="2707" y="101"/>
                    </a:moveTo>
                    <a:cubicBezTo>
                      <a:pt x="4762" y="0"/>
                      <a:pt x="9499" y="1078"/>
                      <a:pt x="11053" y="3058"/>
                    </a:cubicBezTo>
                    <a:cubicBezTo>
                      <a:pt x="12607" y="5063"/>
                      <a:pt x="10351" y="8572"/>
                      <a:pt x="9800" y="10702"/>
                    </a:cubicBezTo>
                    <a:cubicBezTo>
                      <a:pt x="9273" y="12807"/>
                      <a:pt x="10050" y="18146"/>
                      <a:pt x="10050" y="18647"/>
                    </a:cubicBezTo>
                    <a:cubicBezTo>
                      <a:pt x="7644" y="20251"/>
                      <a:pt x="1805" y="20452"/>
                      <a:pt x="1153" y="18071"/>
                    </a:cubicBezTo>
                    <a:cubicBezTo>
                      <a:pt x="877" y="15464"/>
                      <a:pt x="1479" y="12356"/>
                      <a:pt x="1504" y="10827"/>
                    </a:cubicBezTo>
                    <a:cubicBezTo>
                      <a:pt x="1429" y="7569"/>
                      <a:pt x="0" y="1078"/>
                      <a:pt x="2707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9" name="Google Shape;6295;p49">
                <a:extLst>
                  <a:ext uri="{FF2B5EF4-FFF2-40B4-BE49-F238E27FC236}">
                    <a16:creationId xmlns:a16="http://schemas.microsoft.com/office/drawing/2014/main" id="{A067FE5E-3ACC-4EEF-AFBC-3F542D46A11D}"/>
                  </a:ext>
                </a:extLst>
              </p:cNvPr>
              <p:cNvSpPr/>
              <p:nvPr/>
            </p:nvSpPr>
            <p:spPr>
              <a:xfrm>
                <a:off x="5141750" y="1701150"/>
                <a:ext cx="99025" cy="5144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0578" extrusionOk="0">
                    <a:moveTo>
                      <a:pt x="3735" y="477"/>
                    </a:moveTo>
                    <a:cubicBezTo>
                      <a:pt x="2432" y="5113"/>
                      <a:pt x="2106" y="10301"/>
                      <a:pt x="2232" y="12256"/>
                    </a:cubicBezTo>
                    <a:cubicBezTo>
                      <a:pt x="2357" y="14236"/>
                      <a:pt x="2432" y="20577"/>
                      <a:pt x="2432" y="20577"/>
                    </a:cubicBezTo>
                    <a:cubicBezTo>
                      <a:pt x="878" y="19775"/>
                      <a:pt x="227" y="18296"/>
                      <a:pt x="227" y="17620"/>
                    </a:cubicBezTo>
                    <a:cubicBezTo>
                      <a:pt x="227" y="16943"/>
                      <a:pt x="803" y="11204"/>
                      <a:pt x="778" y="10727"/>
                    </a:cubicBezTo>
                    <a:cubicBezTo>
                      <a:pt x="753" y="10276"/>
                      <a:pt x="1" y="5013"/>
                      <a:pt x="227" y="2632"/>
                    </a:cubicBezTo>
                    <a:cubicBezTo>
                      <a:pt x="427" y="276"/>
                      <a:pt x="1981" y="1"/>
                      <a:pt x="1981" y="1"/>
                    </a:cubicBezTo>
                    <a:lnTo>
                      <a:pt x="3961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0" name="Google Shape;6296;p49">
                <a:extLst>
                  <a:ext uri="{FF2B5EF4-FFF2-40B4-BE49-F238E27FC236}">
                    <a16:creationId xmlns:a16="http://schemas.microsoft.com/office/drawing/2014/main" id="{AFBA9128-3504-47C2-A8F7-3CA6D049B564}"/>
                  </a:ext>
                </a:extLst>
              </p:cNvPr>
              <p:cNvSpPr/>
              <p:nvPr/>
            </p:nvSpPr>
            <p:spPr>
              <a:xfrm>
                <a:off x="5180600" y="1573950"/>
                <a:ext cx="2260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332" extrusionOk="0">
                    <a:moveTo>
                      <a:pt x="903" y="1"/>
                    </a:moveTo>
                    <a:cubicBezTo>
                      <a:pt x="1" y="277"/>
                      <a:pt x="903" y="2332"/>
                      <a:pt x="903" y="233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1" name="Google Shape;6297;p49">
                <a:extLst>
                  <a:ext uri="{FF2B5EF4-FFF2-40B4-BE49-F238E27FC236}">
                    <a16:creationId xmlns:a16="http://schemas.microsoft.com/office/drawing/2014/main" id="{E51313AF-2AAC-4BD2-AD1F-7703B36FDEC2}"/>
                  </a:ext>
                </a:extLst>
              </p:cNvPr>
              <p:cNvSpPr/>
              <p:nvPr/>
            </p:nvSpPr>
            <p:spPr>
              <a:xfrm>
                <a:off x="5193775" y="1531975"/>
                <a:ext cx="1403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8046" extrusionOk="0">
                    <a:moveTo>
                      <a:pt x="351" y="1931"/>
                    </a:moveTo>
                    <a:cubicBezTo>
                      <a:pt x="351" y="1931"/>
                      <a:pt x="0" y="3134"/>
                      <a:pt x="125" y="4061"/>
                    </a:cubicBezTo>
                    <a:cubicBezTo>
                      <a:pt x="251" y="5013"/>
                      <a:pt x="351" y="6868"/>
                      <a:pt x="1178" y="7444"/>
                    </a:cubicBezTo>
                    <a:cubicBezTo>
                      <a:pt x="1980" y="8046"/>
                      <a:pt x="3183" y="7369"/>
                      <a:pt x="3960" y="6692"/>
                    </a:cubicBezTo>
                    <a:cubicBezTo>
                      <a:pt x="4737" y="6016"/>
                      <a:pt x="5564" y="4788"/>
                      <a:pt x="5589" y="3309"/>
                    </a:cubicBezTo>
                    <a:cubicBezTo>
                      <a:pt x="5614" y="1830"/>
                      <a:pt x="5038" y="1"/>
                      <a:pt x="2882" y="101"/>
                    </a:cubicBezTo>
                    <a:cubicBezTo>
                      <a:pt x="752" y="201"/>
                      <a:pt x="351" y="1931"/>
                      <a:pt x="351" y="1931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2" name="Google Shape;6298;p49">
                <a:extLst>
                  <a:ext uri="{FF2B5EF4-FFF2-40B4-BE49-F238E27FC236}">
                    <a16:creationId xmlns:a16="http://schemas.microsoft.com/office/drawing/2014/main" id="{C8517B06-68D2-43E8-BB2E-25309EBCDF38}"/>
                  </a:ext>
                </a:extLst>
              </p:cNvPr>
              <p:cNvSpPr/>
              <p:nvPr/>
            </p:nvSpPr>
            <p:spPr>
              <a:xfrm>
                <a:off x="5228850" y="1666075"/>
                <a:ext cx="86500" cy="1272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088" extrusionOk="0">
                    <a:moveTo>
                      <a:pt x="3083" y="0"/>
                    </a:moveTo>
                    <a:cubicBezTo>
                      <a:pt x="3083" y="0"/>
                      <a:pt x="2933" y="1930"/>
                      <a:pt x="3434" y="2632"/>
                    </a:cubicBezTo>
                    <a:cubicBezTo>
                      <a:pt x="3459" y="3108"/>
                      <a:pt x="2106" y="5088"/>
                      <a:pt x="778" y="4737"/>
                    </a:cubicBezTo>
                    <a:cubicBezTo>
                      <a:pt x="1" y="4536"/>
                      <a:pt x="76" y="3634"/>
                      <a:pt x="76" y="3634"/>
                    </a:cubicBezTo>
                    <a:cubicBezTo>
                      <a:pt x="176" y="2932"/>
                      <a:pt x="76" y="1253"/>
                      <a:pt x="76" y="1253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3" name="Google Shape;6299;p49">
                <a:extLst>
                  <a:ext uri="{FF2B5EF4-FFF2-40B4-BE49-F238E27FC236}">
                    <a16:creationId xmlns:a16="http://schemas.microsoft.com/office/drawing/2014/main" id="{821D8A5F-C4B5-4AE5-A962-AC0F6746C792}"/>
                  </a:ext>
                </a:extLst>
              </p:cNvPr>
              <p:cNvSpPr/>
              <p:nvPr/>
            </p:nvSpPr>
            <p:spPr>
              <a:xfrm>
                <a:off x="5181225" y="1481225"/>
                <a:ext cx="196150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7846" h="7871" extrusionOk="0">
                    <a:moveTo>
                      <a:pt x="327" y="2382"/>
                    </a:moveTo>
                    <a:cubicBezTo>
                      <a:pt x="1" y="3459"/>
                      <a:pt x="352" y="3860"/>
                      <a:pt x="1279" y="4186"/>
                    </a:cubicBezTo>
                    <a:cubicBezTo>
                      <a:pt x="2206" y="4487"/>
                      <a:pt x="4688" y="3785"/>
                      <a:pt x="4688" y="3785"/>
                    </a:cubicBezTo>
                    <a:cubicBezTo>
                      <a:pt x="4512" y="4963"/>
                      <a:pt x="4888" y="5565"/>
                      <a:pt x="4888" y="5565"/>
                    </a:cubicBezTo>
                    <a:cubicBezTo>
                      <a:pt x="5289" y="4412"/>
                      <a:pt x="5665" y="5013"/>
                      <a:pt x="5715" y="5940"/>
                    </a:cubicBezTo>
                    <a:cubicBezTo>
                      <a:pt x="5740" y="6868"/>
                      <a:pt x="5214" y="6843"/>
                      <a:pt x="5214" y="6843"/>
                    </a:cubicBezTo>
                    <a:cubicBezTo>
                      <a:pt x="5264" y="7620"/>
                      <a:pt x="5515" y="7870"/>
                      <a:pt x="5515" y="7870"/>
                    </a:cubicBezTo>
                    <a:cubicBezTo>
                      <a:pt x="6492" y="7194"/>
                      <a:pt x="7846" y="2607"/>
                      <a:pt x="6066" y="2507"/>
                    </a:cubicBezTo>
                    <a:cubicBezTo>
                      <a:pt x="6041" y="903"/>
                      <a:pt x="978" y="1"/>
                      <a:pt x="327" y="238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4" name="Google Shape;6300;p49">
                <a:extLst>
                  <a:ext uri="{FF2B5EF4-FFF2-40B4-BE49-F238E27FC236}">
                    <a16:creationId xmlns:a16="http://schemas.microsoft.com/office/drawing/2014/main" id="{65724662-049D-444D-BD42-CAD6956F4614}"/>
                  </a:ext>
                </a:extLst>
              </p:cNvPr>
              <p:cNvSpPr/>
              <p:nvPr/>
            </p:nvSpPr>
            <p:spPr>
              <a:xfrm>
                <a:off x="5255800" y="1724325"/>
                <a:ext cx="170450" cy="50067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20027" extrusionOk="0">
                    <a:moveTo>
                      <a:pt x="2431" y="1"/>
                    </a:moveTo>
                    <a:cubicBezTo>
                      <a:pt x="853" y="3359"/>
                      <a:pt x="0" y="6417"/>
                      <a:pt x="51" y="9174"/>
                    </a:cubicBezTo>
                    <a:cubicBezTo>
                      <a:pt x="126" y="11956"/>
                      <a:pt x="677" y="20026"/>
                      <a:pt x="677" y="20026"/>
                    </a:cubicBezTo>
                    <a:cubicBezTo>
                      <a:pt x="3459" y="19349"/>
                      <a:pt x="5339" y="18572"/>
                      <a:pt x="5865" y="17620"/>
                    </a:cubicBezTo>
                    <a:cubicBezTo>
                      <a:pt x="4687" y="14512"/>
                      <a:pt x="4261" y="12407"/>
                      <a:pt x="4487" y="11530"/>
                    </a:cubicBezTo>
                    <a:cubicBezTo>
                      <a:pt x="4737" y="10628"/>
                      <a:pt x="6817" y="3861"/>
                      <a:pt x="5740" y="1856"/>
                    </a:cubicBezTo>
                    <a:cubicBezTo>
                      <a:pt x="4712" y="753"/>
                      <a:pt x="2431" y="1"/>
                      <a:pt x="2431" y="1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5" name="Google Shape;6301;p49">
                <a:extLst>
                  <a:ext uri="{FF2B5EF4-FFF2-40B4-BE49-F238E27FC236}">
                    <a16:creationId xmlns:a16="http://schemas.microsoft.com/office/drawing/2014/main" id="{1D38F71E-37D1-42F8-AD4A-1453ABCBCB4C}"/>
                  </a:ext>
                </a:extLst>
              </p:cNvPr>
              <p:cNvSpPr/>
              <p:nvPr/>
            </p:nvSpPr>
            <p:spPr>
              <a:xfrm>
                <a:off x="5317200" y="1740625"/>
                <a:ext cx="343375" cy="2882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1530" extrusionOk="0">
                    <a:moveTo>
                      <a:pt x="2557" y="652"/>
                    </a:moveTo>
                    <a:cubicBezTo>
                      <a:pt x="4462" y="1605"/>
                      <a:pt x="5840" y="6166"/>
                      <a:pt x="7294" y="7570"/>
                    </a:cubicBezTo>
                    <a:cubicBezTo>
                      <a:pt x="8121" y="8372"/>
                      <a:pt x="12181" y="9399"/>
                      <a:pt x="13309" y="9424"/>
                    </a:cubicBezTo>
                    <a:cubicBezTo>
                      <a:pt x="13735" y="10427"/>
                      <a:pt x="12958" y="11529"/>
                      <a:pt x="12958" y="11529"/>
                    </a:cubicBezTo>
                    <a:cubicBezTo>
                      <a:pt x="6016" y="10878"/>
                      <a:pt x="5715" y="10502"/>
                      <a:pt x="3585" y="7770"/>
                    </a:cubicBezTo>
                    <a:cubicBezTo>
                      <a:pt x="928" y="4412"/>
                      <a:pt x="1" y="1"/>
                      <a:pt x="2557" y="652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6" name="Google Shape;6302;p49">
                <a:extLst>
                  <a:ext uri="{FF2B5EF4-FFF2-40B4-BE49-F238E27FC236}">
                    <a16:creationId xmlns:a16="http://schemas.microsoft.com/office/drawing/2014/main" id="{5654624E-C74E-4A59-B12F-1B764E4A90C6}"/>
                  </a:ext>
                </a:extLst>
              </p:cNvPr>
              <p:cNvSpPr/>
              <p:nvPr/>
            </p:nvSpPr>
            <p:spPr>
              <a:xfrm>
                <a:off x="5248275" y="1713050"/>
                <a:ext cx="683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836" extrusionOk="0">
                    <a:moveTo>
                      <a:pt x="2382" y="1"/>
                    </a:moveTo>
                    <a:cubicBezTo>
                      <a:pt x="2382" y="51"/>
                      <a:pt x="2732" y="452"/>
                      <a:pt x="2732" y="452"/>
                    </a:cubicBezTo>
                    <a:cubicBezTo>
                      <a:pt x="2732" y="452"/>
                      <a:pt x="2056" y="1956"/>
                      <a:pt x="1805" y="2607"/>
                    </a:cubicBezTo>
                    <a:cubicBezTo>
                      <a:pt x="1555" y="3284"/>
                      <a:pt x="903" y="3835"/>
                      <a:pt x="903" y="3835"/>
                    </a:cubicBezTo>
                    <a:lnTo>
                      <a:pt x="1" y="2858"/>
                    </a:lnTo>
                    <a:cubicBezTo>
                      <a:pt x="1229" y="2206"/>
                      <a:pt x="2382" y="1"/>
                      <a:pt x="2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7" name="Google Shape;6303;p49">
                <a:extLst>
                  <a:ext uri="{FF2B5EF4-FFF2-40B4-BE49-F238E27FC236}">
                    <a16:creationId xmlns:a16="http://schemas.microsoft.com/office/drawing/2014/main" id="{279CBFE5-3273-49E0-BDCA-E85C73E5AFC6}"/>
                  </a:ext>
                </a:extLst>
              </p:cNvPr>
              <p:cNvSpPr/>
              <p:nvPr/>
            </p:nvSpPr>
            <p:spPr>
              <a:xfrm>
                <a:off x="5635500" y="1972450"/>
                <a:ext cx="1328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2508" extrusionOk="0">
                    <a:moveTo>
                      <a:pt x="427" y="477"/>
                    </a:moveTo>
                    <a:cubicBezTo>
                      <a:pt x="427" y="477"/>
                      <a:pt x="1379" y="201"/>
                      <a:pt x="2106" y="201"/>
                    </a:cubicBezTo>
                    <a:cubicBezTo>
                      <a:pt x="2833" y="226"/>
                      <a:pt x="3559" y="1"/>
                      <a:pt x="3710" y="1"/>
                    </a:cubicBezTo>
                    <a:cubicBezTo>
                      <a:pt x="3860" y="26"/>
                      <a:pt x="3810" y="577"/>
                      <a:pt x="2807" y="703"/>
                    </a:cubicBezTo>
                    <a:cubicBezTo>
                      <a:pt x="3635" y="928"/>
                      <a:pt x="4336" y="1053"/>
                      <a:pt x="4838" y="903"/>
                    </a:cubicBezTo>
                    <a:cubicBezTo>
                      <a:pt x="5314" y="728"/>
                      <a:pt x="5264" y="1404"/>
                      <a:pt x="4838" y="1855"/>
                    </a:cubicBezTo>
                    <a:cubicBezTo>
                      <a:pt x="4412" y="2307"/>
                      <a:pt x="3685" y="2382"/>
                      <a:pt x="3208" y="2432"/>
                    </a:cubicBezTo>
                    <a:cubicBezTo>
                      <a:pt x="2707" y="2507"/>
                      <a:pt x="777" y="2131"/>
                      <a:pt x="201" y="1906"/>
                    </a:cubicBezTo>
                    <a:cubicBezTo>
                      <a:pt x="0" y="778"/>
                      <a:pt x="427" y="477"/>
                      <a:pt x="427" y="477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8" name="Google Shape;6304;p49">
                <a:extLst>
                  <a:ext uri="{FF2B5EF4-FFF2-40B4-BE49-F238E27FC236}">
                    <a16:creationId xmlns:a16="http://schemas.microsoft.com/office/drawing/2014/main" id="{AB36B758-7A36-47AE-9ED7-057DF60C7CCF}"/>
                  </a:ext>
                </a:extLst>
              </p:cNvPr>
              <p:cNvSpPr/>
              <p:nvPr/>
            </p:nvSpPr>
            <p:spPr>
              <a:xfrm>
                <a:off x="5216950" y="1722450"/>
                <a:ext cx="313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184" extrusionOk="0">
                    <a:moveTo>
                      <a:pt x="677" y="101"/>
                    </a:moveTo>
                    <a:cubicBezTo>
                      <a:pt x="752" y="1"/>
                      <a:pt x="953" y="1981"/>
                      <a:pt x="1254" y="2482"/>
                    </a:cubicBezTo>
                    <a:cubicBezTo>
                      <a:pt x="677" y="3033"/>
                      <a:pt x="326" y="3184"/>
                      <a:pt x="326" y="3184"/>
                    </a:cubicBezTo>
                    <a:cubicBezTo>
                      <a:pt x="326" y="3184"/>
                      <a:pt x="1" y="953"/>
                      <a:pt x="677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9" name="Google Shape;6305;p49">
                <a:extLst>
                  <a:ext uri="{FF2B5EF4-FFF2-40B4-BE49-F238E27FC236}">
                    <a16:creationId xmlns:a16="http://schemas.microsoft.com/office/drawing/2014/main" id="{C3983D0B-4435-4B67-914F-973EE66EDEAC}"/>
                  </a:ext>
                </a:extLst>
              </p:cNvPr>
              <p:cNvSpPr/>
              <p:nvPr/>
            </p:nvSpPr>
            <p:spPr>
              <a:xfrm>
                <a:off x="5230725" y="1783850"/>
                <a:ext cx="363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80" extrusionOk="0">
                    <a:moveTo>
                      <a:pt x="778" y="1"/>
                    </a:moveTo>
                    <a:lnTo>
                      <a:pt x="1" y="452"/>
                    </a:lnTo>
                    <a:cubicBezTo>
                      <a:pt x="176" y="1079"/>
                      <a:pt x="201" y="1480"/>
                      <a:pt x="201" y="1480"/>
                    </a:cubicBezTo>
                    <a:lnTo>
                      <a:pt x="903" y="1480"/>
                    </a:lnTo>
                    <a:lnTo>
                      <a:pt x="1455" y="728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0" name="Google Shape;6306;p49">
                <a:extLst>
                  <a:ext uri="{FF2B5EF4-FFF2-40B4-BE49-F238E27FC236}">
                    <a16:creationId xmlns:a16="http://schemas.microsoft.com/office/drawing/2014/main" id="{DD27BAC6-4DD2-4A1E-96A2-2539B09DECE4}"/>
                  </a:ext>
                </a:extLst>
              </p:cNvPr>
              <p:cNvSpPr/>
              <p:nvPr/>
            </p:nvSpPr>
            <p:spPr>
              <a:xfrm>
                <a:off x="5209425" y="1813300"/>
                <a:ext cx="45150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0753" extrusionOk="0">
                    <a:moveTo>
                      <a:pt x="1053" y="302"/>
                    </a:moveTo>
                    <a:cubicBezTo>
                      <a:pt x="1" y="5815"/>
                      <a:pt x="101" y="9224"/>
                      <a:pt x="101" y="9224"/>
                    </a:cubicBezTo>
                    <a:lnTo>
                      <a:pt x="627" y="10753"/>
                    </a:lnTo>
                    <a:lnTo>
                      <a:pt x="1805" y="9049"/>
                    </a:lnTo>
                    <a:cubicBezTo>
                      <a:pt x="1805" y="9049"/>
                      <a:pt x="953" y="2557"/>
                      <a:pt x="1755" y="302"/>
                    </a:cubicBezTo>
                    <a:cubicBezTo>
                      <a:pt x="1329" y="1"/>
                      <a:pt x="1053" y="302"/>
                      <a:pt x="1053" y="302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1" name="Google Shape;6307;p49">
                <a:extLst>
                  <a:ext uri="{FF2B5EF4-FFF2-40B4-BE49-F238E27FC236}">
                    <a16:creationId xmlns:a16="http://schemas.microsoft.com/office/drawing/2014/main" id="{D4A021CC-4DF5-4EA6-AC2D-10905AE10D7C}"/>
                  </a:ext>
                </a:extLst>
              </p:cNvPr>
              <p:cNvSpPr/>
              <p:nvPr/>
            </p:nvSpPr>
            <p:spPr>
              <a:xfrm>
                <a:off x="3940000" y="1902900"/>
                <a:ext cx="374725" cy="162950"/>
              </a:xfrm>
              <a:custGeom>
                <a:avLst/>
                <a:gdLst/>
                <a:ahLst/>
                <a:cxnLst/>
                <a:rect l="l" t="t" r="r" b="b"/>
                <a:pathLst>
                  <a:path w="14989" h="6518" extrusionOk="0">
                    <a:moveTo>
                      <a:pt x="1805" y="151"/>
                    </a:moveTo>
                    <a:cubicBezTo>
                      <a:pt x="1805" y="151"/>
                      <a:pt x="5389" y="2683"/>
                      <a:pt x="6868" y="3510"/>
                    </a:cubicBezTo>
                    <a:cubicBezTo>
                      <a:pt x="8372" y="4337"/>
                      <a:pt x="14186" y="1053"/>
                      <a:pt x="14186" y="1053"/>
                    </a:cubicBezTo>
                    <a:cubicBezTo>
                      <a:pt x="14186" y="1053"/>
                      <a:pt x="14988" y="1480"/>
                      <a:pt x="14637" y="2733"/>
                    </a:cubicBezTo>
                    <a:cubicBezTo>
                      <a:pt x="10828" y="5314"/>
                      <a:pt x="7996" y="6517"/>
                      <a:pt x="6868" y="6267"/>
                    </a:cubicBezTo>
                    <a:cubicBezTo>
                      <a:pt x="5740" y="6016"/>
                      <a:pt x="2306" y="4011"/>
                      <a:pt x="1153" y="3384"/>
                    </a:cubicBezTo>
                    <a:cubicBezTo>
                      <a:pt x="1" y="2758"/>
                      <a:pt x="226" y="1"/>
                      <a:pt x="1805" y="151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2" name="Google Shape;6308;p49">
                <a:extLst>
                  <a:ext uri="{FF2B5EF4-FFF2-40B4-BE49-F238E27FC236}">
                    <a16:creationId xmlns:a16="http://schemas.microsoft.com/office/drawing/2014/main" id="{5C7A3F19-40DA-4E90-8B06-5A2A48EA4A61}"/>
                  </a:ext>
                </a:extLst>
              </p:cNvPr>
              <p:cNvSpPr/>
              <p:nvPr/>
            </p:nvSpPr>
            <p:spPr>
              <a:xfrm>
                <a:off x="3968825" y="2921075"/>
                <a:ext cx="163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082" extrusionOk="0">
                    <a:moveTo>
                      <a:pt x="0" y="26"/>
                    </a:moveTo>
                    <a:cubicBezTo>
                      <a:pt x="76" y="1054"/>
                      <a:pt x="176" y="2081"/>
                      <a:pt x="176" y="2081"/>
                    </a:cubicBezTo>
                    <a:lnTo>
                      <a:pt x="401" y="2081"/>
                    </a:lnTo>
                    <a:cubicBezTo>
                      <a:pt x="401" y="2081"/>
                      <a:pt x="401" y="527"/>
                      <a:pt x="652" y="853"/>
                    </a:cubicBezTo>
                    <a:cubicBezTo>
                      <a:pt x="627" y="1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3" name="Google Shape;6309;p49">
                <a:extLst>
                  <a:ext uri="{FF2B5EF4-FFF2-40B4-BE49-F238E27FC236}">
                    <a16:creationId xmlns:a16="http://schemas.microsoft.com/office/drawing/2014/main" id="{5E136311-C0DE-4428-AA6B-EB77391A6080}"/>
                  </a:ext>
                </a:extLst>
              </p:cNvPr>
              <p:cNvSpPr/>
              <p:nvPr/>
            </p:nvSpPr>
            <p:spPr>
              <a:xfrm>
                <a:off x="3951275" y="2533875"/>
                <a:ext cx="107175" cy="4467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7870" extrusionOk="0">
                    <a:moveTo>
                      <a:pt x="3885" y="17268"/>
                    </a:moveTo>
                    <a:cubicBezTo>
                      <a:pt x="4011" y="17268"/>
                      <a:pt x="4161" y="17143"/>
                      <a:pt x="4286" y="16968"/>
                    </a:cubicBezTo>
                    <a:cubicBezTo>
                      <a:pt x="4061" y="16692"/>
                      <a:pt x="3810" y="16416"/>
                      <a:pt x="3660" y="16216"/>
                    </a:cubicBezTo>
                    <a:cubicBezTo>
                      <a:pt x="3184" y="15514"/>
                      <a:pt x="2382" y="13985"/>
                      <a:pt x="2332" y="13308"/>
                    </a:cubicBezTo>
                    <a:cubicBezTo>
                      <a:pt x="2281" y="12632"/>
                      <a:pt x="2707" y="5439"/>
                      <a:pt x="2833" y="4562"/>
                    </a:cubicBezTo>
                    <a:cubicBezTo>
                      <a:pt x="2933" y="3684"/>
                      <a:pt x="3259" y="376"/>
                      <a:pt x="3234" y="176"/>
                    </a:cubicBezTo>
                    <a:cubicBezTo>
                      <a:pt x="3209" y="0"/>
                      <a:pt x="151" y="1353"/>
                      <a:pt x="151" y="1353"/>
                    </a:cubicBezTo>
                    <a:cubicBezTo>
                      <a:pt x="201" y="1629"/>
                      <a:pt x="602" y="3358"/>
                      <a:pt x="452" y="4461"/>
                    </a:cubicBezTo>
                    <a:cubicBezTo>
                      <a:pt x="276" y="5564"/>
                      <a:pt x="1" y="6291"/>
                      <a:pt x="151" y="8095"/>
                    </a:cubicBezTo>
                    <a:cubicBezTo>
                      <a:pt x="301" y="9900"/>
                      <a:pt x="1179" y="12807"/>
                      <a:pt x="878" y="14186"/>
                    </a:cubicBezTo>
                    <a:cubicBezTo>
                      <a:pt x="878" y="14211"/>
                      <a:pt x="878" y="14236"/>
                      <a:pt x="878" y="14261"/>
                    </a:cubicBezTo>
                    <a:cubicBezTo>
                      <a:pt x="1755" y="15489"/>
                      <a:pt x="2081" y="17870"/>
                      <a:pt x="3885" y="17268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4" name="Google Shape;6310;p49">
                <a:extLst>
                  <a:ext uri="{FF2B5EF4-FFF2-40B4-BE49-F238E27FC236}">
                    <a16:creationId xmlns:a16="http://schemas.microsoft.com/office/drawing/2014/main" id="{2564140F-A406-48EA-AC56-B8974515AE64}"/>
                  </a:ext>
                </a:extLst>
              </p:cNvPr>
              <p:cNvSpPr/>
              <p:nvPr/>
            </p:nvSpPr>
            <p:spPr>
              <a:xfrm>
                <a:off x="3965700" y="2890375"/>
                <a:ext cx="1190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312" extrusionOk="0">
                    <a:moveTo>
                      <a:pt x="3709" y="2708"/>
                    </a:moveTo>
                    <a:cubicBezTo>
                      <a:pt x="3584" y="2883"/>
                      <a:pt x="3434" y="3008"/>
                      <a:pt x="3308" y="3008"/>
                    </a:cubicBezTo>
                    <a:cubicBezTo>
                      <a:pt x="1504" y="3610"/>
                      <a:pt x="1178" y="1229"/>
                      <a:pt x="301" y="1"/>
                    </a:cubicBezTo>
                    <a:cubicBezTo>
                      <a:pt x="0" y="1304"/>
                      <a:pt x="125" y="1454"/>
                      <a:pt x="376" y="1630"/>
                    </a:cubicBezTo>
                    <a:cubicBezTo>
                      <a:pt x="602" y="1830"/>
                      <a:pt x="1454" y="2858"/>
                      <a:pt x="1604" y="3585"/>
                    </a:cubicBezTo>
                    <a:cubicBezTo>
                      <a:pt x="1755" y="4312"/>
                      <a:pt x="4035" y="4236"/>
                      <a:pt x="4461" y="4086"/>
                    </a:cubicBezTo>
                    <a:cubicBezTo>
                      <a:pt x="4762" y="3986"/>
                      <a:pt x="4236" y="3334"/>
                      <a:pt x="3709" y="2708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5" name="Google Shape;6311;p49">
                <a:extLst>
                  <a:ext uri="{FF2B5EF4-FFF2-40B4-BE49-F238E27FC236}">
                    <a16:creationId xmlns:a16="http://schemas.microsoft.com/office/drawing/2014/main" id="{05309161-7605-454F-A5E0-23C745FEA8CF}"/>
                  </a:ext>
                </a:extLst>
              </p:cNvPr>
              <p:cNvSpPr/>
              <p:nvPr/>
            </p:nvSpPr>
            <p:spPr>
              <a:xfrm>
                <a:off x="3823450" y="2538250"/>
                <a:ext cx="99025" cy="52572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1029" extrusionOk="0">
                    <a:moveTo>
                      <a:pt x="2708" y="7369"/>
                    </a:moveTo>
                    <a:cubicBezTo>
                      <a:pt x="2607" y="8171"/>
                      <a:pt x="2131" y="14361"/>
                      <a:pt x="2206" y="15389"/>
                    </a:cubicBezTo>
                    <a:cubicBezTo>
                      <a:pt x="2257" y="16016"/>
                      <a:pt x="2557" y="16993"/>
                      <a:pt x="2758" y="17795"/>
                    </a:cubicBezTo>
                    <a:cubicBezTo>
                      <a:pt x="2858" y="18296"/>
                      <a:pt x="2933" y="18722"/>
                      <a:pt x="2858" y="18923"/>
                    </a:cubicBezTo>
                    <a:cubicBezTo>
                      <a:pt x="2683" y="19449"/>
                      <a:pt x="2683" y="21028"/>
                      <a:pt x="1830" y="20677"/>
                    </a:cubicBezTo>
                    <a:cubicBezTo>
                      <a:pt x="978" y="20326"/>
                      <a:pt x="402" y="19224"/>
                      <a:pt x="577" y="18021"/>
                    </a:cubicBezTo>
                    <a:cubicBezTo>
                      <a:pt x="753" y="16793"/>
                      <a:pt x="552" y="16216"/>
                      <a:pt x="602" y="15489"/>
                    </a:cubicBezTo>
                    <a:cubicBezTo>
                      <a:pt x="652" y="14762"/>
                      <a:pt x="151" y="10276"/>
                      <a:pt x="76" y="8672"/>
                    </a:cubicBezTo>
                    <a:cubicBezTo>
                      <a:pt x="1" y="7068"/>
                      <a:pt x="527" y="6291"/>
                      <a:pt x="577" y="5239"/>
                    </a:cubicBezTo>
                    <a:cubicBezTo>
                      <a:pt x="627" y="4161"/>
                      <a:pt x="302" y="1930"/>
                      <a:pt x="302" y="1930"/>
                    </a:cubicBezTo>
                    <a:cubicBezTo>
                      <a:pt x="302" y="1930"/>
                      <a:pt x="3961" y="1"/>
                      <a:pt x="3660" y="2331"/>
                    </a:cubicBezTo>
                    <a:cubicBezTo>
                      <a:pt x="3359" y="4662"/>
                      <a:pt x="2783" y="6567"/>
                      <a:pt x="2708" y="7369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6" name="Google Shape;6312;p49">
                <a:extLst>
                  <a:ext uri="{FF2B5EF4-FFF2-40B4-BE49-F238E27FC236}">
                    <a16:creationId xmlns:a16="http://schemas.microsoft.com/office/drawing/2014/main" id="{2D57F7EB-59B0-4784-B7AB-DABE6017BF3B}"/>
                  </a:ext>
                </a:extLst>
              </p:cNvPr>
              <p:cNvSpPr/>
              <p:nvPr/>
            </p:nvSpPr>
            <p:spPr>
              <a:xfrm>
                <a:off x="3783350" y="2247525"/>
                <a:ext cx="268200" cy="420450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6818" extrusionOk="0">
                    <a:moveTo>
                      <a:pt x="502" y="1379"/>
                    </a:moveTo>
                    <a:cubicBezTo>
                      <a:pt x="1" y="3885"/>
                      <a:pt x="1204" y="5564"/>
                      <a:pt x="1404" y="6141"/>
                    </a:cubicBezTo>
                    <a:cubicBezTo>
                      <a:pt x="1630" y="6717"/>
                      <a:pt x="928" y="13860"/>
                      <a:pt x="928" y="13860"/>
                    </a:cubicBezTo>
                    <a:cubicBezTo>
                      <a:pt x="2858" y="16818"/>
                      <a:pt x="9625" y="14988"/>
                      <a:pt x="10728" y="13133"/>
                    </a:cubicBezTo>
                    <a:cubicBezTo>
                      <a:pt x="10577" y="8722"/>
                      <a:pt x="10201" y="1529"/>
                      <a:pt x="10226" y="752"/>
                    </a:cubicBezTo>
                    <a:cubicBezTo>
                      <a:pt x="10277" y="0"/>
                      <a:pt x="502" y="1379"/>
                      <a:pt x="502" y="1379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7" name="Google Shape;6313;p49">
                <a:extLst>
                  <a:ext uri="{FF2B5EF4-FFF2-40B4-BE49-F238E27FC236}">
                    <a16:creationId xmlns:a16="http://schemas.microsoft.com/office/drawing/2014/main" id="{E16D2ED1-7803-450E-B1C2-A4BDA2115AF0}"/>
                  </a:ext>
                </a:extLst>
              </p:cNvPr>
              <p:cNvSpPr/>
              <p:nvPr/>
            </p:nvSpPr>
            <p:spPr>
              <a:xfrm>
                <a:off x="3833475" y="2983125"/>
                <a:ext cx="65825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234" extrusionOk="0">
                    <a:moveTo>
                      <a:pt x="2607" y="1203"/>
                    </a:moveTo>
                    <a:cubicBezTo>
                      <a:pt x="2557" y="2256"/>
                      <a:pt x="2282" y="3233"/>
                      <a:pt x="1429" y="2882"/>
                    </a:cubicBezTo>
                    <a:cubicBezTo>
                      <a:pt x="577" y="2531"/>
                      <a:pt x="1" y="1429"/>
                      <a:pt x="176" y="226"/>
                    </a:cubicBezTo>
                    <a:cubicBezTo>
                      <a:pt x="627" y="1554"/>
                      <a:pt x="2382" y="1504"/>
                      <a:pt x="2357" y="0"/>
                    </a:cubicBezTo>
                    <a:cubicBezTo>
                      <a:pt x="2457" y="501"/>
                      <a:pt x="2632" y="978"/>
                      <a:pt x="2607" y="1203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8" name="Google Shape;6314;p49">
                <a:extLst>
                  <a:ext uri="{FF2B5EF4-FFF2-40B4-BE49-F238E27FC236}">
                    <a16:creationId xmlns:a16="http://schemas.microsoft.com/office/drawing/2014/main" id="{284DC47D-64E0-4515-942E-C2BF98D300AD}"/>
                  </a:ext>
                </a:extLst>
              </p:cNvPr>
              <p:cNvSpPr/>
              <p:nvPr/>
            </p:nvSpPr>
            <p:spPr>
              <a:xfrm>
                <a:off x="3914300" y="1699275"/>
                <a:ext cx="8587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68" extrusionOk="0">
                    <a:moveTo>
                      <a:pt x="1856" y="0"/>
                    </a:moveTo>
                    <a:cubicBezTo>
                      <a:pt x="3008" y="1128"/>
                      <a:pt x="3410" y="2081"/>
                      <a:pt x="3234" y="3183"/>
                    </a:cubicBezTo>
                    <a:cubicBezTo>
                      <a:pt x="3059" y="4261"/>
                      <a:pt x="2858" y="5640"/>
                      <a:pt x="3435" y="6066"/>
                    </a:cubicBezTo>
                    <a:cubicBezTo>
                      <a:pt x="2232" y="6968"/>
                      <a:pt x="1" y="5640"/>
                      <a:pt x="51" y="5389"/>
                    </a:cubicBezTo>
                    <a:cubicBezTo>
                      <a:pt x="101" y="5163"/>
                      <a:pt x="1304" y="1655"/>
                      <a:pt x="1404" y="1630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9" name="Google Shape;6315;p49">
                <a:extLst>
                  <a:ext uri="{FF2B5EF4-FFF2-40B4-BE49-F238E27FC236}">
                    <a16:creationId xmlns:a16="http://schemas.microsoft.com/office/drawing/2014/main" id="{E98CA991-E1BF-45FB-853E-8ECD107B4F23}"/>
                  </a:ext>
                </a:extLst>
              </p:cNvPr>
              <p:cNvSpPr/>
              <p:nvPr/>
            </p:nvSpPr>
            <p:spPr>
              <a:xfrm>
                <a:off x="3732600" y="1875350"/>
                <a:ext cx="318950" cy="508800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0352" extrusionOk="0">
                    <a:moveTo>
                      <a:pt x="10101" y="1253"/>
                    </a:moveTo>
                    <a:cubicBezTo>
                      <a:pt x="7620" y="0"/>
                      <a:pt x="3334" y="727"/>
                      <a:pt x="1680" y="2556"/>
                    </a:cubicBezTo>
                    <a:cubicBezTo>
                      <a:pt x="1" y="4411"/>
                      <a:pt x="3510" y="7795"/>
                      <a:pt x="4086" y="9750"/>
                    </a:cubicBezTo>
                    <a:cubicBezTo>
                      <a:pt x="4687" y="11704"/>
                      <a:pt x="677" y="17193"/>
                      <a:pt x="1981" y="18872"/>
                    </a:cubicBezTo>
                    <a:cubicBezTo>
                      <a:pt x="4587" y="20351"/>
                      <a:pt x="12056" y="19323"/>
                      <a:pt x="12758" y="17118"/>
                    </a:cubicBezTo>
                    <a:cubicBezTo>
                      <a:pt x="12733" y="13860"/>
                      <a:pt x="10778" y="10978"/>
                      <a:pt x="11254" y="9624"/>
                    </a:cubicBezTo>
                    <a:cubicBezTo>
                      <a:pt x="11279" y="8747"/>
                      <a:pt x="12532" y="5890"/>
                      <a:pt x="12031" y="4787"/>
                    </a:cubicBezTo>
                    <a:cubicBezTo>
                      <a:pt x="11003" y="2556"/>
                      <a:pt x="11229" y="1930"/>
                      <a:pt x="10101" y="1253"/>
                    </a:cubicBezTo>
                    <a:close/>
                  </a:path>
                </a:pathLst>
              </a:custGeom>
              <a:solidFill>
                <a:srgbClr val="D6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0" name="Google Shape;6316;p49">
                <a:extLst>
                  <a:ext uri="{FF2B5EF4-FFF2-40B4-BE49-F238E27FC236}">
                    <a16:creationId xmlns:a16="http://schemas.microsoft.com/office/drawing/2014/main" id="{74E2BB6A-135C-4125-9D86-7BD7139635B9}"/>
                  </a:ext>
                </a:extLst>
              </p:cNvPr>
              <p:cNvSpPr/>
              <p:nvPr/>
            </p:nvSpPr>
            <p:spPr>
              <a:xfrm>
                <a:off x="3846025" y="1688625"/>
                <a:ext cx="1403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8021" extrusionOk="0">
                    <a:moveTo>
                      <a:pt x="5288" y="1930"/>
                    </a:moveTo>
                    <a:cubicBezTo>
                      <a:pt x="5288" y="1930"/>
                      <a:pt x="5614" y="3108"/>
                      <a:pt x="5489" y="4061"/>
                    </a:cubicBezTo>
                    <a:cubicBezTo>
                      <a:pt x="5364" y="4988"/>
                      <a:pt x="5288" y="6843"/>
                      <a:pt x="4461" y="7444"/>
                    </a:cubicBezTo>
                    <a:cubicBezTo>
                      <a:pt x="3634" y="8020"/>
                      <a:pt x="2456" y="7344"/>
                      <a:pt x="1654" y="6667"/>
                    </a:cubicBezTo>
                    <a:cubicBezTo>
                      <a:pt x="877" y="6015"/>
                      <a:pt x="50" y="4787"/>
                      <a:pt x="25" y="3284"/>
                    </a:cubicBezTo>
                    <a:cubicBezTo>
                      <a:pt x="0" y="1805"/>
                      <a:pt x="602" y="0"/>
                      <a:pt x="2732" y="76"/>
                    </a:cubicBezTo>
                    <a:cubicBezTo>
                      <a:pt x="4862" y="176"/>
                      <a:pt x="5288" y="1930"/>
                      <a:pt x="5288" y="1930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1" name="Google Shape;6317;p49">
                <a:extLst>
                  <a:ext uri="{FF2B5EF4-FFF2-40B4-BE49-F238E27FC236}">
                    <a16:creationId xmlns:a16="http://schemas.microsoft.com/office/drawing/2014/main" id="{64C81082-9C7B-4F4B-9585-96D81BEE5D50}"/>
                  </a:ext>
                </a:extLst>
              </p:cNvPr>
              <p:cNvSpPr/>
              <p:nvPr/>
            </p:nvSpPr>
            <p:spPr>
              <a:xfrm>
                <a:off x="3879225" y="1842750"/>
                <a:ext cx="720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5089" extrusionOk="0">
                    <a:moveTo>
                      <a:pt x="301" y="1"/>
                    </a:moveTo>
                    <a:cubicBezTo>
                      <a:pt x="301" y="1"/>
                      <a:pt x="452" y="1906"/>
                      <a:pt x="26" y="2607"/>
                    </a:cubicBezTo>
                    <a:cubicBezTo>
                      <a:pt x="0" y="3084"/>
                      <a:pt x="1128" y="5089"/>
                      <a:pt x="2231" y="4738"/>
                    </a:cubicBezTo>
                    <a:cubicBezTo>
                      <a:pt x="2883" y="4537"/>
                      <a:pt x="2807" y="3610"/>
                      <a:pt x="2807" y="3610"/>
                    </a:cubicBezTo>
                    <a:cubicBezTo>
                      <a:pt x="2732" y="2908"/>
                      <a:pt x="2807" y="1229"/>
                      <a:pt x="2807" y="1229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2" name="Google Shape;6318;p49">
                <a:extLst>
                  <a:ext uri="{FF2B5EF4-FFF2-40B4-BE49-F238E27FC236}">
                    <a16:creationId xmlns:a16="http://schemas.microsoft.com/office/drawing/2014/main" id="{3F7E95AF-AE6A-4B90-89C8-7A15492B4567}"/>
                  </a:ext>
                </a:extLst>
              </p:cNvPr>
              <p:cNvSpPr/>
              <p:nvPr/>
            </p:nvSpPr>
            <p:spPr>
              <a:xfrm>
                <a:off x="3804025" y="1672950"/>
                <a:ext cx="12472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8924" extrusionOk="0">
                    <a:moveTo>
                      <a:pt x="4988" y="2607"/>
                    </a:moveTo>
                    <a:cubicBezTo>
                      <a:pt x="4562" y="4136"/>
                      <a:pt x="3209" y="4487"/>
                      <a:pt x="3209" y="4487"/>
                    </a:cubicBezTo>
                    <a:cubicBezTo>
                      <a:pt x="3008" y="6517"/>
                      <a:pt x="3485" y="7971"/>
                      <a:pt x="4136" y="8297"/>
                    </a:cubicBezTo>
                    <a:cubicBezTo>
                      <a:pt x="2357" y="8923"/>
                      <a:pt x="1329" y="8447"/>
                      <a:pt x="853" y="7495"/>
                    </a:cubicBezTo>
                    <a:cubicBezTo>
                      <a:pt x="377" y="6542"/>
                      <a:pt x="1" y="2457"/>
                      <a:pt x="1981" y="1229"/>
                    </a:cubicBezTo>
                    <a:cubicBezTo>
                      <a:pt x="3986" y="1"/>
                      <a:pt x="4988" y="2607"/>
                      <a:pt x="4988" y="2607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3" name="Google Shape;6319;p49">
                <a:extLst>
                  <a:ext uri="{FF2B5EF4-FFF2-40B4-BE49-F238E27FC236}">
                    <a16:creationId xmlns:a16="http://schemas.microsoft.com/office/drawing/2014/main" id="{81883B2E-CA66-4EE6-9310-20E9D7336395}"/>
                  </a:ext>
                </a:extLst>
              </p:cNvPr>
              <p:cNvSpPr/>
              <p:nvPr/>
            </p:nvSpPr>
            <p:spPr>
              <a:xfrm>
                <a:off x="3879850" y="1669825"/>
                <a:ext cx="1040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3610" extrusionOk="0">
                    <a:moveTo>
                      <a:pt x="1955" y="2732"/>
                    </a:moveTo>
                    <a:cubicBezTo>
                      <a:pt x="2582" y="3559"/>
                      <a:pt x="3935" y="3610"/>
                      <a:pt x="4161" y="3559"/>
                    </a:cubicBezTo>
                    <a:cubicBezTo>
                      <a:pt x="4136" y="351"/>
                      <a:pt x="1028" y="0"/>
                      <a:pt x="1" y="1178"/>
                    </a:cubicBezTo>
                    <a:cubicBezTo>
                      <a:pt x="828" y="2782"/>
                      <a:pt x="1955" y="2732"/>
                      <a:pt x="1955" y="273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4" name="Google Shape;6320;p49">
                <a:extLst>
                  <a:ext uri="{FF2B5EF4-FFF2-40B4-BE49-F238E27FC236}">
                    <a16:creationId xmlns:a16="http://schemas.microsoft.com/office/drawing/2014/main" id="{40B9288B-0417-49B8-9812-120022B17966}"/>
                  </a:ext>
                </a:extLst>
              </p:cNvPr>
              <p:cNvSpPr/>
              <p:nvPr/>
            </p:nvSpPr>
            <p:spPr>
              <a:xfrm>
                <a:off x="3853525" y="1943000"/>
                <a:ext cx="131625" cy="24877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9951" extrusionOk="0">
                    <a:moveTo>
                      <a:pt x="602" y="6793"/>
                    </a:moveTo>
                    <a:cubicBezTo>
                      <a:pt x="728" y="6743"/>
                      <a:pt x="1" y="1003"/>
                      <a:pt x="1" y="1003"/>
                    </a:cubicBezTo>
                    <a:lnTo>
                      <a:pt x="5064" y="1"/>
                    </a:lnTo>
                    <a:lnTo>
                      <a:pt x="5264" y="8873"/>
                    </a:lnTo>
                    <a:lnTo>
                      <a:pt x="678" y="99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5" name="Google Shape;6321;p49">
                <a:extLst>
                  <a:ext uri="{FF2B5EF4-FFF2-40B4-BE49-F238E27FC236}">
                    <a16:creationId xmlns:a16="http://schemas.microsoft.com/office/drawing/2014/main" id="{A3D70BBF-66D3-4D1E-A226-E7C68D25F647}"/>
                  </a:ext>
                </a:extLst>
              </p:cNvPr>
              <p:cNvSpPr/>
              <p:nvPr/>
            </p:nvSpPr>
            <p:spPr>
              <a:xfrm>
                <a:off x="3936250" y="2018825"/>
                <a:ext cx="7897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237" extrusionOk="0">
                    <a:moveTo>
                      <a:pt x="0" y="2306"/>
                    </a:moveTo>
                    <a:cubicBezTo>
                      <a:pt x="0" y="2306"/>
                      <a:pt x="1604" y="727"/>
                      <a:pt x="1955" y="351"/>
                    </a:cubicBezTo>
                    <a:cubicBezTo>
                      <a:pt x="2331" y="0"/>
                      <a:pt x="2331" y="477"/>
                      <a:pt x="1855" y="1329"/>
                    </a:cubicBezTo>
                    <a:cubicBezTo>
                      <a:pt x="2582" y="1504"/>
                      <a:pt x="3058" y="2482"/>
                      <a:pt x="3108" y="2807"/>
                    </a:cubicBezTo>
                    <a:cubicBezTo>
                      <a:pt x="3158" y="3158"/>
                      <a:pt x="2231" y="4036"/>
                      <a:pt x="1955" y="4136"/>
                    </a:cubicBezTo>
                    <a:cubicBezTo>
                      <a:pt x="1704" y="4236"/>
                      <a:pt x="627" y="4136"/>
                      <a:pt x="627" y="4136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6" name="Google Shape;6322;p49">
                <a:extLst>
                  <a:ext uri="{FF2B5EF4-FFF2-40B4-BE49-F238E27FC236}">
                    <a16:creationId xmlns:a16="http://schemas.microsoft.com/office/drawing/2014/main" id="{26C0934B-B883-4D2B-AA05-E098283B7B24}"/>
                  </a:ext>
                </a:extLst>
              </p:cNvPr>
              <p:cNvSpPr/>
              <p:nvPr/>
            </p:nvSpPr>
            <p:spPr>
              <a:xfrm>
                <a:off x="3748275" y="1927975"/>
                <a:ext cx="223075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1304" extrusionOk="0">
                    <a:moveTo>
                      <a:pt x="1855" y="76"/>
                    </a:moveTo>
                    <a:cubicBezTo>
                      <a:pt x="3233" y="151"/>
                      <a:pt x="3459" y="7645"/>
                      <a:pt x="3459" y="7645"/>
                    </a:cubicBezTo>
                    <a:cubicBezTo>
                      <a:pt x="3459" y="7645"/>
                      <a:pt x="7243" y="5890"/>
                      <a:pt x="7519" y="5940"/>
                    </a:cubicBezTo>
                    <a:cubicBezTo>
                      <a:pt x="8923" y="6241"/>
                      <a:pt x="8146" y="7770"/>
                      <a:pt x="8146" y="7770"/>
                    </a:cubicBezTo>
                    <a:cubicBezTo>
                      <a:pt x="5188" y="10025"/>
                      <a:pt x="3985" y="11304"/>
                      <a:pt x="2532" y="11028"/>
                    </a:cubicBezTo>
                    <a:cubicBezTo>
                      <a:pt x="1103" y="10752"/>
                      <a:pt x="0" y="5589"/>
                      <a:pt x="50" y="3259"/>
                    </a:cubicBezTo>
                    <a:cubicBezTo>
                      <a:pt x="101" y="928"/>
                      <a:pt x="978" y="0"/>
                      <a:pt x="1855" y="76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7" name="Google Shape;6323;p49">
                <a:extLst>
                  <a:ext uri="{FF2B5EF4-FFF2-40B4-BE49-F238E27FC236}">
                    <a16:creationId xmlns:a16="http://schemas.microsoft.com/office/drawing/2014/main" id="{C602E3E9-9F40-477A-83B6-2742181E3FBC}"/>
                  </a:ext>
                </a:extLst>
              </p:cNvPr>
              <p:cNvSpPr/>
              <p:nvPr/>
            </p:nvSpPr>
            <p:spPr>
              <a:xfrm>
                <a:off x="4044000" y="1672325"/>
                <a:ext cx="118927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47571" h="47595" extrusionOk="0">
                    <a:moveTo>
                      <a:pt x="23786" y="1"/>
                    </a:moveTo>
                    <a:cubicBezTo>
                      <a:pt x="10653" y="1"/>
                      <a:pt x="1" y="10652"/>
                      <a:pt x="1" y="23785"/>
                    </a:cubicBezTo>
                    <a:cubicBezTo>
                      <a:pt x="1" y="26467"/>
                      <a:pt x="427" y="29049"/>
                      <a:pt x="1254" y="31455"/>
                    </a:cubicBezTo>
                    <a:cubicBezTo>
                      <a:pt x="4387" y="40703"/>
                      <a:pt x="13059" y="47369"/>
                      <a:pt x="23284" y="47570"/>
                    </a:cubicBezTo>
                    <a:cubicBezTo>
                      <a:pt x="23460" y="47595"/>
                      <a:pt x="23610" y="47595"/>
                      <a:pt x="23786" y="47595"/>
                    </a:cubicBezTo>
                    <a:cubicBezTo>
                      <a:pt x="23936" y="47595"/>
                      <a:pt x="24111" y="47570"/>
                      <a:pt x="24262" y="47570"/>
                    </a:cubicBezTo>
                    <a:cubicBezTo>
                      <a:pt x="34512" y="47369"/>
                      <a:pt x="43159" y="40703"/>
                      <a:pt x="46317" y="31455"/>
                    </a:cubicBezTo>
                    <a:cubicBezTo>
                      <a:pt x="47119" y="29049"/>
                      <a:pt x="47570" y="26467"/>
                      <a:pt x="47570" y="23785"/>
                    </a:cubicBezTo>
                    <a:cubicBezTo>
                      <a:pt x="47570" y="10652"/>
                      <a:pt x="36918" y="1"/>
                      <a:pt x="23786" y="1"/>
                    </a:cubicBezTo>
                    <a:close/>
                  </a:path>
                </a:pathLst>
              </a:custGeom>
              <a:solidFill>
                <a:srgbClr val="85C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8" name="Google Shape;6324;p49">
                <a:extLst>
                  <a:ext uri="{FF2B5EF4-FFF2-40B4-BE49-F238E27FC236}">
                    <a16:creationId xmlns:a16="http://schemas.microsoft.com/office/drawing/2014/main" id="{0E45F320-7F19-44B7-8D37-C9F0BE2603BF}"/>
                  </a:ext>
                </a:extLst>
              </p:cNvPr>
              <p:cNvSpPr/>
              <p:nvPr/>
            </p:nvSpPr>
            <p:spPr>
              <a:xfrm>
                <a:off x="4075350" y="2252525"/>
                <a:ext cx="1126575" cy="609675"/>
              </a:xfrm>
              <a:custGeom>
                <a:avLst/>
                <a:gdLst/>
                <a:ahLst/>
                <a:cxnLst/>
                <a:rect l="l" t="t" r="r" b="b"/>
                <a:pathLst>
                  <a:path w="45063" h="24387" extrusionOk="0">
                    <a:moveTo>
                      <a:pt x="22532" y="1"/>
                    </a:moveTo>
                    <a:cubicBezTo>
                      <a:pt x="12080" y="1"/>
                      <a:pt x="3183" y="3434"/>
                      <a:pt x="0" y="8247"/>
                    </a:cubicBezTo>
                    <a:cubicBezTo>
                      <a:pt x="3133" y="17495"/>
                      <a:pt x="11805" y="24161"/>
                      <a:pt x="22030" y="24362"/>
                    </a:cubicBezTo>
                    <a:cubicBezTo>
                      <a:pt x="22206" y="24387"/>
                      <a:pt x="22356" y="24387"/>
                      <a:pt x="22532" y="24387"/>
                    </a:cubicBezTo>
                    <a:cubicBezTo>
                      <a:pt x="22682" y="24387"/>
                      <a:pt x="22857" y="24362"/>
                      <a:pt x="23008" y="24362"/>
                    </a:cubicBezTo>
                    <a:cubicBezTo>
                      <a:pt x="33258" y="24161"/>
                      <a:pt x="41905" y="17495"/>
                      <a:pt x="45063" y="8247"/>
                    </a:cubicBezTo>
                    <a:cubicBezTo>
                      <a:pt x="41855" y="3434"/>
                      <a:pt x="32983" y="1"/>
                      <a:pt x="22532" y="1"/>
                    </a:cubicBezTo>
                    <a:close/>
                  </a:path>
                </a:pathLst>
              </a:custGeom>
              <a:solidFill>
                <a:srgbClr val="8FD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9" name="Google Shape;6325;p49">
                <a:extLst>
                  <a:ext uri="{FF2B5EF4-FFF2-40B4-BE49-F238E27FC236}">
                    <a16:creationId xmlns:a16="http://schemas.microsoft.com/office/drawing/2014/main" id="{7CEA721E-F2D5-4050-946C-C3ED8C6A1550}"/>
                  </a:ext>
                </a:extLst>
              </p:cNvPr>
              <p:cNvSpPr/>
              <p:nvPr/>
            </p:nvSpPr>
            <p:spPr>
              <a:xfrm>
                <a:off x="4025225" y="1912550"/>
                <a:ext cx="1225575" cy="354425"/>
              </a:xfrm>
              <a:custGeom>
                <a:avLst/>
                <a:gdLst/>
                <a:ahLst/>
                <a:cxnLst/>
                <a:rect l="l" t="t" r="r" b="b"/>
                <a:pathLst>
                  <a:path w="49023" h="14177" extrusionOk="0">
                    <a:moveTo>
                      <a:pt x="24394" y="0"/>
                    </a:moveTo>
                    <a:cubicBezTo>
                      <a:pt x="18153" y="0"/>
                      <a:pt x="11926" y="1366"/>
                      <a:pt x="7193" y="4101"/>
                    </a:cubicBezTo>
                    <a:cubicBezTo>
                      <a:pt x="2531" y="6783"/>
                      <a:pt x="0" y="10367"/>
                      <a:pt x="50" y="14176"/>
                    </a:cubicBezTo>
                    <a:lnTo>
                      <a:pt x="301" y="14176"/>
                    </a:lnTo>
                    <a:cubicBezTo>
                      <a:pt x="251" y="10467"/>
                      <a:pt x="2757" y="6958"/>
                      <a:pt x="7318" y="4327"/>
                    </a:cubicBezTo>
                    <a:cubicBezTo>
                      <a:pt x="12014" y="1604"/>
                      <a:pt x="18197" y="244"/>
                      <a:pt x="24391" y="244"/>
                    </a:cubicBezTo>
                    <a:cubicBezTo>
                      <a:pt x="30628" y="244"/>
                      <a:pt x="36876" y="1623"/>
                      <a:pt x="41629" y="4377"/>
                    </a:cubicBezTo>
                    <a:cubicBezTo>
                      <a:pt x="46191" y="7008"/>
                      <a:pt x="48722" y="10492"/>
                      <a:pt x="48772" y="14176"/>
                    </a:cubicBezTo>
                    <a:lnTo>
                      <a:pt x="49023" y="14176"/>
                    </a:lnTo>
                    <a:cubicBezTo>
                      <a:pt x="48973" y="10392"/>
                      <a:pt x="46391" y="6833"/>
                      <a:pt x="41780" y="4151"/>
                    </a:cubicBezTo>
                    <a:cubicBezTo>
                      <a:pt x="36976" y="1385"/>
                      <a:pt x="30678" y="0"/>
                      <a:pt x="24394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0" name="Google Shape;6326;p49">
                <a:extLst>
                  <a:ext uri="{FF2B5EF4-FFF2-40B4-BE49-F238E27FC236}">
                    <a16:creationId xmlns:a16="http://schemas.microsoft.com/office/drawing/2014/main" id="{BA250EA5-25D2-4073-93B0-6FF76E28DD98}"/>
                  </a:ext>
                </a:extLst>
              </p:cNvPr>
              <p:cNvSpPr/>
              <p:nvPr/>
            </p:nvSpPr>
            <p:spPr>
              <a:xfrm>
                <a:off x="4336000" y="1735000"/>
                <a:ext cx="733725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29349" h="43434" extrusionOk="0">
                    <a:moveTo>
                      <a:pt x="23735" y="0"/>
                    </a:moveTo>
                    <a:lnTo>
                      <a:pt x="23634" y="226"/>
                    </a:lnTo>
                    <a:cubicBezTo>
                      <a:pt x="27118" y="1880"/>
                      <a:pt x="29098" y="5965"/>
                      <a:pt x="29098" y="11404"/>
                    </a:cubicBezTo>
                    <a:cubicBezTo>
                      <a:pt x="29098" y="22181"/>
                      <a:pt x="21454" y="35389"/>
                      <a:pt x="12030" y="40827"/>
                    </a:cubicBezTo>
                    <a:cubicBezTo>
                      <a:pt x="9346" y="42387"/>
                      <a:pt x="6751" y="43175"/>
                      <a:pt x="4418" y="43175"/>
                    </a:cubicBezTo>
                    <a:cubicBezTo>
                      <a:pt x="2852" y="43175"/>
                      <a:pt x="1404" y="42820"/>
                      <a:pt x="126" y="42106"/>
                    </a:cubicBezTo>
                    <a:lnTo>
                      <a:pt x="0" y="42331"/>
                    </a:lnTo>
                    <a:cubicBezTo>
                      <a:pt x="1303" y="43058"/>
                      <a:pt x="2807" y="43434"/>
                      <a:pt x="4411" y="43434"/>
                    </a:cubicBezTo>
                    <a:cubicBezTo>
                      <a:pt x="6792" y="43434"/>
                      <a:pt x="9424" y="42632"/>
                      <a:pt x="12156" y="41053"/>
                    </a:cubicBezTo>
                    <a:cubicBezTo>
                      <a:pt x="21654" y="35564"/>
                      <a:pt x="29349" y="22281"/>
                      <a:pt x="29349" y="11404"/>
                    </a:cubicBezTo>
                    <a:cubicBezTo>
                      <a:pt x="29349" y="5865"/>
                      <a:pt x="27319" y="1704"/>
                      <a:pt x="23735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1" name="Google Shape;6327;p49">
                <a:extLst>
                  <a:ext uri="{FF2B5EF4-FFF2-40B4-BE49-F238E27FC236}">
                    <a16:creationId xmlns:a16="http://schemas.microsoft.com/office/drawing/2014/main" id="{07BEB397-01D4-40FD-A9A7-5AB2622DD7CA}"/>
                  </a:ext>
                </a:extLst>
              </p:cNvPr>
              <p:cNvSpPr/>
              <p:nvPr/>
            </p:nvSpPr>
            <p:spPr>
              <a:xfrm>
                <a:off x="4206925" y="1735000"/>
                <a:ext cx="73435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29374" h="43434" extrusionOk="0">
                    <a:moveTo>
                      <a:pt x="5614" y="0"/>
                    </a:moveTo>
                    <a:cubicBezTo>
                      <a:pt x="2055" y="1704"/>
                      <a:pt x="0" y="5865"/>
                      <a:pt x="0" y="11404"/>
                    </a:cubicBezTo>
                    <a:cubicBezTo>
                      <a:pt x="0" y="22281"/>
                      <a:pt x="7720" y="35564"/>
                      <a:pt x="17193" y="41053"/>
                    </a:cubicBezTo>
                    <a:cubicBezTo>
                      <a:pt x="19925" y="42632"/>
                      <a:pt x="22582" y="43434"/>
                      <a:pt x="24963" y="43434"/>
                    </a:cubicBezTo>
                    <a:cubicBezTo>
                      <a:pt x="26567" y="43434"/>
                      <a:pt x="28046" y="43058"/>
                      <a:pt x="29374" y="42331"/>
                    </a:cubicBezTo>
                    <a:lnTo>
                      <a:pt x="29249" y="42106"/>
                    </a:lnTo>
                    <a:cubicBezTo>
                      <a:pt x="27970" y="42820"/>
                      <a:pt x="26522" y="43175"/>
                      <a:pt x="24955" y="43175"/>
                    </a:cubicBezTo>
                    <a:cubicBezTo>
                      <a:pt x="22619" y="43175"/>
                      <a:pt x="20018" y="42387"/>
                      <a:pt x="17319" y="40827"/>
                    </a:cubicBezTo>
                    <a:cubicBezTo>
                      <a:pt x="7920" y="35389"/>
                      <a:pt x="251" y="22181"/>
                      <a:pt x="251" y="11404"/>
                    </a:cubicBezTo>
                    <a:cubicBezTo>
                      <a:pt x="251" y="5965"/>
                      <a:pt x="2256" y="1880"/>
                      <a:pt x="5740" y="226"/>
                    </a:cubicBezTo>
                    <a:lnTo>
                      <a:pt x="5614" y="0"/>
                    </a:ln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2" name="Google Shape;6328;p49">
                <a:extLst>
                  <a:ext uri="{FF2B5EF4-FFF2-40B4-BE49-F238E27FC236}">
                    <a16:creationId xmlns:a16="http://schemas.microsoft.com/office/drawing/2014/main" id="{179EAE5F-E11E-447E-8AF7-801E813DD4F3}"/>
                  </a:ext>
                </a:extLst>
              </p:cNvPr>
              <p:cNvSpPr/>
              <p:nvPr/>
            </p:nvSpPr>
            <p:spPr>
              <a:xfrm>
                <a:off x="4028350" y="2266950"/>
                <a:ext cx="1220575" cy="495000"/>
              </a:xfrm>
              <a:custGeom>
                <a:avLst/>
                <a:gdLst/>
                <a:ahLst/>
                <a:cxnLst/>
                <a:rect l="l" t="t" r="r" b="b"/>
                <a:pathLst>
                  <a:path w="48823" h="19800" extrusionOk="0">
                    <a:moveTo>
                      <a:pt x="0" y="0"/>
                    </a:moveTo>
                    <a:cubicBezTo>
                      <a:pt x="0" y="10903"/>
                      <a:pt x="10953" y="19800"/>
                      <a:pt x="24412" y="19800"/>
                    </a:cubicBezTo>
                    <a:cubicBezTo>
                      <a:pt x="37870" y="19800"/>
                      <a:pt x="48823" y="10903"/>
                      <a:pt x="48823" y="0"/>
                    </a:cubicBezTo>
                    <a:lnTo>
                      <a:pt x="48572" y="0"/>
                    </a:lnTo>
                    <a:cubicBezTo>
                      <a:pt x="48572" y="10777"/>
                      <a:pt x="37720" y="19524"/>
                      <a:pt x="24412" y="19524"/>
                    </a:cubicBezTo>
                    <a:cubicBezTo>
                      <a:pt x="11078" y="19524"/>
                      <a:pt x="251" y="10777"/>
                      <a:pt x="251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3" name="Google Shape;6329;p49">
                <a:extLst>
                  <a:ext uri="{FF2B5EF4-FFF2-40B4-BE49-F238E27FC236}">
                    <a16:creationId xmlns:a16="http://schemas.microsoft.com/office/drawing/2014/main" id="{B2550C73-D2DB-492D-89EB-F500B7664FF1}"/>
                  </a:ext>
                </a:extLst>
              </p:cNvPr>
              <p:cNvSpPr/>
              <p:nvPr/>
            </p:nvSpPr>
            <p:spPr>
              <a:xfrm>
                <a:off x="4089125" y="1721325"/>
                <a:ext cx="498150" cy="1116450"/>
              </a:xfrm>
              <a:custGeom>
                <a:avLst/>
                <a:gdLst/>
                <a:ahLst/>
                <a:cxnLst/>
                <a:rect l="l" t="t" r="r" b="b"/>
                <a:pathLst>
                  <a:path w="19926" h="44658" extrusionOk="0">
                    <a:moveTo>
                      <a:pt x="15846" y="5456"/>
                    </a:moveTo>
                    <a:cubicBezTo>
                      <a:pt x="15846" y="5456"/>
                      <a:pt x="15844" y="5457"/>
                      <a:pt x="15840" y="5459"/>
                    </a:cubicBezTo>
                    <a:cubicBezTo>
                      <a:pt x="15836" y="5460"/>
                      <a:pt x="15833" y="5462"/>
                      <a:pt x="15828" y="5465"/>
                    </a:cubicBezTo>
                    <a:lnTo>
                      <a:pt x="15828" y="5465"/>
                    </a:lnTo>
                    <a:cubicBezTo>
                      <a:pt x="15840" y="5460"/>
                      <a:pt x="15846" y="5456"/>
                      <a:pt x="15846" y="5456"/>
                    </a:cubicBezTo>
                    <a:close/>
                    <a:moveTo>
                      <a:pt x="15578" y="0"/>
                    </a:moveTo>
                    <a:cubicBezTo>
                      <a:pt x="15496" y="0"/>
                      <a:pt x="15392" y="21"/>
                      <a:pt x="15264" y="71"/>
                    </a:cubicBezTo>
                    <a:cubicBezTo>
                      <a:pt x="14662" y="321"/>
                      <a:pt x="12707" y="873"/>
                      <a:pt x="12607" y="1224"/>
                    </a:cubicBezTo>
                    <a:cubicBezTo>
                      <a:pt x="12507" y="1575"/>
                      <a:pt x="12858" y="1600"/>
                      <a:pt x="11655" y="2402"/>
                    </a:cubicBezTo>
                    <a:cubicBezTo>
                      <a:pt x="10427" y="3204"/>
                      <a:pt x="9399" y="4306"/>
                      <a:pt x="8823" y="4657"/>
                    </a:cubicBezTo>
                    <a:cubicBezTo>
                      <a:pt x="8271" y="5008"/>
                      <a:pt x="8346" y="5384"/>
                      <a:pt x="7870" y="5585"/>
                    </a:cubicBezTo>
                    <a:cubicBezTo>
                      <a:pt x="7369" y="5810"/>
                      <a:pt x="7269" y="5660"/>
                      <a:pt x="6868" y="6186"/>
                    </a:cubicBezTo>
                    <a:cubicBezTo>
                      <a:pt x="6442" y="6712"/>
                      <a:pt x="4813" y="7840"/>
                      <a:pt x="4487" y="8342"/>
                    </a:cubicBezTo>
                    <a:cubicBezTo>
                      <a:pt x="4186" y="8818"/>
                      <a:pt x="2532" y="10823"/>
                      <a:pt x="1554" y="13530"/>
                    </a:cubicBezTo>
                    <a:cubicBezTo>
                      <a:pt x="577" y="16236"/>
                      <a:pt x="26" y="18818"/>
                      <a:pt x="51" y="19444"/>
                    </a:cubicBezTo>
                    <a:cubicBezTo>
                      <a:pt x="101" y="20046"/>
                      <a:pt x="0" y="22377"/>
                      <a:pt x="276" y="22803"/>
                    </a:cubicBezTo>
                    <a:cubicBezTo>
                      <a:pt x="552" y="23204"/>
                      <a:pt x="777" y="23880"/>
                      <a:pt x="853" y="24557"/>
                    </a:cubicBezTo>
                    <a:cubicBezTo>
                      <a:pt x="928" y="25259"/>
                      <a:pt x="1479" y="25635"/>
                      <a:pt x="1655" y="26061"/>
                    </a:cubicBezTo>
                    <a:cubicBezTo>
                      <a:pt x="1830" y="26462"/>
                      <a:pt x="1730" y="27414"/>
                      <a:pt x="1755" y="27690"/>
                    </a:cubicBezTo>
                    <a:cubicBezTo>
                      <a:pt x="1805" y="27966"/>
                      <a:pt x="2632" y="29495"/>
                      <a:pt x="2707" y="29745"/>
                    </a:cubicBezTo>
                    <a:cubicBezTo>
                      <a:pt x="2717" y="29787"/>
                      <a:pt x="2729" y="29803"/>
                      <a:pt x="2745" y="29803"/>
                    </a:cubicBezTo>
                    <a:cubicBezTo>
                      <a:pt x="2793" y="29803"/>
                      <a:pt x="2867" y="29650"/>
                      <a:pt x="2943" y="29650"/>
                    </a:cubicBezTo>
                    <a:cubicBezTo>
                      <a:pt x="2973" y="29650"/>
                      <a:pt x="3004" y="29675"/>
                      <a:pt x="3033" y="29745"/>
                    </a:cubicBezTo>
                    <a:cubicBezTo>
                      <a:pt x="3183" y="30021"/>
                      <a:pt x="3484" y="30698"/>
                      <a:pt x="3484" y="31424"/>
                    </a:cubicBezTo>
                    <a:cubicBezTo>
                      <a:pt x="3484" y="32151"/>
                      <a:pt x="2557" y="32201"/>
                      <a:pt x="2808" y="32853"/>
                    </a:cubicBezTo>
                    <a:cubicBezTo>
                      <a:pt x="3033" y="33505"/>
                      <a:pt x="5364" y="37364"/>
                      <a:pt x="6341" y="38743"/>
                    </a:cubicBezTo>
                    <a:cubicBezTo>
                      <a:pt x="7319" y="40146"/>
                      <a:pt x="9875" y="42402"/>
                      <a:pt x="10627" y="42853"/>
                    </a:cubicBezTo>
                    <a:lnTo>
                      <a:pt x="14587" y="44658"/>
                    </a:lnTo>
                    <a:cubicBezTo>
                      <a:pt x="14917" y="44587"/>
                      <a:pt x="14604" y="44050"/>
                      <a:pt x="15088" y="44050"/>
                    </a:cubicBezTo>
                    <a:cubicBezTo>
                      <a:pt x="15119" y="44050"/>
                      <a:pt x="15152" y="44052"/>
                      <a:pt x="15189" y="44056"/>
                    </a:cubicBezTo>
                    <a:cubicBezTo>
                      <a:pt x="15626" y="44109"/>
                      <a:pt x="16503" y="44356"/>
                      <a:pt x="17197" y="44356"/>
                    </a:cubicBezTo>
                    <a:cubicBezTo>
                      <a:pt x="17498" y="44356"/>
                      <a:pt x="17764" y="44310"/>
                      <a:pt x="17945" y="44181"/>
                    </a:cubicBezTo>
                    <a:cubicBezTo>
                      <a:pt x="18572" y="43780"/>
                      <a:pt x="17544" y="43304"/>
                      <a:pt x="18271" y="43079"/>
                    </a:cubicBezTo>
                    <a:cubicBezTo>
                      <a:pt x="18998" y="42878"/>
                      <a:pt x="19675" y="42502"/>
                      <a:pt x="19800" y="42051"/>
                    </a:cubicBezTo>
                    <a:cubicBezTo>
                      <a:pt x="19900" y="41600"/>
                      <a:pt x="19925" y="41274"/>
                      <a:pt x="19374" y="41174"/>
                    </a:cubicBezTo>
                    <a:cubicBezTo>
                      <a:pt x="18823" y="41074"/>
                      <a:pt x="18271" y="40497"/>
                      <a:pt x="17795" y="40347"/>
                    </a:cubicBezTo>
                    <a:cubicBezTo>
                      <a:pt x="17294" y="40196"/>
                      <a:pt x="16442" y="40272"/>
                      <a:pt x="15915" y="39971"/>
                    </a:cubicBezTo>
                    <a:cubicBezTo>
                      <a:pt x="15389" y="39645"/>
                      <a:pt x="14136" y="38617"/>
                      <a:pt x="13660" y="38567"/>
                    </a:cubicBezTo>
                    <a:cubicBezTo>
                      <a:pt x="13158" y="38542"/>
                      <a:pt x="12131" y="38567"/>
                      <a:pt x="12657" y="38417"/>
                    </a:cubicBezTo>
                    <a:cubicBezTo>
                      <a:pt x="13158" y="38241"/>
                      <a:pt x="13559" y="38267"/>
                      <a:pt x="13309" y="38016"/>
                    </a:cubicBezTo>
                    <a:cubicBezTo>
                      <a:pt x="13058" y="37790"/>
                      <a:pt x="12482" y="36637"/>
                      <a:pt x="12056" y="36312"/>
                    </a:cubicBezTo>
                    <a:cubicBezTo>
                      <a:pt x="11655" y="36011"/>
                      <a:pt x="10502" y="35735"/>
                      <a:pt x="9975" y="35084"/>
                    </a:cubicBezTo>
                    <a:cubicBezTo>
                      <a:pt x="9449" y="34407"/>
                      <a:pt x="8772" y="32928"/>
                      <a:pt x="8772" y="32928"/>
                    </a:cubicBezTo>
                    <a:cubicBezTo>
                      <a:pt x="8772" y="32928"/>
                      <a:pt x="7269" y="32502"/>
                      <a:pt x="6742" y="31850"/>
                    </a:cubicBezTo>
                    <a:cubicBezTo>
                      <a:pt x="6241" y="31199"/>
                      <a:pt x="5715" y="30522"/>
                      <a:pt x="5389" y="30472"/>
                    </a:cubicBezTo>
                    <a:cubicBezTo>
                      <a:pt x="5088" y="30397"/>
                      <a:pt x="4813" y="30146"/>
                      <a:pt x="4612" y="30121"/>
                    </a:cubicBezTo>
                    <a:cubicBezTo>
                      <a:pt x="4597" y="30118"/>
                      <a:pt x="4583" y="30116"/>
                      <a:pt x="4569" y="30116"/>
                    </a:cubicBezTo>
                    <a:cubicBezTo>
                      <a:pt x="4369" y="30116"/>
                      <a:pt x="4245" y="30432"/>
                      <a:pt x="4011" y="30572"/>
                    </a:cubicBezTo>
                    <a:cubicBezTo>
                      <a:pt x="3987" y="30584"/>
                      <a:pt x="3963" y="30590"/>
                      <a:pt x="3940" y="30590"/>
                    </a:cubicBezTo>
                    <a:cubicBezTo>
                      <a:pt x="3718" y="30590"/>
                      <a:pt x="3520" y="30078"/>
                      <a:pt x="3384" y="29670"/>
                    </a:cubicBezTo>
                    <a:cubicBezTo>
                      <a:pt x="3259" y="29219"/>
                      <a:pt x="2757" y="29394"/>
                      <a:pt x="2557" y="28993"/>
                    </a:cubicBezTo>
                    <a:cubicBezTo>
                      <a:pt x="2356" y="28617"/>
                      <a:pt x="2131" y="27865"/>
                      <a:pt x="2181" y="27615"/>
                    </a:cubicBezTo>
                    <a:cubicBezTo>
                      <a:pt x="2206" y="27364"/>
                      <a:pt x="2582" y="26587"/>
                      <a:pt x="2482" y="26186"/>
                    </a:cubicBezTo>
                    <a:cubicBezTo>
                      <a:pt x="2381" y="25810"/>
                      <a:pt x="1805" y="25409"/>
                      <a:pt x="1630" y="25008"/>
                    </a:cubicBezTo>
                    <a:cubicBezTo>
                      <a:pt x="1454" y="24632"/>
                      <a:pt x="1855" y="23931"/>
                      <a:pt x="2106" y="23605"/>
                    </a:cubicBezTo>
                    <a:cubicBezTo>
                      <a:pt x="2356" y="23254"/>
                      <a:pt x="2632" y="23179"/>
                      <a:pt x="2281" y="22878"/>
                    </a:cubicBezTo>
                    <a:cubicBezTo>
                      <a:pt x="2103" y="22712"/>
                      <a:pt x="1904" y="22624"/>
                      <a:pt x="1763" y="22624"/>
                    </a:cubicBezTo>
                    <a:cubicBezTo>
                      <a:pt x="1626" y="22624"/>
                      <a:pt x="1543" y="22706"/>
                      <a:pt x="1579" y="22878"/>
                    </a:cubicBezTo>
                    <a:cubicBezTo>
                      <a:pt x="1614" y="23028"/>
                      <a:pt x="1553" y="23131"/>
                      <a:pt x="1449" y="23131"/>
                    </a:cubicBezTo>
                    <a:cubicBezTo>
                      <a:pt x="1329" y="23131"/>
                      <a:pt x="1151" y="22992"/>
                      <a:pt x="1003" y="22627"/>
                    </a:cubicBezTo>
                    <a:cubicBezTo>
                      <a:pt x="727" y="21926"/>
                      <a:pt x="602" y="20296"/>
                      <a:pt x="1178" y="19670"/>
                    </a:cubicBezTo>
                    <a:cubicBezTo>
                      <a:pt x="1684" y="19095"/>
                      <a:pt x="1431" y="18373"/>
                      <a:pt x="1869" y="18373"/>
                    </a:cubicBezTo>
                    <a:cubicBezTo>
                      <a:pt x="1908" y="18373"/>
                      <a:pt x="1953" y="18379"/>
                      <a:pt x="2006" y="18392"/>
                    </a:cubicBezTo>
                    <a:cubicBezTo>
                      <a:pt x="2632" y="18542"/>
                      <a:pt x="2757" y="19018"/>
                      <a:pt x="2908" y="19494"/>
                    </a:cubicBezTo>
                    <a:cubicBezTo>
                      <a:pt x="2970" y="19745"/>
                      <a:pt x="3071" y="19895"/>
                      <a:pt x="3152" y="19895"/>
                    </a:cubicBezTo>
                    <a:cubicBezTo>
                      <a:pt x="3234" y="19895"/>
                      <a:pt x="3296" y="19745"/>
                      <a:pt x="3284" y="19394"/>
                    </a:cubicBezTo>
                    <a:lnTo>
                      <a:pt x="3284" y="19394"/>
                    </a:lnTo>
                    <a:cubicBezTo>
                      <a:pt x="3935" y="20196"/>
                      <a:pt x="3910" y="20647"/>
                      <a:pt x="4011" y="20748"/>
                    </a:cubicBezTo>
                    <a:cubicBezTo>
                      <a:pt x="4111" y="20848"/>
                      <a:pt x="4261" y="20848"/>
                      <a:pt x="4261" y="21073"/>
                    </a:cubicBezTo>
                    <a:cubicBezTo>
                      <a:pt x="4261" y="21274"/>
                      <a:pt x="4086" y="22176"/>
                      <a:pt x="4111" y="22652"/>
                    </a:cubicBezTo>
                    <a:cubicBezTo>
                      <a:pt x="4157" y="23117"/>
                      <a:pt x="4118" y="23538"/>
                      <a:pt x="4291" y="23538"/>
                    </a:cubicBezTo>
                    <a:cubicBezTo>
                      <a:pt x="4305" y="23538"/>
                      <a:pt x="4320" y="23535"/>
                      <a:pt x="4336" y="23530"/>
                    </a:cubicBezTo>
                    <a:cubicBezTo>
                      <a:pt x="4537" y="23454"/>
                      <a:pt x="4712" y="22527"/>
                      <a:pt x="4712" y="21926"/>
                    </a:cubicBezTo>
                    <a:cubicBezTo>
                      <a:pt x="4712" y="21349"/>
                      <a:pt x="4838" y="20723"/>
                      <a:pt x="5163" y="20672"/>
                    </a:cubicBezTo>
                    <a:cubicBezTo>
                      <a:pt x="5433" y="20650"/>
                      <a:pt x="5723" y="20386"/>
                      <a:pt x="6051" y="20386"/>
                    </a:cubicBezTo>
                    <a:cubicBezTo>
                      <a:pt x="6089" y="20386"/>
                      <a:pt x="6127" y="20389"/>
                      <a:pt x="6166" y="20397"/>
                    </a:cubicBezTo>
                    <a:cubicBezTo>
                      <a:pt x="6218" y="20407"/>
                      <a:pt x="6273" y="20412"/>
                      <a:pt x="6330" y="20412"/>
                    </a:cubicBezTo>
                    <a:cubicBezTo>
                      <a:pt x="6680" y="20412"/>
                      <a:pt x="7082" y="20216"/>
                      <a:pt x="7168" y="19870"/>
                    </a:cubicBezTo>
                    <a:cubicBezTo>
                      <a:pt x="7269" y="19494"/>
                      <a:pt x="8497" y="18367"/>
                      <a:pt x="8823" y="18367"/>
                    </a:cubicBezTo>
                    <a:cubicBezTo>
                      <a:pt x="9156" y="18390"/>
                      <a:pt x="9467" y="18821"/>
                      <a:pt x="9755" y="18821"/>
                    </a:cubicBezTo>
                    <a:cubicBezTo>
                      <a:pt x="9770" y="18821"/>
                      <a:pt x="9785" y="18820"/>
                      <a:pt x="9800" y="18818"/>
                    </a:cubicBezTo>
                    <a:cubicBezTo>
                      <a:pt x="10126" y="18743"/>
                      <a:pt x="9750" y="17941"/>
                      <a:pt x="10326" y="17865"/>
                    </a:cubicBezTo>
                    <a:cubicBezTo>
                      <a:pt x="10661" y="17820"/>
                      <a:pt x="10996" y="17746"/>
                      <a:pt x="11230" y="17746"/>
                    </a:cubicBezTo>
                    <a:cubicBezTo>
                      <a:pt x="11381" y="17746"/>
                      <a:pt x="11490" y="17777"/>
                      <a:pt x="11529" y="17865"/>
                    </a:cubicBezTo>
                    <a:cubicBezTo>
                      <a:pt x="11655" y="18116"/>
                      <a:pt x="10853" y="18241"/>
                      <a:pt x="11078" y="18417"/>
                    </a:cubicBezTo>
                    <a:cubicBezTo>
                      <a:pt x="11135" y="18457"/>
                      <a:pt x="11203" y="18472"/>
                      <a:pt x="11277" y="18472"/>
                    </a:cubicBezTo>
                    <a:cubicBezTo>
                      <a:pt x="11515" y="18472"/>
                      <a:pt x="11820" y="18315"/>
                      <a:pt x="12066" y="18315"/>
                    </a:cubicBezTo>
                    <a:cubicBezTo>
                      <a:pt x="12079" y="18315"/>
                      <a:pt x="12093" y="18316"/>
                      <a:pt x="12106" y="18317"/>
                    </a:cubicBezTo>
                    <a:cubicBezTo>
                      <a:pt x="12293" y="18348"/>
                      <a:pt x="12705" y="18467"/>
                      <a:pt x="12995" y="18467"/>
                    </a:cubicBezTo>
                    <a:cubicBezTo>
                      <a:pt x="13169" y="18467"/>
                      <a:pt x="13299" y="18423"/>
                      <a:pt x="13309" y="18291"/>
                    </a:cubicBezTo>
                    <a:cubicBezTo>
                      <a:pt x="13329" y="18009"/>
                      <a:pt x="13382" y="17677"/>
                      <a:pt x="13257" y="17677"/>
                    </a:cubicBezTo>
                    <a:cubicBezTo>
                      <a:pt x="13227" y="17677"/>
                      <a:pt x="13187" y="17696"/>
                      <a:pt x="13133" y="17740"/>
                    </a:cubicBezTo>
                    <a:cubicBezTo>
                      <a:pt x="12933" y="17904"/>
                      <a:pt x="12891" y="18121"/>
                      <a:pt x="12807" y="18121"/>
                    </a:cubicBezTo>
                    <a:cubicBezTo>
                      <a:pt x="12775" y="18121"/>
                      <a:pt x="12737" y="18091"/>
                      <a:pt x="12682" y="18016"/>
                    </a:cubicBezTo>
                    <a:cubicBezTo>
                      <a:pt x="12482" y="17740"/>
                      <a:pt x="12231" y="17690"/>
                      <a:pt x="12306" y="17264"/>
                    </a:cubicBezTo>
                    <a:cubicBezTo>
                      <a:pt x="12382" y="16863"/>
                      <a:pt x="12883" y="16437"/>
                      <a:pt x="12757" y="16337"/>
                    </a:cubicBezTo>
                    <a:cubicBezTo>
                      <a:pt x="12607" y="16236"/>
                      <a:pt x="11855" y="16211"/>
                      <a:pt x="11755" y="16061"/>
                    </a:cubicBezTo>
                    <a:cubicBezTo>
                      <a:pt x="11669" y="15954"/>
                      <a:pt x="11949" y="15628"/>
                      <a:pt x="12406" y="15628"/>
                    </a:cubicBezTo>
                    <a:cubicBezTo>
                      <a:pt x="12485" y="15628"/>
                      <a:pt x="12569" y="15638"/>
                      <a:pt x="12657" y="15660"/>
                    </a:cubicBezTo>
                    <a:cubicBezTo>
                      <a:pt x="13206" y="15779"/>
                      <a:pt x="13551" y="16240"/>
                      <a:pt x="13907" y="16240"/>
                    </a:cubicBezTo>
                    <a:cubicBezTo>
                      <a:pt x="13925" y="16240"/>
                      <a:pt x="13943" y="16239"/>
                      <a:pt x="13960" y="16236"/>
                    </a:cubicBezTo>
                    <a:cubicBezTo>
                      <a:pt x="14260" y="16218"/>
                      <a:pt x="14644" y="15905"/>
                      <a:pt x="14818" y="15905"/>
                    </a:cubicBezTo>
                    <a:cubicBezTo>
                      <a:pt x="14878" y="15905"/>
                      <a:pt x="14913" y="15941"/>
                      <a:pt x="14913" y="16036"/>
                    </a:cubicBezTo>
                    <a:cubicBezTo>
                      <a:pt x="14913" y="16412"/>
                      <a:pt x="14211" y="16963"/>
                      <a:pt x="14111" y="17264"/>
                    </a:cubicBezTo>
                    <a:cubicBezTo>
                      <a:pt x="14011" y="17590"/>
                      <a:pt x="14186" y="17765"/>
                      <a:pt x="14662" y="17916"/>
                    </a:cubicBezTo>
                    <a:cubicBezTo>
                      <a:pt x="15077" y="18025"/>
                      <a:pt x="15112" y="18420"/>
                      <a:pt x="15296" y="18420"/>
                    </a:cubicBezTo>
                    <a:cubicBezTo>
                      <a:pt x="15323" y="18420"/>
                      <a:pt x="15354" y="18411"/>
                      <a:pt x="15389" y="18392"/>
                    </a:cubicBezTo>
                    <a:cubicBezTo>
                      <a:pt x="15665" y="18241"/>
                      <a:pt x="15840" y="17214"/>
                      <a:pt x="15539" y="17038"/>
                    </a:cubicBezTo>
                    <a:cubicBezTo>
                      <a:pt x="15494" y="17014"/>
                      <a:pt x="15448" y="17005"/>
                      <a:pt x="15402" y="17005"/>
                    </a:cubicBezTo>
                    <a:cubicBezTo>
                      <a:pt x="15252" y="17005"/>
                      <a:pt x="15111" y="17107"/>
                      <a:pt x="15045" y="17107"/>
                    </a:cubicBezTo>
                    <a:cubicBezTo>
                      <a:pt x="14988" y="17107"/>
                      <a:pt x="14988" y="17029"/>
                      <a:pt x="15088" y="16738"/>
                    </a:cubicBezTo>
                    <a:cubicBezTo>
                      <a:pt x="15314" y="15986"/>
                      <a:pt x="15840" y="15885"/>
                      <a:pt x="15640" y="15234"/>
                    </a:cubicBezTo>
                    <a:cubicBezTo>
                      <a:pt x="15414" y="14582"/>
                      <a:pt x="15013" y="13805"/>
                      <a:pt x="15013" y="13530"/>
                    </a:cubicBezTo>
                    <a:cubicBezTo>
                      <a:pt x="15013" y="13254"/>
                      <a:pt x="15314" y="11800"/>
                      <a:pt x="15314" y="11800"/>
                    </a:cubicBezTo>
                    <a:lnTo>
                      <a:pt x="15314" y="11800"/>
                    </a:lnTo>
                    <a:cubicBezTo>
                      <a:pt x="15314" y="11800"/>
                      <a:pt x="14938" y="12239"/>
                      <a:pt x="14643" y="12239"/>
                    </a:cubicBezTo>
                    <a:cubicBezTo>
                      <a:pt x="14615" y="12239"/>
                      <a:pt x="14588" y="12235"/>
                      <a:pt x="14562" y="12226"/>
                    </a:cubicBezTo>
                    <a:cubicBezTo>
                      <a:pt x="14236" y="12101"/>
                      <a:pt x="14036" y="11900"/>
                      <a:pt x="14211" y="11675"/>
                    </a:cubicBezTo>
                    <a:cubicBezTo>
                      <a:pt x="14387" y="11424"/>
                      <a:pt x="14813" y="10998"/>
                      <a:pt x="14687" y="10973"/>
                    </a:cubicBezTo>
                    <a:cubicBezTo>
                      <a:pt x="14587" y="10923"/>
                      <a:pt x="14462" y="10798"/>
                      <a:pt x="14462" y="10597"/>
                    </a:cubicBezTo>
                    <a:cubicBezTo>
                      <a:pt x="14462" y="10372"/>
                      <a:pt x="14236" y="10146"/>
                      <a:pt x="14136" y="9996"/>
                    </a:cubicBezTo>
                    <a:cubicBezTo>
                      <a:pt x="14045" y="9883"/>
                      <a:pt x="14037" y="9688"/>
                      <a:pt x="13907" y="9688"/>
                    </a:cubicBezTo>
                    <a:cubicBezTo>
                      <a:pt x="13893" y="9688"/>
                      <a:pt x="13877" y="9690"/>
                      <a:pt x="13860" y="9695"/>
                    </a:cubicBezTo>
                    <a:cubicBezTo>
                      <a:pt x="13685" y="9720"/>
                      <a:pt x="13409" y="10171"/>
                      <a:pt x="13309" y="10447"/>
                    </a:cubicBezTo>
                    <a:cubicBezTo>
                      <a:pt x="13209" y="10723"/>
                      <a:pt x="12607" y="10798"/>
                      <a:pt x="12607" y="11048"/>
                    </a:cubicBezTo>
                    <a:cubicBezTo>
                      <a:pt x="12607" y="11274"/>
                      <a:pt x="12682" y="11976"/>
                      <a:pt x="12106" y="12076"/>
                    </a:cubicBezTo>
                    <a:cubicBezTo>
                      <a:pt x="11504" y="12176"/>
                      <a:pt x="11204" y="12076"/>
                      <a:pt x="11078" y="12251"/>
                    </a:cubicBezTo>
                    <a:cubicBezTo>
                      <a:pt x="10980" y="12423"/>
                      <a:pt x="10572" y="13406"/>
                      <a:pt x="10343" y="13406"/>
                    </a:cubicBezTo>
                    <a:cubicBezTo>
                      <a:pt x="10337" y="13406"/>
                      <a:pt x="10332" y="13405"/>
                      <a:pt x="10326" y="13404"/>
                    </a:cubicBezTo>
                    <a:cubicBezTo>
                      <a:pt x="10076" y="13329"/>
                      <a:pt x="10201" y="12903"/>
                      <a:pt x="10326" y="12452"/>
                    </a:cubicBezTo>
                    <a:cubicBezTo>
                      <a:pt x="10427" y="12001"/>
                      <a:pt x="10853" y="12101"/>
                      <a:pt x="10777" y="11675"/>
                    </a:cubicBezTo>
                    <a:cubicBezTo>
                      <a:pt x="10702" y="11224"/>
                      <a:pt x="10477" y="11424"/>
                      <a:pt x="10527" y="10998"/>
                    </a:cubicBezTo>
                    <a:cubicBezTo>
                      <a:pt x="10602" y="10597"/>
                      <a:pt x="10226" y="9996"/>
                      <a:pt x="10326" y="9820"/>
                    </a:cubicBezTo>
                    <a:cubicBezTo>
                      <a:pt x="10402" y="9645"/>
                      <a:pt x="10752" y="9620"/>
                      <a:pt x="10702" y="9344"/>
                    </a:cubicBezTo>
                    <a:cubicBezTo>
                      <a:pt x="10677" y="9068"/>
                      <a:pt x="10777" y="8216"/>
                      <a:pt x="11479" y="8191"/>
                    </a:cubicBezTo>
                    <a:cubicBezTo>
                      <a:pt x="12156" y="8166"/>
                      <a:pt x="13509" y="7915"/>
                      <a:pt x="13785" y="7765"/>
                    </a:cubicBezTo>
                    <a:cubicBezTo>
                      <a:pt x="13915" y="7706"/>
                      <a:pt x="14040" y="7680"/>
                      <a:pt x="14151" y="7680"/>
                    </a:cubicBezTo>
                    <a:cubicBezTo>
                      <a:pt x="14275" y="7680"/>
                      <a:pt x="14382" y="7712"/>
                      <a:pt x="14462" y="7765"/>
                    </a:cubicBezTo>
                    <a:cubicBezTo>
                      <a:pt x="14514" y="7817"/>
                      <a:pt x="14544" y="7843"/>
                      <a:pt x="14586" y="7843"/>
                    </a:cubicBezTo>
                    <a:cubicBezTo>
                      <a:pt x="14644" y="7843"/>
                      <a:pt x="14723" y="7792"/>
                      <a:pt x="14913" y="7690"/>
                    </a:cubicBezTo>
                    <a:cubicBezTo>
                      <a:pt x="15178" y="7513"/>
                      <a:pt x="15990" y="7063"/>
                      <a:pt x="16281" y="7063"/>
                    </a:cubicBezTo>
                    <a:cubicBezTo>
                      <a:pt x="16319" y="7063"/>
                      <a:pt x="16349" y="7071"/>
                      <a:pt x="16366" y="7088"/>
                    </a:cubicBezTo>
                    <a:cubicBezTo>
                      <a:pt x="16492" y="7214"/>
                      <a:pt x="16366" y="8016"/>
                      <a:pt x="16041" y="8342"/>
                    </a:cubicBezTo>
                    <a:cubicBezTo>
                      <a:pt x="15764" y="8619"/>
                      <a:pt x="15572" y="9002"/>
                      <a:pt x="15347" y="9002"/>
                    </a:cubicBezTo>
                    <a:cubicBezTo>
                      <a:pt x="15328" y="9002"/>
                      <a:pt x="15309" y="8999"/>
                      <a:pt x="15289" y="8993"/>
                    </a:cubicBezTo>
                    <a:cubicBezTo>
                      <a:pt x="15104" y="8938"/>
                      <a:pt x="14714" y="8718"/>
                      <a:pt x="14593" y="8718"/>
                    </a:cubicBezTo>
                    <a:cubicBezTo>
                      <a:pt x="14550" y="8718"/>
                      <a:pt x="14541" y="8746"/>
                      <a:pt x="14587" y="8818"/>
                    </a:cubicBezTo>
                    <a:cubicBezTo>
                      <a:pt x="14762" y="9093"/>
                      <a:pt x="15214" y="9194"/>
                      <a:pt x="15214" y="9419"/>
                    </a:cubicBezTo>
                    <a:cubicBezTo>
                      <a:pt x="15214" y="9620"/>
                      <a:pt x="15038" y="10472"/>
                      <a:pt x="15289" y="10622"/>
                    </a:cubicBezTo>
                    <a:cubicBezTo>
                      <a:pt x="15316" y="10638"/>
                      <a:pt x="15340" y="10645"/>
                      <a:pt x="15362" y="10645"/>
                    </a:cubicBezTo>
                    <a:cubicBezTo>
                      <a:pt x="15546" y="10645"/>
                      <a:pt x="15575" y="10141"/>
                      <a:pt x="15665" y="10096"/>
                    </a:cubicBezTo>
                    <a:cubicBezTo>
                      <a:pt x="15666" y="10096"/>
                      <a:pt x="15668" y="10095"/>
                      <a:pt x="15670" y="10095"/>
                    </a:cubicBezTo>
                    <a:cubicBezTo>
                      <a:pt x="15750" y="10095"/>
                      <a:pt x="15709" y="10639"/>
                      <a:pt x="15858" y="10639"/>
                    </a:cubicBezTo>
                    <a:cubicBezTo>
                      <a:pt x="15880" y="10639"/>
                      <a:pt x="15908" y="10627"/>
                      <a:pt x="15940" y="10597"/>
                    </a:cubicBezTo>
                    <a:cubicBezTo>
                      <a:pt x="16191" y="10347"/>
                      <a:pt x="16291" y="9645"/>
                      <a:pt x="16316" y="9369"/>
                    </a:cubicBezTo>
                    <a:cubicBezTo>
                      <a:pt x="16354" y="9160"/>
                      <a:pt x="16262" y="9066"/>
                      <a:pt x="16293" y="9066"/>
                    </a:cubicBezTo>
                    <a:cubicBezTo>
                      <a:pt x="16302" y="9066"/>
                      <a:pt x="16324" y="9075"/>
                      <a:pt x="16366" y="9093"/>
                    </a:cubicBezTo>
                    <a:cubicBezTo>
                      <a:pt x="16542" y="9169"/>
                      <a:pt x="16366" y="9870"/>
                      <a:pt x="16667" y="9870"/>
                    </a:cubicBezTo>
                    <a:cubicBezTo>
                      <a:pt x="16993" y="9870"/>
                      <a:pt x="17670" y="9745"/>
                      <a:pt x="17394" y="9369"/>
                    </a:cubicBezTo>
                    <a:cubicBezTo>
                      <a:pt x="17118" y="8993"/>
                      <a:pt x="16993" y="8367"/>
                      <a:pt x="17093" y="8291"/>
                    </a:cubicBezTo>
                    <a:cubicBezTo>
                      <a:pt x="17194" y="8216"/>
                      <a:pt x="17369" y="8116"/>
                      <a:pt x="17369" y="7915"/>
                    </a:cubicBezTo>
                    <a:cubicBezTo>
                      <a:pt x="17369" y="7715"/>
                      <a:pt x="17720" y="6738"/>
                      <a:pt x="17219" y="6587"/>
                    </a:cubicBezTo>
                    <a:cubicBezTo>
                      <a:pt x="17128" y="6563"/>
                      <a:pt x="17044" y="6555"/>
                      <a:pt x="16970" y="6555"/>
                    </a:cubicBezTo>
                    <a:cubicBezTo>
                      <a:pt x="16797" y="6555"/>
                      <a:pt x="16678" y="6601"/>
                      <a:pt x="16643" y="6601"/>
                    </a:cubicBezTo>
                    <a:cubicBezTo>
                      <a:pt x="16615" y="6601"/>
                      <a:pt x="16643" y="6571"/>
                      <a:pt x="16742" y="6462"/>
                    </a:cubicBezTo>
                    <a:cubicBezTo>
                      <a:pt x="17018" y="6136"/>
                      <a:pt x="17118" y="5735"/>
                      <a:pt x="17118" y="5735"/>
                    </a:cubicBezTo>
                    <a:cubicBezTo>
                      <a:pt x="17118" y="5735"/>
                      <a:pt x="17050" y="5726"/>
                      <a:pt x="16943" y="5726"/>
                    </a:cubicBezTo>
                    <a:cubicBezTo>
                      <a:pt x="16704" y="5726"/>
                      <a:pt x="16276" y="5774"/>
                      <a:pt x="16016" y="6086"/>
                    </a:cubicBezTo>
                    <a:cubicBezTo>
                      <a:pt x="15640" y="6537"/>
                      <a:pt x="15740" y="6662"/>
                      <a:pt x="15640" y="6738"/>
                    </a:cubicBezTo>
                    <a:cubicBezTo>
                      <a:pt x="15555" y="6801"/>
                      <a:pt x="15021" y="7152"/>
                      <a:pt x="14783" y="7152"/>
                    </a:cubicBezTo>
                    <a:cubicBezTo>
                      <a:pt x="14740" y="7152"/>
                      <a:pt x="14707" y="7140"/>
                      <a:pt x="14687" y="7113"/>
                    </a:cubicBezTo>
                    <a:cubicBezTo>
                      <a:pt x="14587" y="6938"/>
                      <a:pt x="15289" y="6562"/>
                      <a:pt x="15364" y="6462"/>
                    </a:cubicBezTo>
                    <a:cubicBezTo>
                      <a:pt x="15412" y="6365"/>
                      <a:pt x="15716" y="5548"/>
                      <a:pt x="15828" y="5465"/>
                    </a:cubicBezTo>
                    <a:lnTo>
                      <a:pt x="15828" y="5465"/>
                    </a:lnTo>
                    <a:cubicBezTo>
                      <a:pt x="15681" y="5540"/>
                      <a:pt x="14655" y="6066"/>
                      <a:pt x="14387" y="6311"/>
                    </a:cubicBezTo>
                    <a:cubicBezTo>
                      <a:pt x="14147" y="6514"/>
                      <a:pt x="13771" y="6636"/>
                      <a:pt x="13620" y="6636"/>
                    </a:cubicBezTo>
                    <a:cubicBezTo>
                      <a:pt x="13565" y="6636"/>
                      <a:pt x="13540" y="6620"/>
                      <a:pt x="13559" y="6587"/>
                    </a:cubicBezTo>
                    <a:cubicBezTo>
                      <a:pt x="13610" y="6487"/>
                      <a:pt x="15364" y="5760"/>
                      <a:pt x="14938" y="5635"/>
                    </a:cubicBezTo>
                    <a:cubicBezTo>
                      <a:pt x="14891" y="5618"/>
                      <a:pt x="14840" y="5611"/>
                      <a:pt x="14787" y="5611"/>
                    </a:cubicBezTo>
                    <a:cubicBezTo>
                      <a:pt x="14444" y="5611"/>
                      <a:pt x="13989" y="5906"/>
                      <a:pt x="13748" y="5906"/>
                    </a:cubicBezTo>
                    <a:cubicBezTo>
                      <a:pt x="13686" y="5906"/>
                      <a:pt x="13637" y="5886"/>
                      <a:pt x="13610" y="5835"/>
                    </a:cubicBezTo>
                    <a:cubicBezTo>
                      <a:pt x="13484" y="5560"/>
                      <a:pt x="13860" y="5735"/>
                      <a:pt x="13735" y="5459"/>
                    </a:cubicBezTo>
                    <a:cubicBezTo>
                      <a:pt x="13686" y="5370"/>
                      <a:pt x="13603" y="5352"/>
                      <a:pt x="13516" y="5352"/>
                    </a:cubicBezTo>
                    <a:cubicBezTo>
                      <a:pt x="13457" y="5352"/>
                      <a:pt x="13396" y="5360"/>
                      <a:pt x="13344" y="5360"/>
                    </a:cubicBezTo>
                    <a:cubicBezTo>
                      <a:pt x="13236" y="5360"/>
                      <a:pt x="13163" y="5325"/>
                      <a:pt x="13209" y="5108"/>
                    </a:cubicBezTo>
                    <a:cubicBezTo>
                      <a:pt x="13309" y="4632"/>
                      <a:pt x="13108" y="4507"/>
                      <a:pt x="13409" y="4482"/>
                    </a:cubicBezTo>
                    <a:cubicBezTo>
                      <a:pt x="13735" y="4457"/>
                      <a:pt x="13760" y="4181"/>
                      <a:pt x="14011" y="3755"/>
                    </a:cubicBezTo>
                    <a:cubicBezTo>
                      <a:pt x="14236" y="3329"/>
                      <a:pt x="14286" y="2226"/>
                      <a:pt x="14562" y="2201"/>
                    </a:cubicBezTo>
                    <a:cubicBezTo>
                      <a:pt x="14838" y="2151"/>
                      <a:pt x="16742" y="1199"/>
                      <a:pt x="16918" y="773"/>
                    </a:cubicBezTo>
                    <a:cubicBezTo>
                      <a:pt x="17066" y="412"/>
                      <a:pt x="17538" y="87"/>
                      <a:pt x="17254" y="87"/>
                    </a:cubicBezTo>
                    <a:cubicBezTo>
                      <a:pt x="17202" y="87"/>
                      <a:pt x="17126" y="98"/>
                      <a:pt x="17018" y="121"/>
                    </a:cubicBezTo>
                    <a:cubicBezTo>
                      <a:pt x="16470" y="219"/>
                      <a:pt x="15968" y="393"/>
                      <a:pt x="15834" y="393"/>
                    </a:cubicBezTo>
                    <a:cubicBezTo>
                      <a:pt x="15796" y="393"/>
                      <a:pt x="15788" y="379"/>
                      <a:pt x="15815" y="347"/>
                    </a:cubicBezTo>
                    <a:cubicBezTo>
                      <a:pt x="15893" y="249"/>
                      <a:pt x="15865" y="0"/>
                      <a:pt x="1557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4" name="Google Shape;6330;p49">
                <a:extLst>
                  <a:ext uri="{FF2B5EF4-FFF2-40B4-BE49-F238E27FC236}">
                    <a16:creationId xmlns:a16="http://schemas.microsoft.com/office/drawing/2014/main" id="{4F49DDDA-57DF-4EBC-93E5-0FC9C73C241A}"/>
                  </a:ext>
                </a:extLst>
              </p:cNvPr>
              <p:cNvSpPr/>
              <p:nvPr/>
            </p:nvSpPr>
            <p:spPr>
              <a:xfrm>
                <a:off x="4210250" y="2395975"/>
                <a:ext cx="489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767" extrusionOk="0">
                    <a:moveTo>
                      <a:pt x="557" y="1"/>
                    </a:moveTo>
                    <a:cubicBezTo>
                      <a:pt x="552" y="1"/>
                      <a:pt x="548" y="1"/>
                      <a:pt x="544" y="2"/>
                    </a:cubicBezTo>
                    <a:cubicBezTo>
                      <a:pt x="318" y="52"/>
                      <a:pt x="644" y="378"/>
                      <a:pt x="744" y="729"/>
                    </a:cubicBezTo>
                    <a:cubicBezTo>
                      <a:pt x="764" y="801"/>
                      <a:pt x="745" y="829"/>
                      <a:pt x="703" y="829"/>
                    </a:cubicBezTo>
                    <a:cubicBezTo>
                      <a:pt x="563" y="829"/>
                      <a:pt x="168" y="526"/>
                      <a:pt x="46" y="526"/>
                    </a:cubicBezTo>
                    <a:cubicBezTo>
                      <a:pt x="13" y="526"/>
                      <a:pt x="0" y="548"/>
                      <a:pt x="18" y="604"/>
                    </a:cubicBezTo>
                    <a:cubicBezTo>
                      <a:pt x="103" y="903"/>
                      <a:pt x="1500" y="1767"/>
                      <a:pt x="1864" y="1767"/>
                    </a:cubicBezTo>
                    <a:cubicBezTo>
                      <a:pt x="1927" y="1767"/>
                      <a:pt x="1959" y="1741"/>
                      <a:pt x="1947" y="1681"/>
                    </a:cubicBezTo>
                    <a:cubicBezTo>
                      <a:pt x="1874" y="1239"/>
                      <a:pt x="787" y="1"/>
                      <a:pt x="557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5" name="Google Shape;6331;p49">
                <a:extLst>
                  <a:ext uri="{FF2B5EF4-FFF2-40B4-BE49-F238E27FC236}">
                    <a16:creationId xmlns:a16="http://schemas.microsoft.com/office/drawing/2014/main" id="{59F11AE4-6F62-49D1-B11B-DC9F3D43C862}"/>
                  </a:ext>
                </a:extLst>
              </p:cNvPr>
              <p:cNvSpPr/>
              <p:nvPr/>
            </p:nvSpPr>
            <p:spPr>
              <a:xfrm>
                <a:off x="4158675" y="2309450"/>
                <a:ext cx="66975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183" extrusionOk="0">
                    <a:moveTo>
                      <a:pt x="242" y="0"/>
                    </a:moveTo>
                    <a:cubicBezTo>
                      <a:pt x="228" y="0"/>
                      <a:pt x="215" y="2"/>
                      <a:pt x="201" y="5"/>
                    </a:cubicBezTo>
                    <a:cubicBezTo>
                      <a:pt x="0" y="55"/>
                      <a:pt x="452" y="381"/>
                      <a:pt x="627" y="606"/>
                    </a:cubicBezTo>
                    <a:cubicBezTo>
                      <a:pt x="802" y="832"/>
                      <a:pt x="1479" y="2010"/>
                      <a:pt x="1379" y="2436"/>
                    </a:cubicBezTo>
                    <a:cubicBezTo>
                      <a:pt x="1279" y="2837"/>
                      <a:pt x="1905" y="2962"/>
                      <a:pt x="2206" y="3087"/>
                    </a:cubicBezTo>
                    <a:cubicBezTo>
                      <a:pt x="2367" y="3155"/>
                      <a:pt x="2467" y="3182"/>
                      <a:pt x="2524" y="3182"/>
                    </a:cubicBezTo>
                    <a:cubicBezTo>
                      <a:pt x="2678" y="3182"/>
                      <a:pt x="2510" y="2977"/>
                      <a:pt x="2381" y="2812"/>
                    </a:cubicBezTo>
                    <a:cubicBezTo>
                      <a:pt x="2231" y="2611"/>
                      <a:pt x="1429" y="1157"/>
                      <a:pt x="1078" y="731"/>
                    </a:cubicBezTo>
                    <a:cubicBezTo>
                      <a:pt x="725" y="355"/>
                      <a:pt x="460" y="0"/>
                      <a:pt x="242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6" name="Google Shape;6332;p49">
                <a:extLst>
                  <a:ext uri="{FF2B5EF4-FFF2-40B4-BE49-F238E27FC236}">
                    <a16:creationId xmlns:a16="http://schemas.microsoft.com/office/drawing/2014/main" id="{761FE3E9-34DE-43EB-869C-3F5DAD108742}"/>
                  </a:ext>
                </a:extLst>
              </p:cNvPr>
              <p:cNvSpPr/>
              <p:nvPr/>
            </p:nvSpPr>
            <p:spPr>
              <a:xfrm>
                <a:off x="4554375" y="1831975"/>
                <a:ext cx="15070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8978" extrusionOk="0">
                    <a:moveTo>
                      <a:pt x="4010" y="1"/>
                    </a:moveTo>
                    <a:cubicBezTo>
                      <a:pt x="3805" y="1"/>
                      <a:pt x="3779" y="276"/>
                      <a:pt x="3396" y="357"/>
                    </a:cubicBezTo>
                    <a:cubicBezTo>
                      <a:pt x="2919" y="457"/>
                      <a:pt x="2443" y="432"/>
                      <a:pt x="1842" y="607"/>
                    </a:cubicBezTo>
                    <a:cubicBezTo>
                      <a:pt x="1240" y="783"/>
                      <a:pt x="914" y="1159"/>
                      <a:pt x="1040" y="1535"/>
                    </a:cubicBezTo>
                    <a:cubicBezTo>
                      <a:pt x="1140" y="1885"/>
                      <a:pt x="1340" y="2487"/>
                      <a:pt x="1040" y="3139"/>
                    </a:cubicBezTo>
                    <a:cubicBezTo>
                      <a:pt x="714" y="3790"/>
                      <a:pt x="1090" y="3890"/>
                      <a:pt x="914" y="4191"/>
                    </a:cubicBezTo>
                    <a:cubicBezTo>
                      <a:pt x="764" y="4517"/>
                      <a:pt x="789" y="4743"/>
                      <a:pt x="463" y="4918"/>
                    </a:cubicBezTo>
                    <a:cubicBezTo>
                      <a:pt x="137" y="5119"/>
                      <a:pt x="37" y="5820"/>
                      <a:pt x="12" y="7550"/>
                    </a:cubicBezTo>
                    <a:cubicBezTo>
                      <a:pt x="1" y="8331"/>
                      <a:pt x="64" y="8546"/>
                      <a:pt x="171" y="8546"/>
                    </a:cubicBezTo>
                    <a:cubicBezTo>
                      <a:pt x="302" y="8546"/>
                      <a:pt x="497" y="8226"/>
                      <a:pt x="701" y="8226"/>
                    </a:cubicBezTo>
                    <a:cubicBezTo>
                      <a:pt x="705" y="8226"/>
                      <a:pt x="710" y="8226"/>
                      <a:pt x="714" y="8226"/>
                    </a:cubicBezTo>
                    <a:cubicBezTo>
                      <a:pt x="1115" y="8251"/>
                      <a:pt x="889" y="8577"/>
                      <a:pt x="864" y="8853"/>
                    </a:cubicBezTo>
                    <a:cubicBezTo>
                      <a:pt x="864" y="8944"/>
                      <a:pt x="891" y="8977"/>
                      <a:pt x="932" y="8977"/>
                    </a:cubicBezTo>
                    <a:cubicBezTo>
                      <a:pt x="1016" y="8977"/>
                      <a:pt x="1156" y="8837"/>
                      <a:pt x="1240" y="8753"/>
                    </a:cubicBezTo>
                    <a:cubicBezTo>
                      <a:pt x="1391" y="8627"/>
                      <a:pt x="2142" y="7374"/>
                      <a:pt x="2418" y="6948"/>
                    </a:cubicBezTo>
                    <a:cubicBezTo>
                      <a:pt x="2543" y="6748"/>
                      <a:pt x="2606" y="6729"/>
                      <a:pt x="2678" y="6729"/>
                    </a:cubicBezTo>
                    <a:cubicBezTo>
                      <a:pt x="2695" y="6729"/>
                      <a:pt x="2712" y="6730"/>
                      <a:pt x="2730" y="6730"/>
                    </a:cubicBezTo>
                    <a:cubicBezTo>
                      <a:pt x="2792" y="6730"/>
                      <a:pt x="2869" y="6719"/>
                      <a:pt x="2995" y="6622"/>
                    </a:cubicBezTo>
                    <a:cubicBezTo>
                      <a:pt x="3320" y="6372"/>
                      <a:pt x="3797" y="5946"/>
                      <a:pt x="3972" y="5570"/>
                    </a:cubicBezTo>
                    <a:cubicBezTo>
                      <a:pt x="4031" y="5451"/>
                      <a:pt x="4165" y="5416"/>
                      <a:pt x="4336" y="5416"/>
                    </a:cubicBezTo>
                    <a:cubicBezTo>
                      <a:pt x="4594" y="5416"/>
                      <a:pt x="4937" y="5496"/>
                      <a:pt x="5240" y="5496"/>
                    </a:cubicBezTo>
                    <a:cubicBezTo>
                      <a:pt x="5332" y="5496"/>
                      <a:pt x="5420" y="5489"/>
                      <a:pt x="5501" y="5469"/>
                    </a:cubicBezTo>
                    <a:cubicBezTo>
                      <a:pt x="6027" y="5344"/>
                      <a:pt x="6027" y="4893"/>
                      <a:pt x="5902" y="4442"/>
                    </a:cubicBezTo>
                    <a:cubicBezTo>
                      <a:pt x="5752" y="3966"/>
                      <a:pt x="5300" y="3815"/>
                      <a:pt x="5351" y="3464"/>
                    </a:cubicBezTo>
                    <a:cubicBezTo>
                      <a:pt x="5368" y="3353"/>
                      <a:pt x="5446" y="3333"/>
                      <a:pt x="5539" y="3333"/>
                    </a:cubicBezTo>
                    <a:cubicBezTo>
                      <a:pt x="5594" y="3333"/>
                      <a:pt x="5655" y="3340"/>
                      <a:pt x="5711" y="3340"/>
                    </a:cubicBezTo>
                    <a:cubicBezTo>
                      <a:pt x="5835" y="3340"/>
                      <a:pt x="5936" y="3303"/>
                      <a:pt x="5902" y="3063"/>
                    </a:cubicBezTo>
                    <a:cubicBezTo>
                      <a:pt x="5827" y="2537"/>
                      <a:pt x="5927" y="2061"/>
                      <a:pt x="5601" y="1760"/>
                    </a:cubicBezTo>
                    <a:cubicBezTo>
                      <a:pt x="5300" y="1434"/>
                      <a:pt x="5476" y="1134"/>
                      <a:pt x="5576" y="883"/>
                    </a:cubicBezTo>
                    <a:cubicBezTo>
                      <a:pt x="5641" y="705"/>
                      <a:pt x="5601" y="569"/>
                      <a:pt x="5470" y="569"/>
                    </a:cubicBezTo>
                    <a:cubicBezTo>
                      <a:pt x="5399" y="569"/>
                      <a:pt x="5299" y="610"/>
                      <a:pt x="5175" y="708"/>
                    </a:cubicBezTo>
                    <a:cubicBezTo>
                      <a:pt x="5112" y="758"/>
                      <a:pt x="5055" y="779"/>
                      <a:pt x="5001" y="779"/>
                    </a:cubicBezTo>
                    <a:cubicBezTo>
                      <a:pt x="4733" y="779"/>
                      <a:pt x="4552" y="244"/>
                      <a:pt x="4198" y="56"/>
                    </a:cubicBezTo>
                    <a:cubicBezTo>
                      <a:pt x="4119" y="17"/>
                      <a:pt x="4059" y="1"/>
                      <a:pt x="4010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7" name="Google Shape;6333;p49">
                <a:extLst>
                  <a:ext uri="{FF2B5EF4-FFF2-40B4-BE49-F238E27FC236}">
                    <a16:creationId xmlns:a16="http://schemas.microsoft.com/office/drawing/2014/main" id="{45AF7B20-6C9F-4B55-8818-23BAE715B379}"/>
                  </a:ext>
                </a:extLst>
              </p:cNvPr>
              <p:cNvSpPr/>
              <p:nvPr/>
            </p:nvSpPr>
            <p:spPr>
              <a:xfrm>
                <a:off x="4428725" y="1795525"/>
                <a:ext cx="6962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518" extrusionOk="0">
                    <a:moveTo>
                      <a:pt x="2683" y="0"/>
                    </a:moveTo>
                    <a:cubicBezTo>
                      <a:pt x="2516" y="0"/>
                      <a:pt x="2131" y="311"/>
                      <a:pt x="2131" y="311"/>
                    </a:cubicBezTo>
                    <a:cubicBezTo>
                      <a:pt x="2131" y="311"/>
                      <a:pt x="1705" y="461"/>
                      <a:pt x="1479" y="862"/>
                    </a:cubicBezTo>
                    <a:cubicBezTo>
                      <a:pt x="1396" y="1019"/>
                      <a:pt x="1343" y="1064"/>
                      <a:pt x="1279" y="1064"/>
                    </a:cubicBezTo>
                    <a:cubicBezTo>
                      <a:pt x="1194" y="1064"/>
                      <a:pt x="1088" y="987"/>
                      <a:pt x="865" y="987"/>
                    </a:cubicBezTo>
                    <a:cubicBezTo>
                      <a:pt x="797" y="987"/>
                      <a:pt x="719" y="994"/>
                      <a:pt x="627" y="1013"/>
                    </a:cubicBezTo>
                    <a:cubicBezTo>
                      <a:pt x="1" y="1113"/>
                      <a:pt x="452" y="1564"/>
                      <a:pt x="351" y="1990"/>
                    </a:cubicBezTo>
                    <a:cubicBezTo>
                      <a:pt x="280" y="2292"/>
                      <a:pt x="536" y="2518"/>
                      <a:pt x="762" y="2518"/>
                    </a:cubicBezTo>
                    <a:cubicBezTo>
                      <a:pt x="856" y="2518"/>
                      <a:pt x="944" y="2479"/>
                      <a:pt x="1003" y="2391"/>
                    </a:cubicBezTo>
                    <a:cubicBezTo>
                      <a:pt x="1254" y="2015"/>
                      <a:pt x="2532" y="762"/>
                      <a:pt x="2732" y="211"/>
                    </a:cubicBezTo>
                    <a:cubicBezTo>
                      <a:pt x="2784" y="55"/>
                      <a:pt x="2753" y="0"/>
                      <a:pt x="2683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8" name="Google Shape;6334;p49">
                <a:extLst>
                  <a:ext uri="{FF2B5EF4-FFF2-40B4-BE49-F238E27FC236}">
                    <a16:creationId xmlns:a16="http://schemas.microsoft.com/office/drawing/2014/main" id="{E7C4019F-D39E-44CE-8F35-89CFFC62A158}"/>
                  </a:ext>
                </a:extLst>
              </p:cNvPr>
              <p:cNvSpPr/>
              <p:nvPr/>
            </p:nvSpPr>
            <p:spPr>
              <a:xfrm>
                <a:off x="4526475" y="1814025"/>
                <a:ext cx="946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87" extrusionOk="0">
                    <a:moveTo>
                      <a:pt x="3148" y="0"/>
                    </a:moveTo>
                    <a:cubicBezTo>
                      <a:pt x="2617" y="0"/>
                      <a:pt x="1609" y="797"/>
                      <a:pt x="852" y="1050"/>
                    </a:cubicBezTo>
                    <a:cubicBezTo>
                      <a:pt x="0" y="1300"/>
                      <a:pt x="552" y="1526"/>
                      <a:pt x="852" y="1576"/>
                    </a:cubicBezTo>
                    <a:cubicBezTo>
                      <a:pt x="899" y="1583"/>
                      <a:pt x="950" y="1587"/>
                      <a:pt x="1004" y="1587"/>
                    </a:cubicBezTo>
                    <a:cubicBezTo>
                      <a:pt x="1849" y="1587"/>
                      <a:pt x="3509" y="724"/>
                      <a:pt x="3509" y="724"/>
                    </a:cubicBezTo>
                    <a:cubicBezTo>
                      <a:pt x="3509" y="724"/>
                      <a:pt x="3785" y="222"/>
                      <a:pt x="3284" y="22"/>
                    </a:cubicBezTo>
                    <a:cubicBezTo>
                      <a:pt x="3243" y="7"/>
                      <a:pt x="3198" y="0"/>
                      <a:pt x="314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9" name="Google Shape;6335;p49">
                <a:extLst>
                  <a:ext uri="{FF2B5EF4-FFF2-40B4-BE49-F238E27FC236}">
                    <a16:creationId xmlns:a16="http://schemas.microsoft.com/office/drawing/2014/main" id="{B06C4F35-53E9-4F39-A1C2-6D87ADC2C148}"/>
                  </a:ext>
                </a:extLst>
              </p:cNvPr>
              <p:cNvSpPr/>
              <p:nvPr/>
            </p:nvSpPr>
            <p:spPr>
              <a:xfrm>
                <a:off x="4694725" y="1985700"/>
                <a:ext cx="5170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37" extrusionOk="0">
                    <a:moveTo>
                      <a:pt x="1268" y="0"/>
                    </a:moveTo>
                    <a:cubicBezTo>
                      <a:pt x="984" y="0"/>
                      <a:pt x="730" y="211"/>
                      <a:pt x="470" y="211"/>
                    </a:cubicBezTo>
                    <a:cubicBezTo>
                      <a:pt x="435" y="211"/>
                      <a:pt x="399" y="207"/>
                      <a:pt x="363" y="198"/>
                    </a:cubicBezTo>
                    <a:cubicBezTo>
                      <a:pt x="348" y="193"/>
                      <a:pt x="334" y="191"/>
                      <a:pt x="320" y="191"/>
                    </a:cubicBezTo>
                    <a:cubicBezTo>
                      <a:pt x="0" y="191"/>
                      <a:pt x="232" y="1437"/>
                      <a:pt x="952" y="1437"/>
                    </a:cubicBezTo>
                    <a:cubicBezTo>
                      <a:pt x="1041" y="1437"/>
                      <a:pt x="1137" y="1418"/>
                      <a:pt x="1240" y="1376"/>
                    </a:cubicBezTo>
                    <a:cubicBezTo>
                      <a:pt x="1867" y="1125"/>
                      <a:pt x="2067" y="498"/>
                      <a:pt x="1616" y="122"/>
                    </a:cubicBezTo>
                    <a:cubicBezTo>
                      <a:pt x="1494" y="33"/>
                      <a:pt x="1379" y="0"/>
                      <a:pt x="126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0" name="Google Shape;6336;p49">
                <a:extLst>
                  <a:ext uri="{FF2B5EF4-FFF2-40B4-BE49-F238E27FC236}">
                    <a16:creationId xmlns:a16="http://schemas.microsoft.com/office/drawing/2014/main" id="{E845C0E9-3DB6-442B-940C-D98249919533}"/>
                  </a:ext>
                </a:extLst>
              </p:cNvPr>
              <p:cNvSpPr/>
              <p:nvPr/>
            </p:nvSpPr>
            <p:spPr>
              <a:xfrm>
                <a:off x="4750775" y="1828625"/>
                <a:ext cx="354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99" extrusionOk="0">
                    <a:moveTo>
                      <a:pt x="184" y="0"/>
                    </a:moveTo>
                    <a:cubicBezTo>
                      <a:pt x="4" y="0"/>
                      <a:pt x="133" y="559"/>
                      <a:pt x="76" y="691"/>
                    </a:cubicBezTo>
                    <a:cubicBezTo>
                      <a:pt x="1" y="867"/>
                      <a:pt x="352" y="1117"/>
                      <a:pt x="1304" y="1493"/>
                    </a:cubicBezTo>
                    <a:cubicBezTo>
                      <a:pt x="1311" y="1497"/>
                      <a:pt x="1317" y="1498"/>
                      <a:pt x="1322" y="1498"/>
                    </a:cubicBezTo>
                    <a:cubicBezTo>
                      <a:pt x="1417" y="1498"/>
                      <a:pt x="1026" y="788"/>
                      <a:pt x="477" y="215"/>
                    </a:cubicBezTo>
                    <a:cubicBezTo>
                      <a:pt x="335" y="60"/>
                      <a:pt x="243" y="0"/>
                      <a:pt x="184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1" name="Google Shape;6337;p49">
                <a:extLst>
                  <a:ext uri="{FF2B5EF4-FFF2-40B4-BE49-F238E27FC236}">
                    <a16:creationId xmlns:a16="http://schemas.microsoft.com/office/drawing/2014/main" id="{F8F36B9B-9E44-45CF-B432-ABF4DC4DC0C3}"/>
                  </a:ext>
                </a:extLst>
              </p:cNvPr>
              <p:cNvSpPr/>
              <p:nvPr/>
            </p:nvSpPr>
            <p:spPr>
              <a:xfrm>
                <a:off x="4490125" y="1653125"/>
                <a:ext cx="778225" cy="1085675"/>
              </a:xfrm>
              <a:custGeom>
                <a:avLst/>
                <a:gdLst/>
                <a:ahLst/>
                <a:cxnLst/>
                <a:rect l="l" t="t" r="r" b="b"/>
                <a:pathLst>
                  <a:path w="31129" h="43427" extrusionOk="0">
                    <a:moveTo>
                      <a:pt x="24530" y="13022"/>
                    </a:moveTo>
                    <a:cubicBezTo>
                      <a:pt x="24545" y="13022"/>
                      <a:pt x="24564" y="13031"/>
                      <a:pt x="24587" y="13050"/>
                    </a:cubicBezTo>
                    <a:cubicBezTo>
                      <a:pt x="24863" y="13250"/>
                      <a:pt x="25089" y="14027"/>
                      <a:pt x="25164" y="14027"/>
                    </a:cubicBezTo>
                    <a:cubicBezTo>
                      <a:pt x="25228" y="14027"/>
                      <a:pt x="25624" y="14248"/>
                      <a:pt x="25704" y="14248"/>
                    </a:cubicBezTo>
                    <a:cubicBezTo>
                      <a:pt x="25718" y="14248"/>
                      <a:pt x="25722" y="14242"/>
                      <a:pt x="25715" y="14227"/>
                    </a:cubicBezTo>
                    <a:cubicBezTo>
                      <a:pt x="25698" y="14143"/>
                      <a:pt x="25862" y="14014"/>
                      <a:pt x="26010" y="14014"/>
                    </a:cubicBezTo>
                    <a:cubicBezTo>
                      <a:pt x="26082" y="14014"/>
                      <a:pt x="26150" y="14045"/>
                      <a:pt x="26191" y="14127"/>
                    </a:cubicBezTo>
                    <a:cubicBezTo>
                      <a:pt x="26292" y="14403"/>
                      <a:pt x="26241" y="14603"/>
                      <a:pt x="26342" y="14754"/>
                    </a:cubicBezTo>
                    <a:cubicBezTo>
                      <a:pt x="26442" y="14904"/>
                      <a:pt x="26993" y="15330"/>
                      <a:pt x="27144" y="15506"/>
                    </a:cubicBezTo>
                    <a:cubicBezTo>
                      <a:pt x="27294" y="15681"/>
                      <a:pt x="27319" y="16258"/>
                      <a:pt x="26968" y="16258"/>
                    </a:cubicBezTo>
                    <a:cubicBezTo>
                      <a:pt x="26542" y="16258"/>
                      <a:pt x="26517" y="15506"/>
                      <a:pt x="25966" y="15380"/>
                    </a:cubicBezTo>
                    <a:cubicBezTo>
                      <a:pt x="25414" y="15255"/>
                      <a:pt x="24888" y="15230"/>
                      <a:pt x="24738" y="14503"/>
                    </a:cubicBezTo>
                    <a:cubicBezTo>
                      <a:pt x="24624" y="13845"/>
                      <a:pt x="24387" y="13022"/>
                      <a:pt x="24530" y="13022"/>
                    </a:cubicBezTo>
                    <a:close/>
                    <a:moveTo>
                      <a:pt x="23622" y="15509"/>
                    </a:moveTo>
                    <a:cubicBezTo>
                      <a:pt x="23636" y="15509"/>
                      <a:pt x="23664" y="15539"/>
                      <a:pt x="23710" y="15606"/>
                    </a:cubicBezTo>
                    <a:cubicBezTo>
                      <a:pt x="23911" y="15907"/>
                      <a:pt x="23660" y="16358"/>
                      <a:pt x="24312" y="16358"/>
                    </a:cubicBezTo>
                    <a:cubicBezTo>
                      <a:pt x="24622" y="16358"/>
                      <a:pt x="24870" y="16301"/>
                      <a:pt x="25052" y="16301"/>
                    </a:cubicBezTo>
                    <a:cubicBezTo>
                      <a:pt x="25253" y="16301"/>
                      <a:pt x="25375" y="16370"/>
                      <a:pt x="25414" y="16659"/>
                    </a:cubicBezTo>
                    <a:cubicBezTo>
                      <a:pt x="25515" y="17210"/>
                      <a:pt x="25414" y="17811"/>
                      <a:pt x="24863" y="17962"/>
                    </a:cubicBezTo>
                    <a:cubicBezTo>
                      <a:pt x="24287" y="18112"/>
                      <a:pt x="24713" y="18939"/>
                      <a:pt x="24512" y="19065"/>
                    </a:cubicBezTo>
                    <a:cubicBezTo>
                      <a:pt x="24365" y="19150"/>
                      <a:pt x="24135" y="19272"/>
                      <a:pt x="23920" y="19272"/>
                    </a:cubicBezTo>
                    <a:cubicBezTo>
                      <a:pt x="23695" y="19272"/>
                      <a:pt x="23486" y="19138"/>
                      <a:pt x="23409" y="18689"/>
                    </a:cubicBezTo>
                    <a:cubicBezTo>
                      <a:pt x="23297" y="17900"/>
                      <a:pt x="22698" y="16686"/>
                      <a:pt x="22961" y="16686"/>
                    </a:cubicBezTo>
                    <a:cubicBezTo>
                      <a:pt x="22990" y="16686"/>
                      <a:pt x="23030" y="16701"/>
                      <a:pt x="23083" y="16734"/>
                    </a:cubicBezTo>
                    <a:cubicBezTo>
                      <a:pt x="23473" y="16993"/>
                      <a:pt x="23492" y="17418"/>
                      <a:pt x="23577" y="17418"/>
                    </a:cubicBezTo>
                    <a:cubicBezTo>
                      <a:pt x="23607" y="17418"/>
                      <a:pt x="23645" y="17365"/>
                      <a:pt x="23710" y="17235"/>
                    </a:cubicBezTo>
                    <a:cubicBezTo>
                      <a:pt x="23936" y="16734"/>
                      <a:pt x="24312" y="16533"/>
                      <a:pt x="24036" y="16508"/>
                    </a:cubicBezTo>
                    <a:cubicBezTo>
                      <a:pt x="24030" y="16508"/>
                      <a:pt x="24024" y="16507"/>
                      <a:pt x="24018" y="16507"/>
                    </a:cubicBezTo>
                    <a:cubicBezTo>
                      <a:pt x="23871" y="16507"/>
                      <a:pt x="23788" y="16686"/>
                      <a:pt x="23746" y="16686"/>
                    </a:cubicBezTo>
                    <a:cubicBezTo>
                      <a:pt x="23720" y="16686"/>
                      <a:pt x="23710" y="16620"/>
                      <a:pt x="23710" y="16408"/>
                    </a:cubicBezTo>
                    <a:cubicBezTo>
                      <a:pt x="23710" y="15950"/>
                      <a:pt x="23568" y="15509"/>
                      <a:pt x="23622" y="15509"/>
                    </a:cubicBezTo>
                    <a:close/>
                    <a:moveTo>
                      <a:pt x="7132" y="1"/>
                    </a:moveTo>
                    <a:cubicBezTo>
                      <a:pt x="4417" y="1"/>
                      <a:pt x="3635" y="1095"/>
                      <a:pt x="3635" y="1095"/>
                    </a:cubicBezTo>
                    <a:cubicBezTo>
                      <a:pt x="3484" y="1320"/>
                      <a:pt x="2106" y="1696"/>
                      <a:pt x="2006" y="1997"/>
                    </a:cubicBezTo>
                    <a:cubicBezTo>
                      <a:pt x="1905" y="2273"/>
                      <a:pt x="1805" y="2222"/>
                      <a:pt x="1379" y="2273"/>
                    </a:cubicBezTo>
                    <a:cubicBezTo>
                      <a:pt x="978" y="2323"/>
                      <a:pt x="1" y="2473"/>
                      <a:pt x="778" y="2548"/>
                    </a:cubicBezTo>
                    <a:cubicBezTo>
                      <a:pt x="808" y="2550"/>
                      <a:pt x="842" y="2551"/>
                      <a:pt x="877" y="2551"/>
                    </a:cubicBezTo>
                    <a:cubicBezTo>
                      <a:pt x="1768" y="2551"/>
                      <a:pt x="4104" y="1968"/>
                      <a:pt x="5189" y="1871"/>
                    </a:cubicBezTo>
                    <a:cubicBezTo>
                      <a:pt x="5426" y="1845"/>
                      <a:pt x="5635" y="1834"/>
                      <a:pt x="5824" y="1834"/>
                    </a:cubicBezTo>
                    <a:cubicBezTo>
                      <a:pt x="6537" y="1834"/>
                      <a:pt x="6970" y="1988"/>
                      <a:pt x="7545" y="2047"/>
                    </a:cubicBezTo>
                    <a:cubicBezTo>
                      <a:pt x="8271" y="2122"/>
                      <a:pt x="10051" y="2147"/>
                      <a:pt x="10051" y="2147"/>
                    </a:cubicBezTo>
                    <a:cubicBezTo>
                      <a:pt x="10051" y="2147"/>
                      <a:pt x="9804" y="2730"/>
                      <a:pt x="10371" y="2730"/>
                    </a:cubicBezTo>
                    <a:cubicBezTo>
                      <a:pt x="10403" y="2730"/>
                      <a:pt x="10439" y="2728"/>
                      <a:pt x="10477" y="2724"/>
                    </a:cubicBezTo>
                    <a:cubicBezTo>
                      <a:pt x="10548" y="2719"/>
                      <a:pt x="10613" y="2716"/>
                      <a:pt x="10674" y="2716"/>
                    </a:cubicBezTo>
                    <a:cubicBezTo>
                      <a:pt x="11238" y="2716"/>
                      <a:pt x="11401" y="2911"/>
                      <a:pt x="11605" y="3024"/>
                    </a:cubicBezTo>
                    <a:cubicBezTo>
                      <a:pt x="11855" y="3150"/>
                      <a:pt x="11304" y="3275"/>
                      <a:pt x="11404" y="3400"/>
                    </a:cubicBezTo>
                    <a:cubicBezTo>
                      <a:pt x="11504" y="3526"/>
                      <a:pt x="12181" y="3551"/>
                      <a:pt x="13259" y="4252"/>
                    </a:cubicBezTo>
                    <a:cubicBezTo>
                      <a:pt x="13876" y="4664"/>
                      <a:pt x="14287" y="4731"/>
                      <a:pt x="14586" y="4731"/>
                    </a:cubicBezTo>
                    <a:cubicBezTo>
                      <a:pt x="14730" y="4731"/>
                      <a:pt x="14849" y="4715"/>
                      <a:pt x="14952" y="4715"/>
                    </a:cubicBezTo>
                    <a:cubicBezTo>
                      <a:pt x="15000" y="4715"/>
                      <a:pt x="15045" y="4719"/>
                      <a:pt x="15088" y="4729"/>
                    </a:cubicBezTo>
                    <a:cubicBezTo>
                      <a:pt x="15439" y="4804"/>
                      <a:pt x="14036" y="4804"/>
                      <a:pt x="14637" y="5280"/>
                    </a:cubicBezTo>
                    <a:cubicBezTo>
                      <a:pt x="15214" y="5731"/>
                      <a:pt x="16617" y="6057"/>
                      <a:pt x="16642" y="6433"/>
                    </a:cubicBezTo>
                    <a:cubicBezTo>
                      <a:pt x="16667" y="6834"/>
                      <a:pt x="16467" y="7460"/>
                      <a:pt x="16718" y="7761"/>
                    </a:cubicBezTo>
                    <a:cubicBezTo>
                      <a:pt x="16943" y="8087"/>
                      <a:pt x="17119" y="8513"/>
                      <a:pt x="17419" y="9090"/>
                    </a:cubicBezTo>
                    <a:cubicBezTo>
                      <a:pt x="17679" y="9633"/>
                      <a:pt x="18652" y="10199"/>
                      <a:pt x="18006" y="10199"/>
                    </a:cubicBezTo>
                    <a:cubicBezTo>
                      <a:pt x="17967" y="10199"/>
                      <a:pt x="17922" y="10197"/>
                      <a:pt x="17870" y="10192"/>
                    </a:cubicBezTo>
                    <a:cubicBezTo>
                      <a:pt x="16993" y="10117"/>
                      <a:pt x="16417" y="10067"/>
                      <a:pt x="16793" y="9867"/>
                    </a:cubicBezTo>
                    <a:cubicBezTo>
                      <a:pt x="17117" y="9704"/>
                      <a:pt x="17334" y="9179"/>
                      <a:pt x="16950" y="9179"/>
                    </a:cubicBezTo>
                    <a:cubicBezTo>
                      <a:pt x="16919" y="9179"/>
                      <a:pt x="16883" y="9182"/>
                      <a:pt x="16843" y="9190"/>
                    </a:cubicBezTo>
                    <a:cubicBezTo>
                      <a:pt x="16317" y="9290"/>
                      <a:pt x="14512" y="9315"/>
                      <a:pt x="14312" y="9516"/>
                    </a:cubicBezTo>
                    <a:cubicBezTo>
                      <a:pt x="14111" y="9691"/>
                      <a:pt x="14412" y="10142"/>
                      <a:pt x="14612" y="10994"/>
                    </a:cubicBezTo>
                    <a:cubicBezTo>
                      <a:pt x="14788" y="11846"/>
                      <a:pt x="14738" y="12122"/>
                      <a:pt x="14637" y="13125"/>
                    </a:cubicBezTo>
                    <a:cubicBezTo>
                      <a:pt x="14512" y="14127"/>
                      <a:pt x="14562" y="14077"/>
                      <a:pt x="14813" y="14754"/>
                    </a:cubicBezTo>
                    <a:cubicBezTo>
                      <a:pt x="15016" y="15281"/>
                      <a:pt x="15415" y="15644"/>
                      <a:pt x="15614" y="15644"/>
                    </a:cubicBezTo>
                    <a:cubicBezTo>
                      <a:pt x="15660" y="15644"/>
                      <a:pt x="15696" y="15624"/>
                      <a:pt x="15715" y="15581"/>
                    </a:cubicBezTo>
                    <a:cubicBezTo>
                      <a:pt x="15802" y="15364"/>
                      <a:pt x="15627" y="14700"/>
                      <a:pt x="15932" y="14700"/>
                    </a:cubicBezTo>
                    <a:cubicBezTo>
                      <a:pt x="15980" y="14700"/>
                      <a:pt x="16041" y="14716"/>
                      <a:pt x="16116" y="14754"/>
                    </a:cubicBezTo>
                    <a:cubicBezTo>
                      <a:pt x="16667" y="15029"/>
                      <a:pt x="17018" y="15681"/>
                      <a:pt x="17194" y="15831"/>
                    </a:cubicBezTo>
                    <a:cubicBezTo>
                      <a:pt x="17308" y="15917"/>
                      <a:pt x="17455" y="15995"/>
                      <a:pt x="17574" y="15995"/>
                    </a:cubicBezTo>
                    <a:cubicBezTo>
                      <a:pt x="17664" y="15995"/>
                      <a:pt x="17738" y="15950"/>
                      <a:pt x="17770" y="15831"/>
                    </a:cubicBezTo>
                    <a:cubicBezTo>
                      <a:pt x="17845" y="15556"/>
                      <a:pt x="17269" y="14453"/>
                      <a:pt x="17344" y="14253"/>
                    </a:cubicBezTo>
                    <a:cubicBezTo>
                      <a:pt x="17419" y="14027"/>
                      <a:pt x="17043" y="13726"/>
                      <a:pt x="17043" y="13726"/>
                    </a:cubicBezTo>
                    <a:cubicBezTo>
                      <a:pt x="17043" y="13726"/>
                      <a:pt x="16542" y="13375"/>
                      <a:pt x="16442" y="12949"/>
                    </a:cubicBezTo>
                    <a:cubicBezTo>
                      <a:pt x="16342" y="12498"/>
                      <a:pt x="16417" y="12573"/>
                      <a:pt x="16216" y="12147"/>
                    </a:cubicBezTo>
                    <a:cubicBezTo>
                      <a:pt x="16016" y="11696"/>
                      <a:pt x="15765" y="11195"/>
                      <a:pt x="15991" y="11195"/>
                    </a:cubicBezTo>
                    <a:cubicBezTo>
                      <a:pt x="16191" y="11195"/>
                      <a:pt x="16317" y="11320"/>
                      <a:pt x="16492" y="11947"/>
                    </a:cubicBezTo>
                    <a:cubicBezTo>
                      <a:pt x="16692" y="12573"/>
                      <a:pt x="16843" y="12674"/>
                      <a:pt x="16968" y="12824"/>
                    </a:cubicBezTo>
                    <a:cubicBezTo>
                      <a:pt x="17081" y="12937"/>
                      <a:pt x="17521" y="13132"/>
                      <a:pt x="17790" y="13132"/>
                    </a:cubicBezTo>
                    <a:cubicBezTo>
                      <a:pt x="17819" y="13132"/>
                      <a:pt x="17846" y="13130"/>
                      <a:pt x="17870" y="13125"/>
                    </a:cubicBezTo>
                    <a:cubicBezTo>
                      <a:pt x="18127" y="13078"/>
                      <a:pt x="18123" y="12488"/>
                      <a:pt x="18405" y="12488"/>
                    </a:cubicBezTo>
                    <a:cubicBezTo>
                      <a:pt x="18425" y="12488"/>
                      <a:pt x="18448" y="12491"/>
                      <a:pt x="18472" y="12498"/>
                    </a:cubicBezTo>
                    <a:cubicBezTo>
                      <a:pt x="18848" y="12598"/>
                      <a:pt x="18021" y="12974"/>
                      <a:pt x="18196" y="13300"/>
                    </a:cubicBezTo>
                    <a:cubicBezTo>
                      <a:pt x="18372" y="13651"/>
                      <a:pt x="19124" y="14002"/>
                      <a:pt x="19099" y="14177"/>
                    </a:cubicBezTo>
                    <a:cubicBezTo>
                      <a:pt x="19094" y="14203"/>
                      <a:pt x="19072" y="14212"/>
                      <a:pt x="19039" y="14212"/>
                    </a:cubicBezTo>
                    <a:cubicBezTo>
                      <a:pt x="18928" y="14212"/>
                      <a:pt x="18689" y="14103"/>
                      <a:pt x="18558" y="14103"/>
                    </a:cubicBezTo>
                    <a:cubicBezTo>
                      <a:pt x="18496" y="14103"/>
                      <a:pt x="18458" y="14128"/>
                      <a:pt x="18472" y="14202"/>
                    </a:cubicBezTo>
                    <a:cubicBezTo>
                      <a:pt x="18522" y="14453"/>
                      <a:pt x="18973" y="14979"/>
                      <a:pt x="19099" y="15155"/>
                    </a:cubicBezTo>
                    <a:cubicBezTo>
                      <a:pt x="19214" y="15317"/>
                      <a:pt x="19180" y="15843"/>
                      <a:pt x="18977" y="15843"/>
                    </a:cubicBezTo>
                    <a:cubicBezTo>
                      <a:pt x="18960" y="15843"/>
                      <a:pt x="18942" y="15839"/>
                      <a:pt x="18923" y="15831"/>
                    </a:cubicBezTo>
                    <a:cubicBezTo>
                      <a:pt x="18732" y="15762"/>
                      <a:pt x="18673" y="15462"/>
                      <a:pt x="18596" y="15462"/>
                    </a:cubicBezTo>
                    <a:cubicBezTo>
                      <a:pt x="18563" y="15462"/>
                      <a:pt x="18526" y="15520"/>
                      <a:pt x="18472" y="15681"/>
                    </a:cubicBezTo>
                    <a:cubicBezTo>
                      <a:pt x="18297" y="16182"/>
                      <a:pt x="18397" y="16408"/>
                      <a:pt x="18121" y="16533"/>
                    </a:cubicBezTo>
                    <a:cubicBezTo>
                      <a:pt x="17971" y="16596"/>
                      <a:pt x="17958" y="16596"/>
                      <a:pt x="17952" y="16596"/>
                    </a:cubicBezTo>
                    <a:cubicBezTo>
                      <a:pt x="17946" y="16596"/>
                      <a:pt x="17946" y="16596"/>
                      <a:pt x="17820" y="16659"/>
                    </a:cubicBezTo>
                    <a:cubicBezTo>
                      <a:pt x="17687" y="16733"/>
                      <a:pt x="17500" y="16825"/>
                      <a:pt x="17334" y="16825"/>
                    </a:cubicBezTo>
                    <a:cubicBezTo>
                      <a:pt x="17220" y="16825"/>
                      <a:pt x="17115" y="16781"/>
                      <a:pt x="17043" y="16659"/>
                    </a:cubicBezTo>
                    <a:cubicBezTo>
                      <a:pt x="16868" y="16383"/>
                      <a:pt x="17043" y="16258"/>
                      <a:pt x="16818" y="15982"/>
                    </a:cubicBezTo>
                    <a:cubicBezTo>
                      <a:pt x="16629" y="15794"/>
                      <a:pt x="16455" y="15492"/>
                      <a:pt x="16370" y="15492"/>
                    </a:cubicBezTo>
                    <a:cubicBezTo>
                      <a:pt x="16341" y="15492"/>
                      <a:pt x="16323" y="15525"/>
                      <a:pt x="16317" y="15606"/>
                    </a:cubicBezTo>
                    <a:cubicBezTo>
                      <a:pt x="16291" y="15907"/>
                      <a:pt x="16291" y="16032"/>
                      <a:pt x="16517" y="16358"/>
                    </a:cubicBezTo>
                    <a:cubicBezTo>
                      <a:pt x="16768" y="16659"/>
                      <a:pt x="17043" y="16834"/>
                      <a:pt x="16993" y="17110"/>
                    </a:cubicBezTo>
                    <a:cubicBezTo>
                      <a:pt x="16943" y="17360"/>
                      <a:pt x="16442" y="17385"/>
                      <a:pt x="16367" y="17962"/>
                    </a:cubicBezTo>
                    <a:cubicBezTo>
                      <a:pt x="16291" y="18538"/>
                      <a:pt x="16467" y="18513"/>
                      <a:pt x="16266" y="18789"/>
                    </a:cubicBezTo>
                    <a:cubicBezTo>
                      <a:pt x="16066" y="19090"/>
                      <a:pt x="16066" y="19090"/>
                      <a:pt x="16066" y="19340"/>
                    </a:cubicBezTo>
                    <a:cubicBezTo>
                      <a:pt x="16066" y="19591"/>
                      <a:pt x="15916" y="19892"/>
                      <a:pt x="15765" y="20017"/>
                    </a:cubicBezTo>
                    <a:cubicBezTo>
                      <a:pt x="15751" y="20029"/>
                      <a:pt x="15733" y="20033"/>
                      <a:pt x="15714" y="20033"/>
                    </a:cubicBezTo>
                    <a:cubicBezTo>
                      <a:pt x="15616" y="20033"/>
                      <a:pt x="15470" y="19903"/>
                      <a:pt x="15408" y="19903"/>
                    </a:cubicBezTo>
                    <a:cubicBezTo>
                      <a:pt x="15379" y="19903"/>
                      <a:pt x="15368" y="19932"/>
                      <a:pt x="15389" y="20017"/>
                    </a:cubicBezTo>
                    <a:cubicBezTo>
                      <a:pt x="15464" y="20293"/>
                      <a:pt x="15690" y="20418"/>
                      <a:pt x="15439" y="20493"/>
                    </a:cubicBezTo>
                    <a:cubicBezTo>
                      <a:pt x="15164" y="20568"/>
                      <a:pt x="14562" y="20568"/>
                      <a:pt x="14713" y="20719"/>
                    </a:cubicBezTo>
                    <a:cubicBezTo>
                      <a:pt x="14863" y="20869"/>
                      <a:pt x="15264" y="20994"/>
                      <a:pt x="15464" y="20994"/>
                    </a:cubicBezTo>
                    <a:cubicBezTo>
                      <a:pt x="15665" y="20994"/>
                      <a:pt x="15941" y="21395"/>
                      <a:pt x="16091" y="21621"/>
                    </a:cubicBezTo>
                    <a:cubicBezTo>
                      <a:pt x="16241" y="21872"/>
                      <a:pt x="16342" y="22373"/>
                      <a:pt x="16291" y="22573"/>
                    </a:cubicBezTo>
                    <a:cubicBezTo>
                      <a:pt x="16241" y="22749"/>
                      <a:pt x="15088" y="23050"/>
                      <a:pt x="14738" y="23175"/>
                    </a:cubicBezTo>
                    <a:cubicBezTo>
                      <a:pt x="14362" y="23275"/>
                      <a:pt x="14161" y="23275"/>
                      <a:pt x="14136" y="23451"/>
                    </a:cubicBezTo>
                    <a:cubicBezTo>
                      <a:pt x="14111" y="23626"/>
                      <a:pt x="14186" y="24052"/>
                      <a:pt x="14387" y="24478"/>
                    </a:cubicBezTo>
                    <a:cubicBezTo>
                      <a:pt x="14612" y="24879"/>
                      <a:pt x="14236" y="25130"/>
                      <a:pt x="14362" y="25380"/>
                    </a:cubicBezTo>
                    <a:cubicBezTo>
                      <a:pt x="14487" y="25631"/>
                      <a:pt x="14788" y="25882"/>
                      <a:pt x="14687" y="26107"/>
                    </a:cubicBezTo>
                    <a:cubicBezTo>
                      <a:pt x="14655" y="26181"/>
                      <a:pt x="14675" y="26201"/>
                      <a:pt x="14734" y="26201"/>
                    </a:cubicBezTo>
                    <a:cubicBezTo>
                      <a:pt x="14805" y="26201"/>
                      <a:pt x="14934" y="26170"/>
                      <a:pt x="15090" y="26170"/>
                    </a:cubicBezTo>
                    <a:cubicBezTo>
                      <a:pt x="15197" y="26170"/>
                      <a:pt x="15316" y="26185"/>
                      <a:pt x="15439" y="26233"/>
                    </a:cubicBezTo>
                    <a:cubicBezTo>
                      <a:pt x="15780" y="26373"/>
                      <a:pt x="15752" y="26641"/>
                      <a:pt x="15919" y="26641"/>
                    </a:cubicBezTo>
                    <a:cubicBezTo>
                      <a:pt x="15961" y="26641"/>
                      <a:pt x="16015" y="26624"/>
                      <a:pt x="16091" y="26583"/>
                    </a:cubicBezTo>
                    <a:cubicBezTo>
                      <a:pt x="16442" y="26358"/>
                      <a:pt x="16166" y="26157"/>
                      <a:pt x="16467" y="26082"/>
                    </a:cubicBezTo>
                    <a:cubicBezTo>
                      <a:pt x="16537" y="26066"/>
                      <a:pt x="16607" y="26061"/>
                      <a:pt x="16673" y="26061"/>
                    </a:cubicBezTo>
                    <a:cubicBezTo>
                      <a:pt x="16763" y="26061"/>
                      <a:pt x="16846" y="26070"/>
                      <a:pt x="16918" y="26070"/>
                    </a:cubicBezTo>
                    <a:cubicBezTo>
                      <a:pt x="17043" y="26070"/>
                      <a:pt x="17131" y="26045"/>
                      <a:pt x="17144" y="25907"/>
                    </a:cubicBezTo>
                    <a:cubicBezTo>
                      <a:pt x="17169" y="25606"/>
                      <a:pt x="17620" y="24829"/>
                      <a:pt x="17570" y="24754"/>
                    </a:cubicBezTo>
                    <a:cubicBezTo>
                      <a:pt x="17520" y="24679"/>
                      <a:pt x="17144" y="24679"/>
                      <a:pt x="17344" y="24328"/>
                    </a:cubicBezTo>
                    <a:cubicBezTo>
                      <a:pt x="17520" y="24002"/>
                      <a:pt x="17971" y="23050"/>
                      <a:pt x="17971" y="22924"/>
                    </a:cubicBezTo>
                    <a:cubicBezTo>
                      <a:pt x="17971" y="22799"/>
                      <a:pt x="17494" y="22273"/>
                      <a:pt x="17971" y="22222"/>
                    </a:cubicBezTo>
                    <a:cubicBezTo>
                      <a:pt x="18043" y="22214"/>
                      <a:pt x="18103" y="22212"/>
                      <a:pt x="18154" y="22212"/>
                    </a:cubicBezTo>
                    <a:cubicBezTo>
                      <a:pt x="18282" y="22212"/>
                      <a:pt x="18350" y="22230"/>
                      <a:pt x="18402" y="22230"/>
                    </a:cubicBezTo>
                    <a:cubicBezTo>
                      <a:pt x="18458" y="22230"/>
                      <a:pt x="18496" y="22209"/>
                      <a:pt x="18572" y="22122"/>
                    </a:cubicBezTo>
                    <a:cubicBezTo>
                      <a:pt x="18760" y="21934"/>
                      <a:pt x="18816" y="21108"/>
                      <a:pt x="19193" y="21108"/>
                    </a:cubicBezTo>
                    <a:cubicBezTo>
                      <a:pt x="19219" y="21108"/>
                      <a:pt x="19246" y="21112"/>
                      <a:pt x="19274" y="21120"/>
                    </a:cubicBezTo>
                    <a:cubicBezTo>
                      <a:pt x="19750" y="21220"/>
                      <a:pt x="20001" y="21596"/>
                      <a:pt x="20452" y="21646"/>
                    </a:cubicBezTo>
                    <a:cubicBezTo>
                      <a:pt x="20903" y="21721"/>
                      <a:pt x="21605" y="21847"/>
                      <a:pt x="21805" y="22172"/>
                    </a:cubicBezTo>
                    <a:cubicBezTo>
                      <a:pt x="22006" y="22523"/>
                      <a:pt x="21630" y="23150"/>
                      <a:pt x="21630" y="23150"/>
                    </a:cubicBezTo>
                    <a:cubicBezTo>
                      <a:pt x="21630" y="23150"/>
                      <a:pt x="21204" y="23325"/>
                      <a:pt x="21329" y="23425"/>
                    </a:cubicBezTo>
                    <a:cubicBezTo>
                      <a:pt x="21435" y="23496"/>
                      <a:pt x="21805" y="23567"/>
                      <a:pt x="22012" y="23567"/>
                    </a:cubicBezTo>
                    <a:cubicBezTo>
                      <a:pt x="22098" y="23567"/>
                      <a:pt x="22156" y="23555"/>
                      <a:pt x="22156" y="23526"/>
                    </a:cubicBezTo>
                    <a:cubicBezTo>
                      <a:pt x="22156" y="23425"/>
                      <a:pt x="21755" y="23275"/>
                      <a:pt x="21931" y="23075"/>
                    </a:cubicBezTo>
                    <a:cubicBezTo>
                      <a:pt x="22131" y="22899"/>
                      <a:pt x="22231" y="22298"/>
                      <a:pt x="22156" y="22172"/>
                    </a:cubicBezTo>
                    <a:cubicBezTo>
                      <a:pt x="22081" y="22047"/>
                      <a:pt x="21605" y="21897"/>
                      <a:pt x="21855" y="21796"/>
                    </a:cubicBezTo>
                    <a:cubicBezTo>
                      <a:pt x="22131" y="21696"/>
                      <a:pt x="22432" y="21847"/>
                      <a:pt x="22357" y="21621"/>
                    </a:cubicBezTo>
                    <a:cubicBezTo>
                      <a:pt x="22281" y="21420"/>
                      <a:pt x="21730" y="21270"/>
                      <a:pt x="21479" y="21245"/>
                    </a:cubicBezTo>
                    <a:cubicBezTo>
                      <a:pt x="21204" y="21220"/>
                      <a:pt x="20803" y="21195"/>
                      <a:pt x="20552" y="21045"/>
                    </a:cubicBezTo>
                    <a:cubicBezTo>
                      <a:pt x="20327" y="20869"/>
                      <a:pt x="20051" y="20769"/>
                      <a:pt x="19976" y="20593"/>
                    </a:cubicBezTo>
                    <a:cubicBezTo>
                      <a:pt x="19929" y="20431"/>
                      <a:pt x="19581" y="20009"/>
                      <a:pt x="19811" y="20009"/>
                    </a:cubicBezTo>
                    <a:cubicBezTo>
                      <a:pt x="19829" y="20009"/>
                      <a:pt x="19850" y="20012"/>
                      <a:pt x="19875" y="20017"/>
                    </a:cubicBezTo>
                    <a:cubicBezTo>
                      <a:pt x="20251" y="20067"/>
                      <a:pt x="20527" y="20393"/>
                      <a:pt x="20878" y="20418"/>
                    </a:cubicBezTo>
                    <a:cubicBezTo>
                      <a:pt x="21204" y="20443"/>
                      <a:pt x="22382" y="20644"/>
                      <a:pt x="22357" y="20769"/>
                    </a:cubicBezTo>
                    <a:cubicBezTo>
                      <a:pt x="22357" y="20894"/>
                      <a:pt x="22206" y="21070"/>
                      <a:pt x="22582" y="21270"/>
                    </a:cubicBezTo>
                    <a:cubicBezTo>
                      <a:pt x="22983" y="21471"/>
                      <a:pt x="23309" y="21721"/>
                      <a:pt x="23409" y="21922"/>
                    </a:cubicBezTo>
                    <a:cubicBezTo>
                      <a:pt x="23500" y="22067"/>
                      <a:pt x="23618" y="22331"/>
                      <a:pt x="23713" y="22331"/>
                    </a:cubicBezTo>
                    <a:cubicBezTo>
                      <a:pt x="23750" y="22331"/>
                      <a:pt x="23783" y="22294"/>
                      <a:pt x="23810" y="22197"/>
                    </a:cubicBezTo>
                    <a:cubicBezTo>
                      <a:pt x="23911" y="21872"/>
                      <a:pt x="23835" y="21521"/>
                      <a:pt x="23860" y="21320"/>
                    </a:cubicBezTo>
                    <a:cubicBezTo>
                      <a:pt x="23886" y="21120"/>
                      <a:pt x="22858" y="20869"/>
                      <a:pt x="23134" y="20719"/>
                    </a:cubicBezTo>
                    <a:cubicBezTo>
                      <a:pt x="23409" y="20568"/>
                      <a:pt x="23535" y="20568"/>
                      <a:pt x="23510" y="20393"/>
                    </a:cubicBezTo>
                    <a:cubicBezTo>
                      <a:pt x="23491" y="20242"/>
                      <a:pt x="23415" y="19878"/>
                      <a:pt x="23560" y="19878"/>
                    </a:cubicBezTo>
                    <a:cubicBezTo>
                      <a:pt x="23608" y="19878"/>
                      <a:pt x="23680" y="19918"/>
                      <a:pt x="23785" y="20017"/>
                    </a:cubicBezTo>
                    <a:cubicBezTo>
                      <a:pt x="24211" y="20393"/>
                      <a:pt x="24462" y="21070"/>
                      <a:pt x="24863" y="21070"/>
                    </a:cubicBezTo>
                    <a:cubicBezTo>
                      <a:pt x="25239" y="21070"/>
                      <a:pt x="25189" y="20994"/>
                      <a:pt x="25264" y="20744"/>
                    </a:cubicBezTo>
                    <a:cubicBezTo>
                      <a:pt x="25339" y="20493"/>
                      <a:pt x="25339" y="20443"/>
                      <a:pt x="25665" y="20418"/>
                    </a:cubicBezTo>
                    <a:cubicBezTo>
                      <a:pt x="25927" y="20396"/>
                      <a:pt x="25847" y="19635"/>
                      <a:pt x="25987" y="19635"/>
                    </a:cubicBezTo>
                    <a:cubicBezTo>
                      <a:pt x="26007" y="19635"/>
                      <a:pt x="26033" y="19652"/>
                      <a:pt x="26066" y="19691"/>
                    </a:cubicBezTo>
                    <a:cubicBezTo>
                      <a:pt x="26342" y="19967"/>
                      <a:pt x="26868" y="21395"/>
                      <a:pt x="26918" y="21821"/>
                    </a:cubicBezTo>
                    <a:cubicBezTo>
                      <a:pt x="26943" y="22222"/>
                      <a:pt x="26417" y="22298"/>
                      <a:pt x="26292" y="22623"/>
                    </a:cubicBezTo>
                    <a:cubicBezTo>
                      <a:pt x="26141" y="22924"/>
                      <a:pt x="26041" y="23476"/>
                      <a:pt x="25414" y="23526"/>
                    </a:cubicBezTo>
                    <a:cubicBezTo>
                      <a:pt x="24788" y="23576"/>
                      <a:pt x="24562" y="23526"/>
                      <a:pt x="24387" y="23952"/>
                    </a:cubicBezTo>
                    <a:cubicBezTo>
                      <a:pt x="24211" y="24353"/>
                      <a:pt x="24512" y="24603"/>
                      <a:pt x="24362" y="25055"/>
                    </a:cubicBezTo>
                    <a:cubicBezTo>
                      <a:pt x="24249" y="25393"/>
                      <a:pt x="24221" y="25562"/>
                      <a:pt x="24023" y="25562"/>
                    </a:cubicBezTo>
                    <a:cubicBezTo>
                      <a:pt x="23958" y="25562"/>
                      <a:pt x="23873" y="25543"/>
                      <a:pt x="23760" y="25506"/>
                    </a:cubicBezTo>
                    <a:cubicBezTo>
                      <a:pt x="23674" y="25477"/>
                      <a:pt x="23593" y="25467"/>
                      <a:pt x="23519" y="25467"/>
                    </a:cubicBezTo>
                    <a:cubicBezTo>
                      <a:pt x="23321" y="25467"/>
                      <a:pt x="23167" y="25540"/>
                      <a:pt x="23070" y="25540"/>
                    </a:cubicBezTo>
                    <a:cubicBezTo>
                      <a:pt x="23011" y="25540"/>
                      <a:pt x="22973" y="25514"/>
                      <a:pt x="22958" y="25431"/>
                    </a:cubicBezTo>
                    <a:cubicBezTo>
                      <a:pt x="22950" y="25386"/>
                      <a:pt x="22926" y="25368"/>
                      <a:pt x="22891" y="25368"/>
                    </a:cubicBezTo>
                    <a:cubicBezTo>
                      <a:pt x="22720" y="25368"/>
                      <a:pt x="22277" y="25791"/>
                      <a:pt x="21978" y="25791"/>
                    </a:cubicBezTo>
                    <a:cubicBezTo>
                      <a:pt x="21953" y="25791"/>
                      <a:pt x="21928" y="25788"/>
                      <a:pt x="21906" y="25781"/>
                    </a:cubicBezTo>
                    <a:cubicBezTo>
                      <a:pt x="21580" y="25706"/>
                      <a:pt x="21730" y="25581"/>
                      <a:pt x="21454" y="25506"/>
                    </a:cubicBezTo>
                    <a:cubicBezTo>
                      <a:pt x="21154" y="25431"/>
                      <a:pt x="21354" y="25330"/>
                      <a:pt x="21304" y="25055"/>
                    </a:cubicBezTo>
                    <a:cubicBezTo>
                      <a:pt x="21254" y="24779"/>
                      <a:pt x="20853" y="24428"/>
                      <a:pt x="20978" y="24328"/>
                    </a:cubicBezTo>
                    <a:cubicBezTo>
                      <a:pt x="21074" y="24251"/>
                      <a:pt x="20993" y="24070"/>
                      <a:pt x="20860" y="24070"/>
                    </a:cubicBezTo>
                    <a:cubicBezTo>
                      <a:pt x="20819" y="24070"/>
                      <a:pt x="20774" y="24087"/>
                      <a:pt x="20728" y="24127"/>
                    </a:cubicBezTo>
                    <a:cubicBezTo>
                      <a:pt x="20502" y="24303"/>
                      <a:pt x="20778" y="24353"/>
                      <a:pt x="20276" y="24603"/>
                    </a:cubicBezTo>
                    <a:cubicBezTo>
                      <a:pt x="19775" y="24829"/>
                      <a:pt x="19500" y="24829"/>
                      <a:pt x="19224" y="25055"/>
                    </a:cubicBezTo>
                    <a:cubicBezTo>
                      <a:pt x="18973" y="25280"/>
                      <a:pt x="19149" y="25305"/>
                      <a:pt x="18723" y="25456"/>
                    </a:cubicBezTo>
                    <a:cubicBezTo>
                      <a:pt x="18271" y="25606"/>
                      <a:pt x="18071" y="25481"/>
                      <a:pt x="18071" y="25731"/>
                    </a:cubicBezTo>
                    <a:cubicBezTo>
                      <a:pt x="18071" y="26007"/>
                      <a:pt x="17845" y="26182"/>
                      <a:pt x="17494" y="26408"/>
                    </a:cubicBezTo>
                    <a:cubicBezTo>
                      <a:pt x="17119" y="26659"/>
                      <a:pt x="17294" y="26759"/>
                      <a:pt x="16943" y="26834"/>
                    </a:cubicBezTo>
                    <a:cubicBezTo>
                      <a:pt x="16851" y="26855"/>
                      <a:pt x="16761" y="26863"/>
                      <a:pt x="16675" y="26863"/>
                    </a:cubicBezTo>
                    <a:cubicBezTo>
                      <a:pt x="16494" y="26863"/>
                      <a:pt x="16335" y="26830"/>
                      <a:pt x="16224" y="26830"/>
                    </a:cubicBezTo>
                    <a:cubicBezTo>
                      <a:pt x="16203" y="26830"/>
                      <a:pt x="16184" y="26831"/>
                      <a:pt x="16166" y="26834"/>
                    </a:cubicBezTo>
                    <a:cubicBezTo>
                      <a:pt x="16016" y="26859"/>
                      <a:pt x="15640" y="26859"/>
                      <a:pt x="15665" y="27110"/>
                    </a:cubicBezTo>
                    <a:cubicBezTo>
                      <a:pt x="15690" y="27385"/>
                      <a:pt x="15615" y="27987"/>
                      <a:pt x="15389" y="28137"/>
                    </a:cubicBezTo>
                    <a:cubicBezTo>
                      <a:pt x="15139" y="28288"/>
                      <a:pt x="15063" y="28137"/>
                      <a:pt x="14963" y="28664"/>
                    </a:cubicBezTo>
                    <a:cubicBezTo>
                      <a:pt x="14863" y="29165"/>
                      <a:pt x="15013" y="29115"/>
                      <a:pt x="15038" y="29516"/>
                    </a:cubicBezTo>
                    <a:cubicBezTo>
                      <a:pt x="15063" y="29917"/>
                      <a:pt x="14838" y="30493"/>
                      <a:pt x="14412" y="30744"/>
                    </a:cubicBezTo>
                    <a:cubicBezTo>
                      <a:pt x="14299" y="30807"/>
                      <a:pt x="14194" y="30823"/>
                      <a:pt x="14101" y="30823"/>
                    </a:cubicBezTo>
                    <a:cubicBezTo>
                      <a:pt x="14010" y="30823"/>
                      <a:pt x="13930" y="30808"/>
                      <a:pt x="13867" y="30808"/>
                    </a:cubicBezTo>
                    <a:cubicBezTo>
                      <a:pt x="13768" y="30808"/>
                      <a:pt x="13710" y="30846"/>
                      <a:pt x="13710" y="31045"/>
                    </a:cubicBezTo>
                    <a:cubicBezTo>
                      <a:pt x="13685" y="31496"/>
                      <a:pt x="13484" y="31671"/>
                      <a:pt x="13334" y="31897"/>
                    </a:cubicBezTo>
                    <a:cubicBezTo>
                      <a:pt x="13184" y="32147"/>
                      <a:pt x="13134" y="32172"/>
                      <a:pt x="13209" y="32624"/>
                    </a:cubicBezTo>
                    <a:cubicBezTo>
                      <a:pt x="13259" y="33100"/>
                      <a:pt x="12607" y="33175"/>
                      <a:pt x="12507" y="33676"/>
                    </a:cubicBezTo>
                    <a:cubicBezTo>
                      <a:pt x="12382" y="34177"/>
                      <a:pt x="12256" y="34202"/>
                      <a:pt x="12407" y="34503"/>
                    </a:cubicBezTo>
                    <a:cubicBezTo>
                      <a:pt x="12582" y="34829"/>
                      <a:pt x="12833" y="35005"/>
                      <a:pt x="12733" y="35581"/>
                    </a:cubicBezTo>
                    <a:cubicBezTo>
                      <a:pt x="12632" y="36157"/>
                      <a:pt x="12432" y="36383"/>
                      <a:pt x="12357" y="36684"/>
                    </a:cubicBezTo>
                    <a:cubicBezTo>
                      <a:pt x="12281" y="37010"/>
                      <a:pt x="12607" y="37385"/>
                      <a:pt x="12632" y="37786"/>
                    </a:cubicBezTo>
                    <a:cubicBezTo>
                      <a:pt x="12657" y="38162"/>
                      <a:pt x="13109" y="38162"/>
                      <a:pt x="13384" y="38488"/>
                    </a:cubicBezTo>
                    <a:cubicBezTo>
                      <a:pt x="13635" y="38814"/>
                      <a:pt x="14061" y="38764"/>
                      <a:pt x="14186" y="39090"/>
                    </a:cubicBezTo>
                    <a:cubicBezTo>
                      <a:pt x="14312" y="39390"/>
                      <a:pt x="14662" y="39365"/>
                      <a:pt x="14963" y="39566"/>
                    </a:cubicBezTo>
                    <a:cubicBezTo>
                      <a:pt x="15234" y="39712"/>
                      <a:pt x="15332" y="39978"/>
                      <a:pt x="15831" y="39978"/>
                    </a:cubicBezTo>
                    <a:cubicBezTo>
                      <a:pt x="15933" y="39978"/>
                      <a:pt x="16051" y="39967"/>
                      <a:pt x="16191" y="39942"/>
                    </a:cubicBezTo>
                    <a:cubicBezTo>
                      <a:pt x="17018" y="39792"/>
                      <a:pt x="16968" y="39441"/>
                      <a:pt x="17595" y="39340"/>
                    </a:cubicBezTo>
                    <a:cubicBezTo>
                      <a:pt x="18221" y="39240"/>
                      <a:pt x="18221" y="39090"/>
                      <a:pt x="18998" y="38814"/>
                    </a:cubicBezTo>
                    <a:cubicBezTo>
                      <a:pt x="19775" y="38563"/>
                      <a:pt x="19926" y="37912"/>
                      <a:pt x="20477" y="37736"/>
                    </a:cubicBezTo>
                    <a:cubicBezTo>
                      <a:pt x="20856" y="37616"/>
                      <a:pt x="21045" y="37519"/>
                      <a:pt x="21225" y="37519"/>
                    </a:cubicBezTo>
                    <a:cubicBezTo>
                      <a:pt x="21306" y="37519"/>
                      <a:pt x="21385" y="37539"/>
                      <a:pt x="21479" y="37586"/>
                    </a:cubicBezTo>
                    <a:cubicBezTo>
                      <a:pt x="21697" y="37685"/>
                      <a:pt x="21274" y="38018"/>
                      <a:pt x="21383" y="38018"/>
                    </a:cubicBezTo>
                    <a:cubicBezTo>
                      <a:pt x="21412" y="38018"/>
                      <a:pt x="21478" y="37995"/>
                      <a:pt x="21605" y="37937"/>
                    </a:cubicBezTo>
                    <a:cubicBezTo>
                      <a:pt x="22175" y="37699"/>
                      <a:pt x="22227" y="37281"/>
                      <a:pt x="22637" y="37281"/>
                    </a:cubicBezTo>
                    <a:cubicBezTo>
                      <a:pt x="22659" y="37281"/>
                      <a:pt x="22683" y="37283"/>
                      <a:pt x="22708" y="37285"/>
                    </a:cubicBezTo>
                    <a:cubicBezTo>
                      <a:pt x="23209" y="37335"/>
                      <a:pt x="22983" y="37411"/>
                      <a:pt x="22883" y="37912"/>
                    </a:cubicBezTo>
                    <a:cubicBezTo>
                      <a:pt x="22783" y="38413"/>
                      <a:pt x="22231" y="39065"/>
                      <a:pt x="22407" y="39190"/>
                    </a:cubicBezTo>
                    <a:cubicBezTo>
                      <a:pt x="22582" y="39315"/>
                      <a:pt x="23209" y="39390"/>
                      <a:pt x="23359" y="39691"/>
                    </a:cubicBezTo>
                    <a:cubicBezTo>
                      <a:pt x="23535" y="39967"/>
                      <a:pt x="23008" y="40117"/>
                      <a:pt x="23184" y="40468"/>
                    </a:cubicBezTo>
                    <a:cubicBezTo>
                      <a:pt x="23359" y="40794"/>
                      <a:pt x="23535" y="40819"/>
                      <a:pt x="23259" y="40995"/>
                    </a:cubicBezTo>
                    <a:cubicBezTo>
                      <a:pt x="23008" y="41145"/>
                      <a:pt x="22307" y="42348"/>
                      <a:pt x="22081" y="42674"/>
                    </a:cubicBezTo>
                    <a:cubicBezTo>
                      <a:pt x="21830" y="43000"/>
                      <a:pt x="21880" y="43350"/>
                      <a:pt x="22307" y="43426"/>
                    </a:cubicBezTo>
                    <a:cubicBezTo>
                      <a:pt x="22308" y="43426"/>
                      <a:pt x="22310" y="43426"/>
                      <a:pt x="22311" y="43426"/>
                    </a:cubicBezTo>
                    <a:cubicBezTo>
                      <a:pt x="22759" y="43426"/>
                      <a:pt x="29878" y="33165"/>
                      <a:pt x="30502" y="30518"/>
                    </a:cubicBezTo>
                    <a:cubicBezTo>
                      <a:pt x="31129" y="27862"/>
                      <a:pt x="30753" y="24654"/>
                      <a:pt x="30753" y="24528"/>
                    </a:cubicBezTo>
                    <a:cubicBezTo>
                      <a:pt x="30753" y="24468"/>
                      <a:pt x="30700" y="24415"/>
                      <a:pt x="30628" y="24415"/>
                    </a:cubicBezTo>
                    <a:cubicBezTo>
                      <a:pt x="30523" y="24415"/>
                      <a:pt x="30376" y="24530"/>
                      <a:pt x="30302" y="24904"/>
                    </a:cubicBezTo>
                    <a:cubicBezTo>
                      <a:pt x="30165" y="25474"/>
                      <a:pt x="30464" y="26231"/>
                      <a:pt x="30047" y="26231"/>
                    </a:cubicBezTo>
                    <a:cubicBezTo>
                      <a:pt x="30006" y="26231"/>
                      <a:pt x="29957" y="26223"/>
                      <a:pt x="29901" y="26207"/>
                    </a:cubicBezTo>
                    <a:cubicBezTo>
                      <a:pt x="29274" y="26032"/>
                      <a:pt x="28998" y="25481"/>
                      <a:pt x="28748" y="25180"/>
                    </a:cubicBezTo>
                    <a:cubicBezTo>
                      <a:pt x="28522" y="24854"/>
                      <a:pt x="28497" y="24854"/>
                      <a:pt x="28146" y="24478"/>
                    </a:cubicBezTo>
                    <a:cubicBezTo>
                      <a:pt x="27820" y="24077"/>
                      <a:pt x="27043" y="23350"/>
                      <a:pt x="27244" y="23150"/>
                    </a:cubicBezTo>
                    <a:cubicBezTo>
                      <a:pt x="27364" y="23014"/>
                      <a:pt x="27376" y="22906"/>
                      <a:pt x="27475" y="22906"/>
                    </a:cubicBezTo>
                    <a:cubicBezTo>
                      <a:pt x="27541" y="22906"/>
                      <a:pt x="27645" y="22954"/>
                      <a:pt x="27845" y="23075"/>
                    </a:cubicBezTo>
                    <a:cubicBezTo>
                      <a:pt x="28347" y="23400"/>
                      <a:pt x="29149" y="23977"/>
                      <a:pt x="29199" y="24278"/>
                    </a:cubicBezTo>
                    <a:cubicBezTo>
                      <a:pt x="29244" y="24573"/>
                      <a:pt x="29454" y="25565"/>
                      <a:pt x="29772" y="25565"/>
                    </a:cubicBezTo>
                    <a:cubicBezTo>
                      <a:pt x="29805" y="25565"/>
                      <a:pt x="29840" y="25555"/>
                      <a:pt x="29876" y="25531"/>
                    </a:cubicBezTo>
                    <a:cubicBezTo>
                      <a:pt x="30251" y="25305"/>
                      <a:pt x="30076" y="23400"/>
                      <a:pt x="30026" y="22924"/>
                    </a:cubicBezTo>
                    <a:cubicBezTo>
                      <a:pt x="29976" y="22473"/>
                      <a:pt x="30076" y="20293"/>
                      <a:pt x="29951" y="19766"/>
                    </a:cubicBezTo>
                    <a:cubicBezTo>
                      <a:pt x="29825" y="19215"/>
                      <a:pt x="29550" y="18664"/>
                      <a:pt x="29399" y="18639"/>
                    </a:cubicBezTo>
                    <a:cubicBezTo>
                      <a:pt x="29390" y="18637"/>
                      <a:pt x="29381" y="18636"/>
                      <a:pt x="29372" y="18636"/>
                    </a:cubicBezTo>
                    <a:cubicBezTo>
                      <a:pt x="29240" y="18636"/>
                      <a:pt x="29178" y="18815"/>
                      <a:pt x="29249" y="19215"/>
                    </a:cubicBezTo>
                    <a:cubicBezTo>
                      <a:pt x="29309" y="19536"/>
                      <a:pt x="29546" y="20145"/>
                      <a:pt x="29433" y="20145"/>
                    </a:cubicBezTo>
                    <a:cubicBezTo>
                      <a:pt x="29404" y="20145"/>
                      <a:pt x="29354" y="20107"/>
                      <a:pt x="29274" y="20017"/>
                    </a:cubicBezTo>
                    <a:cubicBezTo>
                      <a:pt x="28873" y="19541"/>
                      <a:pt x="28221" y="18889"/>
                      <a:pt x="28472" y="18839"/>
                    </a:cubicBezTo>
                    <a:cubicBezTo>
                      <a:pt x="28482" y="18837"/>
                      <a:pt x="28492" y="18836"/>
                      <a:pt x="28501" y="18836"/>
                    </a:cubicBezTo>
                    <a:cubicBezTo>
                      <a:pt x="28637" y="18836"/>
                      <a:pt x="28713" y="19051"/>
                      <a:pt x="28764" y="19051"/>
                    </a:cubicBezTo>
                    <a:cubicBezTo>
                      <a:pt x="28789" y="19051"/>
                      <a:pt x="28807" y="18998"/>
                      <a:pt x="28823" y="18839"/>
                    </a:cubicBezTo>
                    <a:cubicBezTo>
                      <a:pt x="28867" y="18422"/>
                      <a:pt x="28757" y="17985"/>
                      <a:pt x="28932" y="17985"/>
                    </a:cubicBezTo>
                    <a:cubicBezTo>
                      <a:pt x="28956" y="17985"/>
                      <a:pt x="28986" y="17993"/>
                      <a:pt x="29023" y="18012"/>
                    </a:cubicBezTo>
                    <a:cubicBezTo>
                      <a:pt x="29030" y="18016"/>
                      <a:pt x="29036" y="18018"/>
                      <a:pt x="29042" y="18018"/>
                    </a:cubicBezTo>
                    <a:cubicBezTo>
                      <a:pt x="29257" y="18018"/>
                      <a:pt x="28446" y="15216"/>
                      <a:pt x="28422" y="14679"/>
                    </a:cubicBezTo>
                    <a:cubicBezTo>
                      <a:pt x="28397" y="14127"/>
                      <a:pt x="25515" y="6383"/>
                      <a:pt x="15690" y="2197"/>
                    </a:cubicBezTo>
                    <a:cubicBezTo>
                      <a:pt x="11707" y="505"/>
                      <a:pt x="8974" y="1"/>
                      <a:pt x="7132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2" name="Google Shape;6338;p49">
                <a:extLst>
                  <a:ext uri="{FF2B5EF4-FFF2-40B4-BE49-F238E27FC236}">
                    <a16:creationId xmlns:a16="http://schemas.microsoft.com/office/drawing/2014/main" id="{C348FC00-330E-4A26-9E92-176CA0BAE8FA}"/>
                  </a:ext>
                </a:extLst>
              </p:cNvPr>
              <p:cNvSpPr/>
              <p:nvPr/>
            </p:nvSpPr>
            <p:spPr>
              <a:xfrm>
                <a:off x="4814075" y="2053950"/>
                <a:ext cx="71450" cy="1022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091" extrusionOk="0">
                    <a:moveTo>
                      <a:pt x="477" y="1582"/>
                    </a:moveTo>
                    <a:cubicBezTo>
                      <a:pt x="473" y="1600"/>
                      <a:pt x="472" y="1611"/>
                      <a:pt x="473" y="1611"/>
                    </a:cubicBezTo>
                    <a:cubicBezTo>
                      <a:pt x="473" y="1611"/>
                      <a:pt x="474" y="1609"/>
                      <a:pt x="476" y="1603"/>
                    </a:cubicBezTo>
                    <a:cubicBezTo>
                      <a:pt x="478" y="1597"/>
                      <a:pt x="478" y="1590"/>
                      <a:pt x="477" y="1582"/>
                    </a:cubicBezTo>
                    <a:close/>
                    <a:moveTo>
                      <a:pt x="431" y="1"/>
                    </a:moveTo>
                    <a:cubicBezTo>
                      <a:pt x="402" y="1"/>
                      <a:pt x="360" y="29"/>
                      <a:pt x="301" y="99"/>
                    </a:cubicBezTo>
                    <a:cubicBezTo>
                      <a:pt x="0" y="450"/>
                      <a:pt x="151" y="726"/>
                      <a:pt x="151" y="926"/>
                    </a:cubicBezTo>
                    <a:cubicBezTo>
                      <a:pt x="151" y="1091"/>
                      <a:pt x="461" y="1456"/>
                      <a:pt x="477" y="1582"/>
                    </a:cubicBezTo>
                    <a:lnTo>
                      <a:pt x="477" y="1582"/>
                    </a:lnTo>
                    <a:cubicBezTo>
                      <a:pt x="492" y="1509"/>
                      <a:pt x="544" y="1323"/>
                      <a:pt x="595" y="1323"/>
                    </a:cubicBezTo>
                    <a:cubicBezTo>
                      <a:pt x="605" y="1323"/>
                      <a:pt x="616" y="1332"/>
                      <a:pt x="627" y="1352"/>
                    </a:cubicBezTo>
                    <a:cubicBezTo>
                      <a:pt x="698" y="1496"/>
                      <a:pt x="588" y="1730"/>
                      <a:pt x="708" y="1730"/>
                    </a:cubicBezTo>
                    <a:cubicBezTo>
                      <a:pt x="713" y="1730"/>
                      <a:pt x="720" y="1729"/>
                      <a:pt x="727" y="1728"/>
                    </a:cubicBezTo>
                    <a:cubicBezTo>
                      <a:pt x="781" y="1721"/>
                      <a:pt x="850" y="1715"/>
                      <a:pt x="919" y="1715"/>
                    </a:cubicBezTo>
                    <a:cubicBezTo>
                      <a:pt x="1075" y="1715"/>
                      <a:pt x="1236" y="1742"/>
                      <a:pt x="1253" y="1829"/>
                    </a:cubicBezTo>
                    <a:cubicBezTo>
                      <a:pt x="1278" y="1954"/>
                      <a:pt x="1479" y="2154"/>
                      <a:pt x="1454" y="2230"/>
                    </a:cubicBezTo>
                    <a:cubicBezTo>
                      <a:pt x="1404" y="2330"/>
                      <a:pt x="1153" y="2405"/>
                      <a:pt x="1178" y="2480"/>
                    </a:cubicBezTo>
                    <a:cubicBezTo>
                      <a:pt x="1203" y="2555"/>
                      <a:pt x="1278" y="2606"/>
                      <a:pt x="1278" y="2731"/>
                    </a:cubicBezTo>
                    <a:cubicBezTo>
                      <a:pt x="1278" y="2856"/>
                      <a:pt x="1078" y="3107"/>
                      <a:pt x="1178" y="3132"/>
                    </a:cubicBezTo>
                    <a:cubicBezTo>
                      <a:pt x="1182" y="3133"/>
                      <a:pt x="1187" y="3133"/>
                      <a:pt x="1191" y="3133"/>
                    </a:cubicBezTo>
                    <a:cubicBezTo>
                      <a:pt x="1262" y="3133"/>
                      <a:pt x="1405" y="3029"/>
                      <a:pt x="1465" y="3029"/>
                    </a:cubicBezTo>
                    <a:cubicBezTo>
                      <a:pt x="1500" y="3029"/>
                      <a:pt x="1507" y="3066"/>
                      <a:pt x="1454" y="3182"/>
                    </a:cubicBezTo>
                    <a:cubicBezTo>
                      <a:pt x="1278" y="3483"/>
                      <a:pt x="1328" y="3884"/>
                      <a:pt x="1404" y="4084"/>
                    </a:cubicBezTo>
                    <a:cubicBezTo>
                      <a:pt x="1405" y="4088"/>
                      <a:pt x="1407" y="4090"/>
                      <a:pt x="1409" y="4090"/>
                    </a:cubicBezTo>
                    <a:cubicBezTo>
                      <a:pt x="1451" y="4090"/>
                      <a:pt x="1658" y="3501"/>
                      <a:pt x="2156" y="3382"/>
                    </a:cubicBezTo>
                    <a:cubicBezTo>
                      <a:pt x="2707" y="3257"/>
                      <a:pt x="2857" y="3182"/>
                      <a:pt x="2732" y="2956"/>
                    </a:cubicBezTo>
                    <a:cubicBezTo>
                      <a:pt x="2582" y="2706"/>
                      <a:pt x="2481" y="2806"/>
                      <a:pt x="2531" y="2580"/>
                    </a:cubicBezTo>
                    <a:cubicBezTo>
                      <a:pt x="2582" y="2355"/>
                      <a:pt x="1980" y="2154"/>
                      <a:pt x="1880" y="1979"/>
                    </a:cubicBezTo>
                    <a:cubicBezTo>
                      <a:pt x="1780" y="1803"/>
                      <a:pt x="1479" y="1578"/>
                      <a:pt x="1404" y="1428"/>
                    </a:cubicBezTo>
                    <a:cubicBezTo>
                      <a:pt x="1328" y="1302"/>
                      <a:pt x="1028" y="1302"/>
                      <a:pt x="1003" y="1127"/>
                    </a:cubicBezTo>
                    <a:cubicBezTo>
                      <a:pt x="978" y="951"/>
                      <a:pt x="1278" y="500"/>
                      <a:pt x="1003" y="500"/>
                    </a:cubicBezTo>
                    <a:cubicBezTo>
                      <a:pt x="802" y="500"/>
                      <a:pt x="635" y="567"/>
                      <a:pt x="546" y="567"/>
                    </a:cubicBezTo>
                    <a:cubicBezTo>
                      <a:pt x="501" y="567"/>
                      <a:pt x="476" y="550"/>
                      <a:pt x="476" y="500"/>
                    </a:cubicBezTo>
                    <a:cubicBezTo>
                      <a:pt x="476" y="382"/>
                      <a:pt x="538" y="1"/>
                      <a:pt x="431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3" name="Google Shape;6339;p49">
                <a:extLst>
                  <a:ext uri="{FF2B5EF4-FFF2-40B4-BE49-F238E27FC236}">
                    <a16:creationId xmlns:a16="http://schemas.microsoft.com/office/drawing/2014/main" id="{B3E1DA77-2A6D-4BC5-BB87-664F6E8B4236}"/>
                  </a:ext>
                </a:extLst>
              </p:cNvPr>
              <p:cNvSpPr/>
              <p:nvPr/>
            </p:nvSpPr>
            <p:spPr>
              <a:xfrm>
                <a:off x="4803425" y="2105200"/>
                <a:ext cx="3135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12" extrusionOk="0">
                    <a:moveTo>
                      <a:pt x="525" y="0"/>
                    </a:moveTo>
                    <a:cubicBezTo>
                      <a:pt x="394" y="0"/>
                      <a:pt x="315" y="26"/>
                      <a:pt x="351" y="205"/>
                    </a:cubicBezTo>
                    <a:cubicBezTo>
                      <a:pt x="371" y="297"/>
                      <a:pt x="316" y="305"/>
                      <a:pt x="244" y="305"/>
                    </a:cubicBezTo>
                    <a:cubicBezTo>
                      <a:pt x="228" y="305"/>
                      <a:pt x="211" y="305"/>
                      <a:pt x="194" y="305"/>
                    </a:cubicBezTo>
                    <a:cubicBezTo>
                      <a:pt x="100" y="305"/>
                      <a:pt x="0" y="317"/>
                      <a:pt x="0" y="480"/>
                    </a:cubicBezTo>
                    <a:cubicBezTo>
                      <a:pt x="0" y="781"/>
                      <a:pt x="326" y="731"/>
                      <a:pt x="301" y="931"/>
                    </a:cubicBezTo>
                    <a:cubicBezTo>
                      <a:pt x="276" y="1107"/>
                      <a:pt x="125" y="1558"/>
                      <a:pt x="351" y="1608"/>
                    </a:cubicBezTo>
                    <a:cubicBezTo>
                      <a:pt x="362" y="1611"/>
                      <a:pt x="373" y="1612"/>
                      <a:pt x="384" y="1612"/>
                    </a:cubicBezTo>
                    <a:cubicBezTo>
                      <a:pt x="599" y="1612"/>
                      <a:pt x="813" y="1172"/>
                      <a:pt x="1028" y="982"/>
                    </a:cubicBezTo>
                    <a:cubicBezTo>
                      <a:pt x="1253" y="756"/>
                      <a:pt x="1103" y="681"/>
                      <a:pt x="1028" y="530"/>
                    </a:cubicBezTo>
                    <a:cubicBezTo>
                      <a:pt x="955" y="385"/>
                      <a:pt x="905" y="3"/>
                      <a:pt x="720" y="3"/>
                    </a:cubicBezTo>
                    <a:cubicBezTo>
                      <a:pt x="714" y="3"/>
                      <a:pt x="708" y="3"/>
                      <a:pt x="702" y="4"/>
                    </a:cubicBezTo>
                    <a:cubicBezTo>
                      <a:pt x="637" y="4"/>
                      <a:pt x="577" y="0"/>
                      <a:pt x="525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4" name="Google Shape;6340;p49">
                <a:extLst>
                  <a:ext uri="{FF2B5EF4-FFF2-40B4-BE49-F238E27FC236}">
                    <a16:creationId xmlns:a16="http://schemas.microsoft.com/office/drawing/2014/main" id="{4A2A9DF6-9467-4324-A43E-02D5618468B5}"/>
                  </a:ext>
                </a:extLst>
              </p:cNvPr>
              <p:cNvSpPr/>
              <p:nvPr/>
            </p:nvSpPr>
            <p:spPr>
              <a:xfrm>
                <a:off x="4979475" y="2215050"/>
                <a:ext cx="202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45" extrusionOk="0">
                    <a:moveTo>
                      <a:pt x="373" y="1"/>
                    </a:moveTo>
                    <a:cubicBezTo>
                      <a:pt x="231" y="1"/>
                      <a:pt x="78" y="92"/>
                      <a:pt x="51" y="146"/>
                    </a:cubicBezTo>
                    <a:cubicBezTo>
                      <a:pt x="1" y="247"/>
                      <a:pt x="101" y="798"/>
                      <a:pt x="377" y="898"/>
                    </a:cubicBezTo>
                    <a:cubicBezTo>
                      <a:pt x="467" y="930"/>
                      <a:pt x="534" y="944"/>
                      <a:pt x="584" y="944"/>
                    </a:cubicBezTo>
                    <a:cubicBezTo>
                      <a:pt x="811" y="944"/>
                      <a:pt x="668" y="642"/>
                      <a:pt x="627" y="272"/>
                    </a:cubicBezTo>
                    <a:cubicBezTo>
                      <a:pt x="604" y="66"/>
                      <a:pt x="492" y="1"/>
                      <a:pt x="373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5" name="Google Shape;6341;p49">
                <a:extLst>
                  <a:ext uri="{FF2B5EF4-FFF2-40B4-BE49-F238E27FC236}">
                    <a16:creationId xmlns:a16="http://schemas.microsoft.com/office/drawing/2014/main" id="{E59C7E8E-E17E-415A-BD9F-4C91EB8D3E12}"/>
                  </a:ext>
                </a:extLst>
              </p:cNvPr>
              <p:cNvSpPr/>
              <p:nvPr/>
            </p:nvSpPr>
            <p:spPr>
              <a:xfrm>
                <a:off x="4511425" y="1839675"/>
                <a:ext cx="278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84" extrusionOk="0">
                    <a:moveTo>
                      <a:pt x="737" y="0"/>
                    </a:moveTo>
                    <a:cubicBezTo>
                      <a:pt x="589" y="0"/>
                      <a:pt x="334" y="183"/>
                      <a:pt x="201" y="299"/>
                    </a:cubicBezTo>
                    <a:cubicBezTo>
                      <a:pt x="1" y="500"/>
                      <a:pt x="602" y="826"/>
                      <a:pt x="853" y="951"/>
                    </a:cubicBezTo>
                    <a:cubicBezTo>
                      <a:pt x="897" y="973"/>
                      <a:pt x="930" y="983"/>
                      <a:pt x="954" y="983"/>
                    </a:cubicBezTo>
                    <a:cubicBezTo>
                      <a:pt x="1115" y="983"/>
                      <a:pt x="831" y="502"/>
                      <a:pt x="853" y="174"/>
                    </a:cubicBezTo>
                    <a:cubicBezTo>
                      <a:pt x="861" y="47"/>
                      <a:pt x="813" y="0"/>
                      <a:pt x="737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6" name="Google Shape;6342;p49">
                <a:extLst>
                  <a:ext uri="{FF2B5EF4-FFF2-40B4-BE49-F238E27FC236}">
                    <a16:creationId xmlns:a16="http://schemas.microsoft.com/office/drawing/2014/main" id="{6843370C-6650-4D1A-A6EC-2FA4E1AAB2DC}"/>
                  </a:ext>
                </a:extLst>
              </p:cNvPr>
              <p:cNvSpPr/>
              <p:nvPr/>
            </p:nvSpPr>
            <p:spPr>
              <a:xfrm>
                <a:off x="4478225" y="1837125"/>
                <a:ext cx="269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507" extrusionOk="0">
                    <a:moveTo>
                      <a:pt x="452" y="0"/>
                    </a:moveTo>
                    <a:cubicBezTo>
                      <a:pt x="251" y="0"/>
                      <a:pt x="0" y="251"/>
                      <a:pt x="26" y="401"/>
                    </a:cubicBezTo>
                    <a:cubicBezTo>
                      <a:pt x="36" y="478"/>
                      <a:pt x="119" y="506"/>
                      <a:pt x="235" y="506"/>
                    </a:cubicBezTo>
                    <a:cubicBezTo>
                      <a:pt x="385" y="506"/>
                      <a:pt x="593" y="458"/>
                      <a:pt x="777" y="401"/>
                    </a:cubicBezTo>
                    <a:cubicBezTo>
                      <a:pt x="1078" y="326"/>
                      <a:pt x="677" y="0"/>
                      <a:pt x="452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7" name="Google Shape;6343;p49">
                <a:extLst>
                  <a:ext uri="{FF2B5EF4-FFF2-40B4-BE49-F238E27FC236}">
                    <a16:creationId xmlns:a16="http://schemas.microsoft.com/office/drawing/2014/main" id="{3DC1070A-16DA-4B95-A0AF-F352B5665E91}"/>
                  </a:ext>
                </a:extLst>
              </p:cNvPr>
              <p:cNvSpPr/>
              <p:nvPr/>
            </p:nvSpPr>
            <p:spPr>
              <a:xfrm>
                <a:off x="4809050" y="1794425"/>
                <a:ext cx="87125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1882" extrusionOk="0">
                    <a:moveTo>
                      <a:pt x="213" y="1"/>
                    </a:moveTo>
                    <a:cubicBezTo>
                      <a:pt x="114" y="1"/>
                      <a:pt x="36" y="23"/>
                      <a:pt x="26" y="54"/>
                    </a:cubicBezTo>
                    <a:cubicBezTo>
                      <a:pt x="1" y="104"/>
                      <a:pt x="427" y="455"/>
                      <a:pt x="803" y="681"/>
                    </a:cubicBezTo>
                    <a:cubicBezTo>
                      <a:pt x="1204" y="906"/>
                      <a:pt x="2306" y="1533"/>
                      <a:pt x="2507" y="1708"/>
                    </a:cubicBezTo>
                    <a:cubicBezTo>
                      <a:pt x="2608" y="1795"/>
                      <a:pt x="2726" y="1882"/>
                      <a:pt x="2866" y="1882"/>
                    </a:cubicBezTo>
                    <a:cubicBezTo>
                      <a:pt x="2968" y="1882"/>
                      <a:pt x="3082" y="1835"/>
                      <a:pt x="3209" y="1708"/>
                    </a:cubicBezTo>
                    <a:cubicBezTo>
                      <a:pt x="3484" y="1407"/>
                      <a:pt x="2732" y="1332"/>
                      <a:pt x="2281" y="1157"/>
                    </a:cubicBezTo>
                    <a:cubicBezTo>
                      <a:pt x="1855" y="956"/>
                      <a:pt x="778" y="430"/>
                      <a:pt x="627" y="179"/>
                    </a:cubicBezTo>
                    <a:cubicBezTo>
                      <a:pt x="539" y="47"/>
                      <a:pt x="355" y="1"/>
                      <a:pt x="213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8" name="Google Shape;6344;p49">
                <a:extLst>
                  <a:ext uri="{FF2B5EF4-FFF2-40B4-BE49-F238E27FC236}">
                    <a16:creationId xmlns:a16="http://schemas.microsoft.com/office/drawing/2014/main" id="{6C96B655-4881-43BD-99BC-C3DAF3AB2818}"/>
                  </a:ext>
                </a:extLst>
              </p:cNvPr>
              <p:cNvSpPr/>
              <p:nvPr/>
            </p:nvSpPr>
            <p:spPr>
              <a:xfrm>
                <a:off x="4026475" y="2266950"/>
                <a:ext cx="1225600" cy="3546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14186" extrusionOk="0">
                    <a:moveTo>
                      <a:pt x="0" y="0"/>
                    </a:moveTo>
                    <a:cubicBezTo>
                      <a:pt x="25" y="3785"/>
                      <a:pt x="2607" y="7344"/>
                      <a:pt x="7243" y="10025"/>
                    </a:cubicBezTo>
                    <a:cubicBezTo>
                      <a:pt x="12055" y="12807"/>
                      <a:pt x="18346" y="14186"/>
                      <a:pt x="24637" y="14186"/>
                    </a:cubicBezTo>
                    <a:cubicBezTo>
                      <a:pt x="30878" y="14186"/>
                      <a:pt x="37093" y="12832"/>
                      <a:pt x="41830" y="10101"/>
                    </a:cubicBezTo>
                    <a:cubicBezTo>
                      <a:pt x="46467" y="7419"/>
                      <a:pt x="49023" y="3835"/>
                      <a:pt x="48973" y="0"/>
                    </a:cubicBezTo>
                    <a:lnTo>
                      <a:pt x="48722" y="0"/>
                    </a:lnTo>
                    <a:cubicBezTo>
                      <a:pt x="48747" y="3735"/>
                      <a:pt x="46266" y="7243"/>
                      <a:pt x="41705" y="9875"/>
                    </a:cubicBezTo>
                    <a:cubicBezTo>
                      <a:pt x="37002" y="12582"/>
                      <a:pt x="30828" y="13935"/>
                      <a:pt x="24641" y="13935"/>
                    </a:cubicBezTo>
                    <a:cubicBezTo>
                      <a:pt x="18397" y="13935"/>
                      <a:pt x="12140" y="12557"/>
                      <a:pt x="7369" y="9800"/>
                    </a:cubicBezTo>
                    <a:cubicBezTo>
                      <a:pt x="2832" y="7168"/>
                      <a:pt x="301" y="371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9" name="Google Shape;6345;p49">
                <a:extLst>
                  <a:ext uri="{FF2B5EF4-FFF2-40B4-BE49-F238E27FC236}">
                    <a16:creationId xmlns:a16="http://schemas.microsoft.com/office/drawing/2014/main" id="{4F3A3AE8-BCAE-492C-B863-6C88408C8D9A}"/>
                  </a:ext>
                </a:extLst>
              </p:cNvPr>
              <p:cNvSpPr/>
              <p:nvPr/>
            </p:nvSpPr>
            <p:spPr>
              <a:xfrm>
                <a:off x="4206925" y="1713750"/>
                <a:ext cx="722450" cy="107955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43182" extrusionOk="0">
                    <a:moveTo>
                      <a:pt x="24973" y="1"/>
                    </a:moveTo>
                    <a:cubicBezTo>
                      <a:pt x="22585" y="1"/>
                      <a:pt x="19934" y="804"/>
                      <a:pt x="17193" y="2379"/>
                    </a:cubicBezTo>
                    <a:cubicBezTo>
                      <a:pt x="7720" y="7843"/>
                      <a:pt x="0" y="21151"/>
                      <a:pt x="0" y="32028"/>
                    </a:cubicBezTo>
                    <a:cubicBezTo>
                      <a:pt x="0" y="37367"/>
                      <a:pt x="1830" y="41326"/>
                      <a:pt x="5163" y="43181"/>
                    </a:cubicBezTo>
                    <a:lnTo>
                      <a:pt x="5289" y="42956"/>
                    </a:lnTo>
                    <a:cubicBezTo>
                      <a:pt x="2055" y="41151"/>
                      <a:pt x="251" y="37266"/>
                      <a:pt x="251" y="32028"/>
                    </a:cubicBezTo>
                    <a:cubicBezTo>
                      <a:pt x="251" y="21226"/>
                      <a:pt x="7920" y="8018"/>
                      <a:pt x="17319" y="2579"/>
                    </a:cubicBezTo>
                    <a:cubicBezTo>
                      <a:pt x="20013" y="1035"/>
                      <a:pt x="22618" y="254"/>
                      <a:pt x="24960" y="254"/>
                    </a:cubicBezTo>
                    <a:cubicBezTo>
                      <a:pt x="26343" y="254"/>
                      <a:pt x="27634" y="526"/>
                      <a:pt x="28797" y="1076"/>
                    </a:cubicBezTo>
                    <a:lnTo>
                      <a:pt x="28898" y="850"/>
                    </a:lnTo>
                    <a:cubicBezTo>
                      <a:pt x="27705" y="282"/>
                      <a:pt x="26385" y="1"/>
                      <a:pt x="24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0" name="Google Shape;6346;p49">
                <a:extLst>
                  <a:ext uri="{FF2B5EF4-FFF2-40B4-BE49-F238E27FC236}">
                    <a16:creationId xmlns:a16="http://schemas.microsoft.com/office/drawing/2014/main" id="{592FA293-C5B9-4371-A402-6D92CAA34C79}"/>
                  </a:ext>
                </a:extLst>
              </p:cNvPr>
              <p:cNvSpPr/>
              <p:nvPr/>
            </p:nvSpPr>
            <p:spPr>
              <a:xfrm>
                <a:off x="4347275" y="1713750"/>
                <a:ext cx="722450" cy="107955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43182" extrusionOk="0">
                    <a:moveTo>
                      <a:pt x="3932" y="1"/>
                    </a:moveTo>
                    <a:cubicBezTo>
                      <a:pt x="2516" y="1"/>
                      <a:pt x="1193" y="282"/>
                      <a:pt x="0" y="850"/>
                    </a:cubicBezTo>
                    <a:lnTo>
                      <a:pt x="126" y="1076"/>
                    </a:lnTo>
                    <a:cubicBezTo>
                      <a:pt x="1289" y="526"/>
                      <a:pt x="2580" y="254"/>
                      <a:pt x="3962" y="254"/>
                    </a:cubicBezTo>
                    <a:cubicBezTo>
                      <a:pt x="6302" y="254"/>
                      <a:pt x="8901" y="1035"/>
                      <a:pt x="11579" y="2579"/>
                    </a:cubicBezTo>
                    <a:cubicBezTo>
                      <a:pt x="21003" y="8018"/>
                      <a:pt x="28647" y="21226"/>
                      <a:pt x="28647" y="32028"/>
                    </a:cubicBezTo>
                    <a:cubicBezTo>
                      <a:pt x="28647" y="37266"/>
                      <a:pt x="26868" y="41151"/>
                      <a:pt x="23635" y="42956"/>
                    </a:cubicBezTo>
                    <a:lnTo>
                      <a:pt x="23760" y="43181"/>
                    </a:lnTo>
                    <a:cubicBezTo>
                      <a:pt x="27068" y="41326"/>
                      <a:pt x="28898" y="37367"/>
                      <a:pt x="28898" y="32028"/>
                    </a:cubicBezTo>
                    <a:cubicBezTo>
                      <a:pt x="28898" y="21151"/>
                      <a:pt x="21203" y="7843"/>
                      <a:pt x="11705" y="2379"/>
                    </a:cubicBezTo>
                    <a:cubicBezTo>
                      <a:pt x="8980" y="804"/>
                      <a:pt x="6325" y="1"/>
                      <a:pt x="3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1" name="Google Shape;6347;p49">
                <a:extLst>
                  <a:ext uri="{FF2B5EF4-FFF2-40B4-BE49-F238E27FC236}">
                    <a16:creationId xmlns:a16="http://schemas.microsoft.com/office/drawing/2014/main" id="{8B254ACD-4D23-4E47-B694-BD07FAA0E956}"/>
                  </a:ext>
                </a:extLst>
              </p:cNvPr>
              <p:cNvSpPr/>
              <p:nvPr/>
            </p:nvSpPr>
            <p:spPr>
              <a:xfrm>
                <a:off x="4635500" y="1659800"/>
                <a:ext cx="6275" cy="12143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573" extrusionOk="0">
                    <a:moveTo>
                      <a:pt x="0" y="0"/>
                    </a:moveTo>
                    <a:lnTo>
                      <a:pt x="0" y="48572"/>
                    </a:lnTo>
                    <a:lnTo>
                      <a:pt x="251" y="48572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2" name="Google Shape;6348;p49">
                <a:extLst>
                  <a:ext uri="{FF2B5EF4-FFF2-40B4-BE49-F238E27FC236}">
                    <a16:creationId xmlns:a16="http://schemas.microsoft.com/office/drawing/2014/main" id="{564D94BE-7834-4D10-BA17-B25E2822BB5B}"/>
                  </a:ext>
                </a:extLst>
              </p:cNvPr>
              <p:cNvSpPr/>
              <p:nvPr/>
            </p:nvSpPr>
            <p:spPr>
              <a:xfrm>
                <a:off x="4028350" y="1772575"/>
                <a:ext cx="1220575" cy="494400"/>
              </a:xfrm>
              <a:custGeom>
                <a:avLst/>
                <a:gdLst/>
                <a:ahLst/>
                <a:cxnLst/>
                <a:rect l="l" t="t" r="r" b="b"/>
                <a:pathLst>
                  <a:path w="48823" h="19776" extrusionOk="0">
                    <a:moveTo>
                      <a:pt x="24412" y="1"/>
                    </a:moveTo>
                    <a:cubicBezTo>
                      <a:pt x="10953" y="1"/>
                      <a:pt x="0" y="8873"/>
                      <a:pt x="0" y="19775"/>
                    </a:cubicBezTo>
                    <a:lnTo>
                      <a:pt x="251" y="19775"/>
                    </a:lnTo>
                    <a:cubicBezTo>
                      <a:pt x="251" y="9023"/>
                      <a:pt x="11078" y="251"/>
                      <a:pt x="24412" y="251"/>
                    </a:cubicBezTo>
                    <a:cubicBezTo>
                      <a:pt x="37720" y="251"/>
                      <a:pt x="48572" y="9023"/>
                      <a:pt x="48572" y="19775"/>
                    </a:cubicBezTo>
                    <a:lnTo>
                      <a:pt x="48823" y="19775"/>
                    </a:lnTo>
                    <a:cubicBezTo>
                      <a:pt x="48823" y="8873"/>
                      <a:pt x="37870" y="1"/>
                      <a:pt x="24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3" name="Google Shape;6349;p49">
                <a:extLst>
                  <a:ext uri="{FF2B5EF4-FFF2-40B4-BE49-F238E27FC236}">
                    <a16:creationId xmlns:a16="http://schemas.microsoft.com/office/drawing/2014/main" id="{A6B9784C-E28E-4E06-B789-2EB373192D9F}"/>
                  </a:ext>
                </a:extLst>
              </p:cNvPr>
              <p:cNvSpPr/>
              <p:nvPr/>
            </p:nvSpPr>
            <p:spPr>
              <a:xfrm>
                <a:off x="4139250" y="3679850"/>
                <a:ext cx="173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2082" extrusionOk="0">
                    <a:moveTo>
                      <a:pt x="1" y="1379"/>
                    </a:moveTo>
                    <a:lnTo>
                      <a:pt x="1" y="1705"/>
                    </a:lnTo>
                    <a:cubicBezTo>
                      <a:pt x="652" y="2081"/>
                      <a:pt x="2106" y="1881"/>
                      <a:pt x="2482" y="1705"/>
                    </a:cubicBezTo>
                    <a:cubicBezTo>
                      <a:pt x="2732" y="1329"/>
                      <a:pt x="3409" y="1430"/>
                      <a:pt x="3785" y="1580"/>
                    </a:cubicBezTo>
                    <a:cubicBezTo>
                      <a:pt x="5239" y="1705"/>
                      <a:pt x="5765" y="1505"/>
                      <a:pt x="6266" y="1129"/>
                    </a:cubicBezTo>
                    <a:cubicBezTo>
                      <a:pt x="6492" y="953"/>
                      <a:pt x="6943" y="502"/>
                      <a:pt x="6893" y="1"/>
                    </a:cubicBezTo>
                    <a:cubicBezTo>
                      <a:pt x="5163" y="402"/>
                      <a:pt x="1" y="1379"/>
                      <a:pt x="1" y="1379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4" name="Google Shape;6350;p49">
                <a:extLst>
                  <a:ext uri="{FF2B5EF4-FFF2-40B4-BE49-F238E27FC236}">
                    <a16:creationId xmlns:a16="http://schemas.microsoft.com/office/drawing/2014/main" id="{A03E25BB-6D9E-4051-88D3-603D97838F53}"/>
                  </a:ext>
                </a:extLst>
              </p:cNvPr>
              <p:cNvSpPr/>
              <p:nvPr/>
            </p:nvSpPr>
            <p:spPr>
              <a:xfrm>
                <a:off x="4129225" y="3651675"/>
                <a:ext cx="1867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2908" extrusionOk="0">
                    <a:moveTo>
                      <a:pt x="2883" y="0"/>
                    </a:moveTo>
                    <a:cubicBezTo>
                      <a:pt x="2883" y="0"/>
                      <a:pt x="4462" y="451"/>
                      <a:pt x="5414" y="577"/>
                    </a:cubicBezTo>
                    <a:cubicBezTo>
                      <a:pt x="6341" y="702"/>
                      <a:pt x="7018" y="551"/>
                      <a:pt x="7244" y="902"/>
                    </a:cubicBezTo>
                    <a:cubicBezTo>
                      <a:pt x="7469" y="1228"/>
                      <a:pt x="6968" y="2105"/>
                      <a:pt x="6141" y="2381"/>
                    </a:cubicBezTo>
                    <a:cubicBezTo>
                      <a:pt x="5314" y="2682"/>
                      <a:pt x="3610" y="2356"/>
                      <a:pt x="2983" y="2481"/>
                    </a:cubicBezTo>
                    <a:cubicBezTo>
                      <a:pt x="2356" y="2607"/>
                      <a:pt x="777" y="2907"/>
                      <a:pt x="402" y="2506"/>
                    </a:cubicBezTo>
                    <a:cubicBezTo>
                      <a:pt x="1" y="2130"/>
                      <a:pt x="402" y="226"/>
                      <a:pt x="402" y="226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5" name="Google Shape;6351;p49">
                <a:extLst>
                  <a:ext uri="{FF2B5EF4-FFF2-40B4-BE49-F238E27FC236}">
                    <a16:creationId xmlns:a16="http://schemas.microsoft.com/office/drawing/2014/main" id="{611B7838-03F1-46B5-8074-83A7FDEC3A55}"/>
                  </a:ext>
                </a:extLst>
              </p:cNvPr>
              <p:cNvSpPr/>
              <p:nvPr/>
            </p:nvSpPr>
            <p:spPr>
              <a:xfrm>
                <a:off x="3978850" y="3510050"/>
                <a:ext cx="1316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713" extrusionOk="0">
                    <a:moveTo>
                      <a:pt x="76" y="3560"/>
                    </a:moveTo>
                    <a:lnTo>
                      <a:pt x="2933" y="377"/>
                    </a:lnTo>
                    <a:cubicBezTo>
                      <a:pt x="4061" y="51"/>
                      <a:pt x="5264" y="1"/>
                      <a:pt x="5113" y="1054"/>
                    </a:cubicBezTo>
                    <a:cubicBezTo>
                      <a:pt x="4963" y="1981"/>
                      <a:pt x="3484" y="2382"/>
                      <a:pt x="2482" y="3284"/>
                    </a:cubicBezTo>
                    <a:lnTo>
                      <a:pt x="1529" y="4111"/>
                    </a:lnTo>
                    <a:cubicBezTo>
                      <a:pt x="853" y="4713"/>
                      <a:pt x="0" y="4186"/>
                      <a:pt x="76" y="3560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6" name="Google Shape;6352;p49">
                <a:extLst>
                  <a:ext uri="{FF2B5EF4-FFF2-40B4-BE49-F238E27FC236}">
                    <a16:creationId xmlns:a16="http://schemas.microsoft.com/office/drawing/2014/main" id="{A8EB4024-B770-4A62-BE98-AAC7959E04FB}"/>
                  </a:ext>
                </a:extLst>
              </p:cNvPr>
              <p:cNvSpPr/>
              <p:nvPr/>
            </p:nvSpPr>
            <p:spPr>
              <a:xfrm>
                <a:off x="4396150" y="2440500"/>
                <a:ext cx="9525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66" extrusionOk="0">
                    <a:moveTo>
                      <a:pt x="1579" y="5515"/>
                    </a:moveTo>
                    <a:cubicBezTo>
                      <a:pt x="2206" y="5139"/>
                      <a:pt x="3008" y="4286"/>
                      <a:pt x="3283" y="3610"/>
                    </a:cubicBezTo>
                    <a:cubicBezTo>
                      <a:pt x="3509" y="3033"/>
                      <a:pt x="3760" y="2432"/>
                      <a:pt x="3785" y="1805"/>
                    </a:cubicBezTo>
                    <a:cubicBezTo>
                      <a:pt x="3810" y="1254"/>
                      <a:pt x="3659" y="677"/>
                      <a:pt x="3384" y="201"/>
                    </a:cubicBezTo>
                    <a:cubicBezTo>
                      <a:pt x="3359" y="176"/>
                      <a:pt x="3334" y="126"/>
                      <a:pt x="3309" y="101"/>
                    </a:cubicBezTo>
                    <a:cubicBezTo>
                      <a:pt x="3158" y="1"/>
                      <a:pt x="2983" y="176"/>
                      <a:pt x="2908" y="301"/>
                    </a:cubicBezTo>
                    <a:cubicBezTo>
                      <a:pt x="2406" y="1103"/>
                      <a:pt x="1930" y="2006"/>
                      <a:pt x="1304" y="2733"/>
                    </a:cubicBezTo>
                    <a:cubicBezTo>
                      <a:pt x="1354" y="2457"/>
                      <a:pt x="1454" y="2131"/>
                      <a:pt x="1579" y="1880"/>
                    </a:cubicBezTo>
                    <a:cubicBezTo>
                      <a:pt x="1780" y="1454"/>
                      <a:pt x="1429" y="1479"/>
                      <a:pt x="1429" y="1479"/>
                    </a:cubicBezTo>
                    <a:cubicBezTo>
                      <a:pt x="1178" y="1630"/>
                      <a:pt x="502" y="2733"/>
                      <a:pt x="401" y="3159"/>
                    </a:cubicBezTo>
                    <a:cubicBezTo>
                      <a:pt x="301" y="3585"/>
                      <a:pt x="50" y="4637"/>
                      <a:pt x="50" y="4637"/>
                    </a:cubicBezTo>
                    <a:lnTo>
                      <a:pt x="176" y="4763"/>
                    </a:lnTo>
                    <a:cubicBezTo>
                      <a:pt x="75" y="4913"/>
                      <a:pt x="0" y="4988"/>
                      <a:pt x="0" y="4988"/>
                    </a:cubicBezTo>
                    <a:cubicBezTo>
                      <a:pt x="0" y="4988"/>
                      <a:pt x="1153" y="5765"/>
                      <a:pt x="1579" y="5515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7" name="Google Shape;6353;p49">
                <a:extLst>
                  <a:ext uri="{FF2B5EF4-FFF2-40B4-BE49-F238E27FC236}">
                    <a16:creationId xmlns:a16="http://schemas.microsoft.com/office/drawing/2014/main" id="{7DC44470-16BB-4060-9CFE-0078FFCCD5E1}"/>
                  </a:ext>
                </a:extLst>
              </p:cNvPr>
              <p:cNvSpPr/>
              <p:nvPr/>
            </p:nvSpPr>
            <p:spPr>
              <a:xfrm>
                <a:off x="3888625" y="2643525"/>
                <a:ext cx="9840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5464" extrusionOk="0">
                    <a:moveTo>
                      <a:pt x="3935" y="0"/>
                    </a:moveTo>
                    <a:cubicBezTo>
                      <a:pt x="3935" y="0"/>
                      <a:pt x="0" y="1429"/>
                      <a:pt x="3058" y="5464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8" name="Google Shape;6354;p49">
                <a:extLst>
                  <a:ext uri="{FF2B5EF4-FFF2-40B4-BE49-F238E27FC236}">
                    <a16:creationId xmlns:a16="http://schemas.microsoft.com/office/drawing/2014/main" id="{03C3C36A-177D-4EB6-B96B-896FDCCF1CC4}"/>
                  </a:ext>
                </a:extLst>
              </p:cNvPr>
              <p:cNvSpPr/>
              <p:nvPr/>
            </p:nvSpPr>
            <p:spPr>
              <a:xfrm>
                <a:off x="4002650" y="2440500"/>
                <a:ext cx="188625" cy="20742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8297" extrusionOk="0">
                    <a:moveTo>
                      <a:pt x="1830" y="176"/>
                    </a:moveTo>
                    <a:cubicBezTo>
                      <a:pt x="2683" y="26"/>
                      <a:pt x="3835" y="1"/>
                      <a:pt x="4662" y="251"/>
                    </a:cubicBezTo>
                    <a:cubicBezTo>
                      <a:pt x="6016" y="652"/>
                      <a:pt x="6768" y="1530"/>
                      <a:pt x="7094" y="2833"/>
                    </a:cubicBezTo>
                    <a:cubicBezTo>
                      <a:pt x="7444" y="4136"/>
                      <a:pt x="7545" y="6342"/>
                      <a:pt x="6793" y="7545"/>
                    </a:cubicBezTo>
                    <a:cubicBezTo>
                      <a:pt x="6317" y="8297"/>
                      <a:pt x="5264" y="8171"/>
                      <a:pt x="4512" y="7971"/>
                    </a:cubicBezTo>
                    <a:cubicBezTo>
                      <a:pt x="3610" y="7720"/>
                      <a:pt x="2432" y="7344"/>
                      <a:pt x="1705" y="6768"/>
                    </a:cubicBezTo>
                    <a:cubicBezTo>
                      <a:pt x="678" y="5991"/>
                      <a:pt x="126" y="4286"/>
                      <a:pt x="51" y="3058"/>
                    </a:cubicBezTo>
                    <a:cubicBezTo>
                      <a:pt x="1" y="2006"/>
                      <a:pt x="552" y="377"/>
                      <a:pt x="1830" y="176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9" name="Google Shape;6355;p49">
                <a:extLst>
                  <a:ext uri="{FF2B5EF4-FFF2-40B4-BE49-F238E27FC236}">
                    <a16:creationId xmlns:a16="http://schemas.microsoft.com/office/drawing/2014/main" id="{717133C0-59C0-452C-B9AE-0CC2888D4F51}"/>
                  </a:ext>
                </a:extLst>
              </p:cNvPr>
              <p:cNvSpPr/>
              <p:nvPr/>
            </p:nvSpPr>
            <p:spPr>
              <a:xfrm>
                <a:off x="4030225" y="2602775"/>
                <a:ext cx="971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2658" extrusionOk="0">
                    <a:moveTo>
                      <a:pt x="727" y="1"/>
                    </a:moveTo>
                    <a:cubicBezTo>
                      <a:pt x="828" y="126"/>
                      <a:pt x="953" y="227"/>
                      <a:pt x="1078" y="327"/>
                    </a:cubicBezTo>
                    <a:cubicBezTo>
                      <a:pt x="1805" y="878"/>
                      <a:pt x="2507" y="1229"/>
                      <a:pt x="3409" y="1480"/>
                    </a:cubicBezTo>
                    <a:cubicBezTo>
                      <a:pt x="3559" y="1505"/>
                      <a:pt x="3710" y="1555"/>
                      <a:pt x="3885" y="1580"/>
                    </a:cubicBezTo>
                    <a:lnTo>
                      <a:pt x="3810" y="2407"/>
                    </a:lnTo>
                    <a:cubicBezTo>
                      <a:pt x="2858" y="2658"/>
                      <a:pt x="1905" y="2257"/>
                      <a:pt x="1254" y="2081"/>
                    </a:cubicBezTo>
                    <a:cubicBezTo>
                      <a:pt x="752" y="1931"/>
                      <a:pt x="1" y="1806"/>
                      <a:pt x="1" y="1279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0" name="Google Shape;6356;p49">
                <a:extLst>
                  <a:ext uri="{FF2B5EF4-FFF2-40B4-BE49-F238E27FC236}">
                    <a16:creationId xmlns:a16="http://schemas.microsoft.com/office/drawing/2014/main" id="{6A02BCE3-7F61-47A1-8C85-9D95C1B81F8D}"/>
                  </a:ext>
                </a:extLst>
              </p:cNvPr>
              <p:cNvSpPr/>
              <p:nvPr/>
            </p:nvSpPr>
            <p:spPr>
              <a:xfrm>
                <a:off x="4001400" y="2410425"/>
                <a:ext cx="1880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8698" extrusionOk="0">
                    <a:moveTo>
                      <a:pt x="828" y="1630"/>
                    </a:moveTo>
                    <a:cubicBezTo>
                      <a:pt x="1" y="2156"/>
                      <a:pt x="51" y="3484"/>
                      <a:pt x="101" y="4337"/>
                    </a:cubicBezTo>
                    <a:cubicBezTo>
                      <a:pt x="151" y="5565"/>
                      <a:pt x="728" y="7194"/>
                      <a:pt x="1755" y="7971"/>
                    </a:cubicBezTo>
                    <a:cubicBezTo>
                      <a:pt x="2306" y="8422"/>
                      <a:pt x="2357" y="8472"/>
                      <a:pt x="3108" y="8697"/>
                    </a:cubicBezTo>
                    <a:cubicBezTo>
                      <a:pt x="3184" y="8672"/>
                      <a:pt x="3359" y="8547"/>
                      <a:pt x="3560" y="8397"/>
                    </a:cubicBezTo>
                    <a:cubicBezTo>
                      <a:pt x="3986" y="8096"/>
                      <a:pt x="4186" y="7545"/>
                      <a:pt x="4011" y="7043"/>
                    </a:cubicBezTo>
                    <a:cubicBezTo>
                      <a:pt x="3860" y="6542"/>
                      <a:pt x="3860" y="5941"/>
                      <a:pt x="4136" y="5790"/>
                    </a:cubicBezTo>
                    <a:cubicBezTo>
                      <a:pt x="4587" y="5540"/>
                      <a:pt x="4888" y="6442"/>
                      <a:pt x="4888" y="6442"/>
                    </a:cubicBezTo>
                    <a:cubicBezTo>
                      <a:pt x="5164" y="6342"/>
                      <a:pt x="5565" y="6041"/>
                      <a:pt x="5339" y="5489"/>
                    </a:cubicBezTo>
                    <a:cubicBezTo>
                      <a:pt x="5114" y="4963"/>
                      <a:pt x="5339" y="4412"/>
                      <a:pt x="5339" y="4412"/>
                    </a:cubicBezTo>
                    <a:cubicBezTo>
                      <a:pt x="6166" y="4437"/>
                      <a:pt x="6542" y="3334"/>
                      <a:pt x="6793" y="3184"/>
                    </a:cubicBezTo>
                    <a:cubicBezTo>
                      <a:pt x="7344" y="2858"/>
                      <a:pt x="7520" y="2733"/>
                      <a:pt x="7444" y="2231"/>
                    </a:cubicBezTo>
                    <a:cubicBezTo>
                      <a:pt x="7369" y="1880"/>
                      <a:pt x="7244" y="1530"/>
                      <a:pt x="6993" y="1304"/>
                    </a:cubicBezTo>
                    <a:cubicBezTo>
                      <a:pt x="6692" y="1028"/>
                      <a:pt x="5740" y="677"/>
                      <a:pt x="5364" y="577"/>
                    </a:cubicBezTo>
                    <a:cubicBezTo>
                      <a:pt x="3083" y="1"/>
                      <a:pt x="1354" y="402"/>
                      <a:pt x="828" y="163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1" name="Google Shape;6357;p49">
                <a:extLst>
                  <a:ext uri="{FF2B5EF4-FFF2-40B4-BE49-F238E27FC236}">
                    <a16:creationId xmlns:a16="http://schemas.microsoft.com/office/drawing/2014/main" id="{63CF8240-0C54-4FF8-92D0-6E861BFAED44}"/>
                  </a:ext>
                </a:extLst>
              </p:cNvPr>
              <p:cNvSpPr/>
              <p:nvPr/>
            </p:nvSpPr>
            <p:spPr>
              <a:xfrm>
                <a:off x="3976350" y="3535750"/>
                <a:ext cx="1303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086" extrusionOk="0">
                    <a:moveTo>
                      <a:pt x="1629" y="3083"/>
                    </a:moveTo>
                    <a:lnTo>
                      <a:pt x="2582" y="2256"/>
                    </a:lnTo>
                    <a:cubicBezTo>
                      <a:pt x="3584" y="1354"/>
                      <a:pt x="5063" y="953"/>
                      <a:pt x="5213" y="26"/>
                    </a:cubicBezTo>
                    <a:lnTo>
                      <a:pt x="5213" y="26"/>
                    </a:lnTo>
                    <a:lnTo>
                      <a:pt x="5213" y="26"/>
                    </a:lnTo>
                    <a:lnTo>
                      <a:pt x="5213" y="26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cubicBezTo>
                      <a:pt x="5213" y="101"/>
                      <a:pt x="5213" y="201"/>
                      <a:pt x="5213" y="326"/>
                    </a:cubicBezTo>
                    <a:cubicBezTo>
                      <a:pt x="5063" y="1254"/>
                      <a:pt x="3584" y="1655"/>
                      <a:pt x="2582" y="2557"/>
                    </a:cubicBezTo>
                    <a:lnTo>
                      <a:pt x="1629" y="3384"/>
                    </a:lnTo>
                    <a:cubicBezTo>
                      <a:pt x="852" y="4086"/>
                      <a:pt x="0" y="3584"/>
                      <a:pt x="176" y="2532"/>
                    </a:cubicBezTo>
                    <a:cubicBezTo>
                      <a:pt x="100" y="3158"/>
                      <a:pt x="953" y="3685"/>
                      <a:pt x="1629" y="3083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2" name="Google Shape;6358;p49">
                <a:extLst>
                  <a:ext uri="{FF2B5EF4-FFF2-40B4-BE49-F238E27FC236}">
                    <a16:creationId xmlns:a16="http://schemas.microsoft.com/office/drawing/2014/main" id="{DFE62BE0-D11C-4AF1-9F4A-4BBE13BF1B52}"/>
                  </a:ext>
                </a:extLst>
              </p:cNvPr>
              <p:cNvSpPr/>
              <p:nvPr/>
            </p:nvSpPr>
            <p:spPr>
              <a:xfrm>
                <a:off x="3956925" y="3011300"/>
                <a:ext cx="154775" cy="604050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4162" extrusionOk="0">
                    <a:moveTo>
                      <a:pt x="978" y="1404"/>
                    </a:moveTo>
                    <a:cubicBezTo>
                      <a:pt x="0" y="2808"/>
                      <a:pt x="2456" y="6643"/>
                      <a:pt x="1780" y="11430"/>
                    </a:cubicBezTo>
                    <a:cubicBezTo>
                      <a:pt x="1329" y="14688"/>
                      <a:pt x="451" y="20126"/>
                      <a:pt x="652" y="23209"/>
                    </a:cubicBezTo>
                    <a:cubicBezTo>
                      <a:pt x="702" y="23760"/>
                      <a:pt x="2882" y="24161"/>
                      <a:pt x="3484" y="21455"/>
                    </a:cubicBezTo>
                    <a:cubicBezTo>
                      <a:pt x="4486" y="16843"/>
                      <a:pt x="5740" y="13961"/>
                      <a:pt x="6191" y="10377"/>
                    </a:cubicBezTo>
                    <a:lnTo>
                      <a:pt x="5965" y="1"/>
                    </a:lnTo>
                    <a:close/>
                  </a:path>
                </a:pathLst>
              </a:custGeom>
              <a:solidFill>
                <a:srgbClr val="717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3" name="Google Shape;6359;p49">
                <a:extLst>
                  <a:ext uri="{FF2B5EF4-FFF2-40B4-BE49-F238E27FC236}">
                    <a16:creationId xmlns:a16="http://schemas.microsoft.com/office/drawing/2014/main" id="{9F10AA92-3174-440F-8624-FE79B8CC8CBA}"/>
                  </a:ext>
                </a:extLst>
              </p:cNvPr>
              <p:cNvSpPr/>
              <p:nvPr/>
            </p:nvSpPr>
            <p:spPr>
              <a:xfrm>
                <a:off x="4053400" y="3033875"/>
                <a:ext cx="2074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26417" extrusionOk="0">
                    <a:moveTo>
                      <a:pt x="252" y="0"/>
                    </a:moveTo>
                    <a:cubicBezTo>
                      <a:pt x="1" y="4311"/>
                      <a:pt x="3084" y="9599"/>
                      <a:pt x="2883" y="13058"/>
                    </a:cubicBezTo>
                    <a:cubicBezTo>
                      <a:pt x="2658" y="16667"/>
                      <a:pt x="3059" y="21028"/>
                      <a:pt x="3059" y="24913"/>
                    </a:cubicBezTo>
                    <a:cubicBezTo>
                      <a:pt x="3059" y="24913"/>
                      <a:pt x="6242" y="26416"/>
                      <a:pt x="6367" y="24086"/>
                    </a:cubicBezTo>
                    <a:cubicBezTo>
                      <a:pt x="6843" y="16466"/>
                      <a:pt x="8297" y="14111"/>
                      <a:pt x="6342" y="176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4" name="Google Shape;6360;p49">
                <a:extLst>
                  <a:ext uri="{FF2B5EF4-FFF2-40B4-BE49-F238E27FC236}">
                    <a16:creationId xmlns:a16="http://schemas.microsoft.com/office/drawing/2014/main" id="{4C9D9EE5-ACFE-4C6B-815E-44A5A9139FCE}"/>
                  </a:ext>
                </a:extLst>
              </p:cNvPr>
              <p:cNvSpPr/>
              <p:nvPr/>
            </p:nvSpPr>
            <p:spPr>
              <a:xfrm>
                <a:off x="3936875" y="2629725"/>
                <a:ext cx="306400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21405" extrusionOk="0">
                    <a:moveTo>
                      <a:pt x="10677" y="12006"/>
                    </a:moveTo>
                    <a:cubicBezTo>
                      <a:pt x="10777" y="7845"/>
                      <a:pt x="10000" y="3760"/>
                      <a:pt x="10000" y="3760"/>
                    </a:cubicBezTo>
                    <a:cubicBezTo>
                      <a:pt x="9624" y="3209"/>
                      <a:pt x="9173" y="2758"/>
                      <a:pt x="8647" y="2382"/>
                    </a:cubicBezTo>
                    <a:lnTo>
                      <a:pt x="7644" y="1154"/>
                    </a:lnTo>
                    <a:cubicBezTo>
                      <a:pt x="6341" y="828"/>
                      <a:pt x="5088" y="452"/>
                      <a:pt x="3835" y="1"/>
                    </a:cubicBezTo>
                    <a:lnTo>
                      <a:pt x="2005" y="552"/>
                    </a:lnTo>
                    <a:cubicBezTo>
                      <a:pt x="501" y="1179"/>
                      <a:pt x="0" y="3108"/>
                      <a:pt x="677" y="5038"/>
                    </a:cubicBezTo>
                    <a:cubicBezTo>
                      <a:pt x="652" y="5139"/>
                      <a:pt x="2206" y="9525"/>
                      <a:pt x="2381" y="11154"/>
                    </a:cubicBezTo>
                    <a:cubicBezTo>
                      <a:pt x="2381" y="11304"/>
                      <a:pt x="1228" y="15615"/>
                      <a:pt x="978" y="17369"/>
                    </a:cubicBezTo>
                    <a:cubicBezTo>
                      <a:pt x="978" y="17369"/>
                      <a:pt x="2080" y="18372"/>
                      <a:pt x="2381" y="18622"/>
                    </a:cubicBezTo>
                    <a:cubicBezTo>
                      <a:pt x="4612" y="21404"/>
                      <a:pt x="11880" y="18046"/>
                      <a:pt x="12156" y="16567"/>
                    </a:cubicBezTo>
                    <a:cubicBezTo>
                      <a:pt x="12256" y="16016"/>
                      <a:pt x="11354" y="14312"/>
                      <a:pt x="10677" y="12006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5" name="Google Shape;6361;p49">
                <a:extLst>
                  <a:ext uri="{FF2B5EF4-FFF2-40B4-BE49-F238E27FC236}">
                    <a16:creationId xmlns:a16="http://schemas.microsoft.com/office/drawing/2014/main" id="{6317D2AE-EE8F-4CFD-B457-D75080DC1388}"/>
                  </a:ext>
                </a:extLst>
              </p:cNvPr>
              <p:cNvSpPr/>
              <p:nvPr/>
            </p:nvSpPr>
            <p:spPr>
              <a:xfrm>
                <a:off x="4073600" y="2550775"/>
                <a:ext cx="367675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14707" h="9801" extrusionOk="0">
                    <a:moveTo>
                      <a:pt x="12877" y="1"/>
                    </a:moveTo>
                    <a:cubicBezTo>
                      <a:pt x="12877" y="1"/>
                      <a:pt x="10822" y="4011"/>
                      <a:pt x="8992" y="6241"/>
                    </a:cubicBezTo>
                    <a:cubicBezTo>
                      <a:pt x="7078" y="6200"/>
                      <a:pt x="4249" y="5606"/>
                      <a:pt x="2655" y="5606"/>
                    </a:cubicBezTo>
                    <a:cubicBezTo>
                      <a:pt x="2328" y="5606"/>
                      <a:pt x="2054" y="5630"/>
                      <a:pt x="1850" y="5690"/>
                    </a:cubicBezTo>
                    <a:cubicBezTo>
                      <a:pt x="1348" y="5840"/>
                      <a:pt x="1098" y="6216"/>
                      <a:pt x="797" y="6642"/>
                    </a:cubicBezTo>
                    <a:cubicBezTo>
                      <a:pt x="0" y="7863"/>
                      <a:pt x="1257" y="9801"/>
                      <a:pt x="2724" y="9801"/>
                    </a:cubicBezTo>
                    <a:cubicBezTo>
                      <a:pt x="2733" y="9801"/>
                      <a:pt x="2742" y="9800"/>
                      <a:pt x="2752" y="9800"/>
                    </a:cubicBezTo>
                    <a:cubicBezTo>
                      <a:pt x="2777" y="9800"/>
                      <a:pt x="10221" y="9650"/>
                      <a:pt x="10396" y="9449"/>
                    </a:cubicBezTo>
                    <a:cubicBezTo>
                      <a:pt x="10571" y="9274"/>
                      <a:pt x="11599" y="9149"/>
                      <a:pt x="14707" y="1129"/>
                    </a:cubicBezTo>
                    <a:cubicBezTo>
                      <a:pt x="14707" y="1129"/>
                      <a:pt x="14306" y="101"/>
                      <a:pt x="12877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6" name="Google Shape;6362;p49">
                <a:extLst>
                  <a:ext uri="{FF2B5EF4-FFF2-40B4-BE49-F238E27FC236}">
                    <a16:creationId xmlns:a16="http://schemas.microsoft.com/office/drawing/2014/main" id="{D75A13B9-2C76-4934-A695-91DE28ADDAFE}"/>
                  </a:ext>
                </a:extLst>
              </p:cNvPr>
              <p:cNvSpPr/>
              <p:nvPr/>
            </p:nvSpPr>
            <p:spPr>
              <a:xfrm>
                <a:off x="4846650" y="3668575"/>
                <a:ext cx="1735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2107" extrusionOk="0">
                    <a:moveTo>
                      <a:pt x="6943" y="1404"/>
                    </a:moveTo>
                    <a:lnTo>
                      <a:pt x="6943" y="1730"/>
                    </a:lnTo>
                    <a:cubicBezTo>
                      <a:pt x="6291" y="2106"/>
                      <a:pt x="4838" y="1906"/>
                      <a:pt x="4462" y="1730"/>
                    </a:cubicBezTo>
                    <a:cubicBezTo>
                      <a:pt x="4211" y="1354"/>
                      <a:pt x="3534" y="1454"/>
                      <a:pt x="3158" y="1605"/>
                    </a:cubicBezTo>
                    <a:cubicBezTo>
                      <a:pt x="1705" y="1730"/>
                      <a:pt x="1178" y="1505"/>
                      <a:pt x="677" y="1154"/>
                    </a:cubicBezTo>
                    <a:cubicBezTo>
                      <a:pt x="452" y="978"/>
                      <a:pt x="0" y="502"/>
                      <a:pt x="51" y="1"/>
                    </a:cubicBezTo>
                    <a:cubicBezTo>
                      <a:pt x="1780" y="402"/>
                      <a:pt x="6943" y="1404"/>
                      <a:pt x="6943" y="1404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7" name="Google Shape;6363;p49">
                <a:extLst>
                  <a:ext uri="{FF2B5EF4-FFF2-40B4-BE49-F238E27FC236}">
                    <a16:creationId xmlns:a16="http://schemas.microsoft.com/office/drawing/2014/main" id="{AC276243-73A5-4C3B-AA64-4EA38AC57618}"/>
                  </a:ext>
                </a:extLst>
              </p:cNvPr>
              <p:cNvSpPr/>
              <p:nvPr/>
            </p:nvSpPr>
            <p:spPr>
              <a:xfrm>
                <a:off x="4843525" y="3641025"/>
                <a:ext cx="18610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2908" extrusionOk="0">
                    <a:moveTo>
                      <a:pt x="4587" y="0"/>
                    </a:moveTo>
                    <a:cubicBezTo>
                      <a:pt x="4587" y="0"/>
                      <a:pt x="3008" y="426"/>
                      <a:pt x="2055" y="576"/>
                    </a:cubicBezTo>
                    <a:cubicBezTo>
                      <a:pt x="1128" y="702"/>
                      <a:pt x="451" y="551"/>
                      <a:pt x="226" y="877"/>
                    </a:cubicBezTo>
                    <a:cubicBezTo>
                      <a:pt x="0" y="1228"/>
                      <a:pt x="501" y="2105"/>
                      <a:pt x="1328" y="2381"/>
                    </a:cubicBezTo>
                    <a:cubicBezTo>
                      <a:pt x="2155" y="2682"/>
                      <a:pt x="3860" y="2331"/>
                      <a:pt x="4486" y="2481"/>
                    </a:cubicBezTo>
                    <a:cubicBezTo>
                      <a:pt x="5113" y="2607"/>
                      <a:pt x="6692" y="2907"/>
                      <a:pt x="7068" y="2506"/>
                    </a:cubicBezTo>
                    <a:cubicBezTo>
                      <a:pt x="7444" y="2105"/>
                      <a:pt x="7068" y="226"/>
                      <a:pt x="7068" y="226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8" name="Google Shape;6364;p49">
                <a:extLst>
                  <a:ext uri="{FF2B5EF4-FFF2-40B4-BE49-F238E27FC236}">
                    <a16:creationId xmlns:a16="http://schemas.microsoft.com/office/drawing/2014/main" id="{1882E427-2877-4D9A-B775-C9DA407E1F4E}"/>
                  </a:ext>
                </a:extLst>
              </p:cNvPr>
              <p:cNvSpPr/>
              <p:nvPr/>
            </p:nvSpPr>
            <p:spPr>
              <a:xfrm>
                <a:off x="5049025" y="3499400"/>
                <a:ext cx="1316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713" extrusionOk="0">
                    <a:moveTo>
                      <a:pt x="5164" y="3560"/>
                    </a:moveTo>
                    <a:lnTo>
                      <a:pt x="2332" y="377"/>
                    </a:lnTo>
                    <a:cubicBezTo>
                      <a:pt x="1204" y="51"/>
                      <a:pt x="1" y="1"/>
                      <a:pt x="151" y="1028"/>
                    </a:cubicBezTo>
                    <a:cubicBezTo>
                      <a:pt x="301" y="1956"/>
                      <a:pt x="1780" y="2382"/>
                      <a:pt x="2783" y="3284"/>
                    </a:cubicBezTo>
                    <a:lnTo>
                      <a:pt x="3735" y="4111"/>
                    </a:lnTo>
                    <a:cubicBezTo>
                      <a:pt x="4387" y="4713"/>
                      <a:pt x="5264" y="4186"/>
                      <a:pt x="5164" y="3560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9" name="Google Shape;6365;p49">
                <a:extLst>
                  <a:ext uri="{FF2B5EF4-FFF2-40B4-BE49-F238E27FC236}">
                    <a16:creationId xmlns:a16="http://schemas.microsoft.com/office/drawing/2014/main" id="{A4161762-4631-406D-9040-05BF4D212759}"/>
                  </a:ext>
                </a:extLst>
              </p:cNvPr>
              <p:cNvSpPr/>
              <p:nvPr/>
            </p:nvSpPr>
            <p:spPr>
              <a:xfrm>
                <a:off x="5052800" y="3525100"/>
                <a:ext cx="1303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086" extrusionOk="0">
                    <a:moveTo>
                      <a:pt x="3584" y="3083"/>
                    </a:moveTo>
                    <a:lnTo>
                      <a:pt x="2632" y="2256"/>
                    </a:lnTo>
                    <a:cubicBezTo>
                      <a:pt x="1629" y="1354"/>
                      <a:pt x="150" y="928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76"/>
                      <a:pt x="0" y="201"/>
                      <a:pt x="0" y="301"/>
                    </a:cubicBezTo>
                    <a:cubicBezTo>
                      <a:pt x="150" y="1228"/>
                      <a:pt x="1629" y="1655"/>
                      <a:pt x="2632" y="2557"/>
                    </a:cubicBezTo>
                    <a:lnTo>
                      <a:pt x="3584" y="3384"/>
                    </a:lnTo>
                    <a:cubicBezTo>
                      <a:pt x="4361" y="4086"/>
                      <a:pt x="5213" y="3584"/>
                      <a:pt x="5013" y="2532"/>
                    </a:cubicBezTo>
                    <a:cubicBezTo>
                      <a:pt x="5113" y="3158"/>
                      <a:pt x="4236" y="3685"/>
                      <a:pt x="3584" y="3083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0" name="Google Shape;6366;p49">
                <a:extLst>
                  <a:ext uri="{FF2B5EF4-FFF2-40B4-BE49-F238E27FC236}">
                    <a16:creationId xmlns:a16="http://schemas.microsoft.com/office/drawing/2014/main" id="{C235C375-432A-447A-8DA4-1D341F8B7802}"/>
                  </a:ext>
                </a:extLst>
              </p:cNvPr>
              <p:cNvSpPr/>
              <p:nvPr/>
            </p:nvSpPr>
            <p:spPr>
              <a:xfrm>
                <a:off x="5047775" y="3000650"/>
                <a:ext cx="154800" cy="604050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24162" extrusionOk="0">
                    <a:moveTo>
                      <a:pt x="5214" y="1404"/>
                    </a:moveTo>
                    <a:cubicBezTo>
                      <a:pt x="6191" y="2783"/>
                      <a:pt x="3735" y="6642"/>
                      <a:pt x="4412" y="11429"/>
                    </a:cubicBezTo>
                    <a:cubicBezTo>
                      <a:pt x="4863" y="14663"/>
                      <a:pt x="5740" y="20126"/>
                      <a:pt x="5539" y="23184"/>
                    </a:cubicBezTo>
                    <a:cubicBezTo>
                      <a:pt x="5489" y="23760"/>
                      <a:pt x="3309" y="24161"/>
                      <a:pt x="2707" y="21455"/>
                    </a:cubicBezTo>
                    <a:cubicBezTo>
                      <a:pt x="1705" y="16843"/>
                      <a:pt x="452" y="13961"/>
                      <a:pt x="1" y="10377"/>
                    </a:cubicBezTo>
                    <a:lnTo>
                      <a:pt x="226" y="1"/>
                    </a:ln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1" name="Google Shape;6367;p49">
                <a:extLst>
                  <a:ext uri="{FF2B5EF4-FFF2-40B4-BE49-F238E27FC236}">
                    <a16:creationId xmlns:a16="http://schemas.microsoft.com/office/drawing/2014/main" id="{25690BE5-4462-4A5D-9F0C-6C13870CEA8C}"/>
                  </a:ext>
                </a:extLst>
              </p:cNvPr>
              <p:cNvSpPr/>
              <p:nvPr/>
            </p:nvSpPr>
            <p:spPr>
              <a:xfrm>
                <a:off x="4898650" y="3023225"/>
                <a:ext cx="20742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26392" extrusionOk="0">
                    <a:moveTo>
                      <a:pt x="8046" y="0"/>
                    </a:moveTo>
                    <a:cubicBezTo>
                      <a:pt x="8296" y="4311"/>
                      <a:pt x="5214" y="9574"/>
                      <a:pt x="5414" y="13058"/>
                    </a:cubicBezTo>
                    <a:cubicBezTo>
                      <a:pt x="5640" y="16642"/>
                      <a:pt x="5239" y="21028"/>
                      <a:pt x="5239" y="24913"/>
                    </a:cubicBezTo>
                    <a:cubicBezTo>
                      <a:pt x="5239" y="24913"/>
                      <a:pt x="2056" y="26391"/>
                      <a:pt x="1905" y="24085"/>
                    </a:cubicBezTo>
                    <a:cubicBezTo>
                      <a:pt x="1454" y="16466"/>
                      <a:pt x="1" y="14110"/>
                      <a:pt x="1956" y="176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2" name="Google Shape;6368;p49">
                <a:extLst>
                  <a:ext uri="{FF2B5EF4-FFF2-40B4-BE49-F238E27FC236}">
                    <a16:creationId xmlns:a16="http://schemas.microsoft.com/office/drawing/2014/main" id="{3426CDAE-7071-4301-9B86-EEA32367B6CE}"/>
                  </a:ext>
                </a:extLst>
              </p:cNvPr>
              <p:cNvSpPr/>
              <p:nvPr/>
            </p:nvSpPr>
            <p:spPr>
              <a:xfrm>
                <a:off x="5121700" y="2161050"/>
                <a:ext cx="815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5741" extrusionOk="0">
                    <a:moveTo>
                      <a:pt x="3109" y="4938"/>
                    </a:moveTo>
                    <a:cubicBezTo>
                      <a:pt x="3259" y="4236"/>
                      <a:pt x="3184" y="3058"/>
                      <a:pt x="2883" y="2407"/>
                    </a:cubicBezTo>
                    <a:cubicBezTo>
                      <a:pt x="2607" y="1830"/>
                      <a:pt x="2332" y="1254"/>
                      <a:pt x="1906" y="803"/>
                    </a:cubicBezTo>
                    <a:cubicBezTo>
                      <a:pt x="1505" y="402"/>
                      <a:pt x="1003" y="126"/>
                      <a:pt x="452" y="1"/>
                    </a:cubicBezTo>
                    <a:cubicBezTo>
                      <a:pt x="402" y="1"/>
                      <a:pt x="352" y="1"/>
                      <a:pt x="327" y="1"/>
                    </a:cubicBezTo>
                    <a:cubicBezTo>
                      <a:pt x="151" y="51"/>
                      <a:pt x="151" y="276"/>
                      <a:pt x="201" y="427"/>
                    </a:cubicBezTo>
                    <a:cubicBezTo>
                      <a:pt x="452" y="1354"/>
                      <a:pt x="803" y="2306"/>
                      <a:pt x="903" y="3259"/>
                    </a:cubicBezTo>
                    <a:cubicBezTo>
                      <a:pt x="728" y="3033"/>
                      <a:pt x="552" y="2733"/>
                      <a:pt x="452" y="2482"/>
                    </a:cubicBezTo>
                    <a:cubicBezTo>
                      <a:pt x="277" y="2056"/>
                      <a:pt x="51" y="2306"/>
                      <a:pt x="51" y="2306"/>
                    </a:cubicBezTo>
                    <a:cubicBezTo>
                      <a:pt x="1" y="2582"/>
                      <a:pt x="352" y="3860"/>
                      <a:pt x="602" y="4211"/>
                    </a:cubicBezTo>
                    <a:cubicBezTo>
                      <a:pt x="828" y="4562"/>
                      <a:pt x="1630" y="5464"/>
                      <a:pt x="1630" y="5464"/>
                    </a:cubicBezTo>
                    <a:cubicBezTo>
                      <a:pt x="1655" y="5640"/>
                      <a:pt x="1680" y="5740"/>
                      <a:pt x="1680" y="5740"/>
                    </a:cubicBezTo>
                    <a:cubicBezTo>
                      <a:pt x="1680" y="5740"/>
                      <a:pt x="3008" y="5439"/>
                      <a:pt x="3109" y="4938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3" name="Google Shape;6369;p49">
                <a:extLst>
                  <a:ext uri="{FF2B5EF4-FFF2-40B4-BE49-F238E27FC236}">
                    <a16:creationId xmlns:a16="http://schemas.microsoft.com/office/drawing/2014/main" id="{BE021F8F-17E4-4877-A275-8E0F12CB36C1}"/>
                  </a:ext>
                </a:extLst>
              </p:cNvPr>
              <p:cNvSpPr/>
              <p:nvPr/>
            </p:nvSpPr>
            <p:spPr>
              <a:xfrm>
                <a:off x="5096675" y="2258175"/>
                <a:ext cx="161650" cy="44302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17721" extrusionOk="0">
                    <a:moveTo>
                      <a:pt x="4260" y="0"/>
                    </a:moveTo>
                    <a:cubicBezTo>
                      <a:pt x="3558" y="151"/>
                      <a:pt x="2481" y="1730"/>
                      <a:pt x="2481" y="1730"/>
                    </a:cubicBezTo>
                    <a:cubicBezTo>
                      <a:pt x="2481" y="1730"/>
                      <a:pt x="3709" y="6066"/>
                      <a:pt x="3558" y="7670"/>
                    </a:cubicBezTo>
                    <a:cubicBezTo>
                      <a:pt x="3433" y="9274"/>
                      <a:pt x="1428" y="14336"/>
                      <a:pt x="1428" y="14336"/>
                    </a:cubicBezTo>
                    <a:cubicBezTo>
                      <a:pt x="0" y="17523"/>
                      <a:pt x="2963" y="17720"/>
                      <a:pt x="4026" y="17720"/>
                    </a:cubicBezTo>
                    <a:cubicBezTo>
                      <a:pt x="4176" y="17720"/>
                      <a:pt x="4288" y="17716"/>
                      <a:pt x="4344" y="17716"/>
                    </a:cubicBezTo>
                    <a:cubicBezTo>
                      <a:pt x="4369" y="17716"/>
                      <a:pt x="4384" y="17717"/>
                      <a:pt x="4385" y="17719"/>
                    </a:cubicBezTo>
                    <a:lnTo>
                      <a:pt x="4385" y="17719"/>
                    </a:lnTo>
                    <a:cubicBezTo>
                      <a:pt x="4405" y="17617"/>
                      <a:pt x="6466" y="10556"/>
                      <a:pt x="6466" y="8597"/>
                    </a:cubicBezTo>
                    <a:cubicBezTo>
                      <a:pt x="6466" y="6642"/>
                      <a:pt x="6015" y="3660"/>
                      <a:pt x="4260" y="0"/>
                    </a:cubicBezTo>
                    <a:close/>
                    <a:moveTo>
                      <a:pt x="4385" y="17719"/>
                    </a:moveTo>
                    <a:lnTo>
                      <a:pt x="4385" y="17719"/>
                    </a:lnTo>
                    <a:cubicBezTo>
                      <a:pt x="4385" y="17720"/>
                      <a:pt x="4385" y="17720"/>
                      <a:pt x="4385" y="17720"/>
                    </a:cubicBezTo>
                    <a:cubicBezTo>
                      <a:pt x="4385" y="17720"/>
                      <a:pt x="4385" y="17720"/>
                      <a:pt x="4385" y="17720"/>
                    </a:cubicBezTo>
                    <a:cubicBezTo>
                      <a:pt x="4386" y="17720"/>
                      <a:pt x="4386" y="17719"/>
                      <a:pt x="4385" y="17719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4" name="Google Shape;6370;p49">
                <a:extLst>
                  <a:ext uri="{FF2B5EF4-FFF2-40B4-BE49-F238E27FC236}">
                    <a16:creationId xmlns:a16="http://schemas.microsoft.com/office/drawing/2014/main" id="{18520E82-448D-4179-B70E-40CF870CC8BA}"/>
                  </a:ext>
                </a:extLst>
              </p:cNvPr>
              <p:cNvSpPr/>
              <p:nvPr/>
            </p:nvSpPr>
            <p:spPr>
              <a:xfrm>
                <a:off x="4927475" y="2624100"/>
                <a:ext cx="289500" cy="531975"/>
              </a:xfrm>
              <a:custGeom>
                <a:avLst/>
                <a:gdLst/>
                <a:ahLst/>
                <a:cxnLst/>
                <a:rect l="l" t="t" r="r" b="b"/>
                <a:pathLst>
                  <a:path w="11580" h="21279" extrusionOk="0">
                    <a:moveTo>
                      <a:pt x="1128" y="11780"/>
                    </a:moveTo>
                    <a:cubicBezTo>
                      <a:pt x="1028" y="7644"/>
                      <a:pt x="1805" y="3534"/>
                      <a:pt x="1805" y="3534"/>
                    </a:cubicBezTo>
                    <a:cubicBezTo>
                      <a:pt x="2181" y="3008"/>
                      <a:pt x="2632" y="2557"/>
                      <a:pt x="3158" y="2156"/>
                    </a:cubicBezTo>
                    <a:lnTo>
                      <a:pt x="5013" y="1103"/>
                    </a:lnTo>
                    <a:cubicBezTo>
                      <a:pt x="5740" y="927"/>
                      <a:pt x="5615" y="551"/>
                      <a:pt x="6316" y="351"/>
                    </a:cubicBezTo>
                    <a:cubicBezTo>
                      <a:pt x="7444" y="0"/>
                      <a:pt x="8672" y="0"/>
                      <a:pt x="9800" y="326"/>
                    </a:cubicBezTo>
                    <a:cubicBezTo>
                      <a:pt x="11304" y="978"/>
                      <a:pt x="11580" y="1980"/>
                      <a:pt x="10928" y="3910"/>
                    </a:cubicBezTo>
                    <a:cubicBezTo>
                      <a:pt x="10928" y="4010"/>
                      <a:pt x="10552" y="9023"/>
                      <a:pt x="10376" y="10652"/>
                    </a:cubicBezTo>
                    <a:cubicBezTo>
                      <a:pt x="10376" y="10802"/>
                      <a:pt x="10577" y="16667"/>
                      <a:pt x="10828" y="18421"/>
                    </a:cubicBezTo>
                    <a:cubicBezTo>
                      <a:pt x="10828" y="18421"/>
                      <a:pt x="9725" y="19424"/>
                      <a:pt x="9424" y="19674"/>
                    </a:cubicBezTo>
                    <a:cubicBezTo>
                      <a:pt x="6517" y="21278"/>
                      <a:pt x="376" y="19699"/>
                      <a:pt x="101" y="18246"/>
                    </a:cubicBezTo>
                    <a:cubicBezTo>
                      <a:pt x="0" y="17694"/>
                      <a:pt x="452" y="14110"/>
                      <a:pt x="1128" y="1178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5" name="Google Shape;6371;p49">
                <a:extLst>
                  <a:ext uri="{FF2B5EF4-FFF2-40B4-BE49-F238E27FC236}">
                    <a16:creationId xmlns:a16="http://schemas.microsoft.com/office/drawing/2014/main" id="{1B314148-F9C0-4FD1-8BD5-8AA4106E2A7B}"/>
                  </a:ext>
                </a:extLst>
              </p:cNvPr>
              <p:cNvSpPr/>
              <p:nvPr/>
            </p:nvSpPr>
            <p:spPr>
              <a:xfrm>
                <a:off x="4997025" y="2485000"/>
                <a:ext cx="147900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7640" extrusionOk="0">
                    <a:moveTo>
                      <a:pt x="802" y="0"/>
                    </a:moveTo>
                    <a:cubicBezTo>
                      <a:pt x="802" y="0"/>
                      <a:pt x="401" y="1454"/>
                      <a:pt x="326" y="1755"/>
                    </a:cubicBezTo>
                    <a:cubicBezTo>
                      <a:pt x="251" y="2055"/>
                      <a:pt x="301" y="2481"/>
                      <a:pt x="326" y="2682"/>
                    </a:cubicBezTo>
                    <a:cubicBezTo>
                      <a:pt x="351" y="2882"/>
                      <a:pt x="0" y="3409"/>
                      <a:pt x="51" y="3659"/>
                    </a:cubicBezTo>
                    <a:cubicBezTo>
                      <a:pt x="101" y="3910"/>
                      <a:pt x="326" y="5389"/>
                      <a:pt x="802" y="5815"/>
                    </a:cubicBezTo>
                    <a:cubicBezTo>
                      <a:pt x="1067" y="6065"/>
                      <a:pt x="1478" y="6116"/>
                      <a:pt x="1773" y="6116"/>
                    </a:cubicBezTo>
                    <a:cubicBezTo>
                      <a:pt x="1981" y="6116"/>
                      <a:pt x="2131" y="6090"/>
                      <a:pt x="2131" y="6090"/>
                    </a:cubicBezTo>
                    <a:lnTo>
                      <a:pt x="2131" y="6090"/>
                    </a:lnTo>
                    <a:cubicBezTo>
                      <a:pt x="2131" y="6091"/>
                      <a:pt x="2056" y="7394"/>
                      <a:pt x="2131" y="7569"/>
                    </a:cubicBezTo>
                    <a:cubicBezTo>
                      <a:pt x="2151" y="7616"/>
                      <a:pt x="2313" y="7640"/>
                      <a:pt x="2555" y="7640"/>
                    </a:cubicBezTo>
                    <a:cubicBezTo>
                      <a:pt x="3214" y="7640"/>
                      <a:pt x="4465" y="7466"/>
                      <a:pt x="5088" y="7118"/>
                    </a:cubicBezTo>
                    <a:cubicBezTo>
                      <a:pt x="5915" y="6617"/>
                      <a:pt x="5615" y="5263"/>
                      <a:pt x="5615" y="5263"/>
                    </a:cubicBez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6" name="Google Shape;6372;p49">
                <a:extLst>
                  <a:ext uri="{FF2B5EF4-FFF2-40B4-BE49-F238E27FC236}">
                    <a16:creationId xmlns:a16="http://schemas.microsoft.com/office/drawing/2014/main" id="{1BC831F3-7E20-4F2C-87E3-18FFA6516235}"/>
                  </a:ext>
                </a:extLst>
              </p:cNvPr>
              <p:cNvSpPr/>
              <p:nvPr/>
            </p:nvSpPr>
            <p:spPr>
              <a:xfrm>
                <a:off x="5011425" y="2425350"/>
                <a:ext cx="174850" cy="192100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7684" extrusionOk="0">
                    <a:moveTo>
                      <a:pt x="1895" y="0"/>
                    </a:moveTo>
                    <a:cubicBezTo>
                      <a:pt x="1135" y="0"/>
                      <a:pt x="347" y="153"/>
                      <a:pt x="226" y="607"/>
                    </a:cubicBezTo>
                    <a:cubicBezTo>
                      <a:pt x="1" y="1334"/>
                      <a:pt x="226" y="2386"/>
                      <a:pt x="226" y="2386"/>
                    </a:cubicBezTo>
                    <a:lnTo>
                      <a:pt x="878" y="2988"/>
                    </a:lnTo>
                    <a:lnTo>
                      <a:pt x="577" y="4141"/>
                    </a:lnTo>
                    <a:cubicBezTo>
                      <a:pt x="577" y="4141"/>
                      <a:pt x="928" y="4416"/>
                      <a:pt x="1154" y="4792"/>
                    </a:cubicBezTo>
                    <a:cubicBezTo>
                      <a:pt x="1379" y="5168"/>
                      <a:pt x="1179" y="6246"/>
                      <a:pt x="1179" y="6246"/>
                    </a:cubicBezTo>
                    <a:lnTo>
                      <a:pt x="1505" y="6496"/>
                    </a:lnTo>
                    <a:cubicBezTo>
                      <a:pt x="1505" y="6496"/>
                      <a:pt x="1677" y="5678"/>
                      <a:pt x="2121" y="5678"/>
                    </a:cubicBezTo>
                    <a:cubicBezTo>
                      <a:pt x="2156" y="5678"/>
                      <a:pt x="2193" y="5683"/>
                      <a:pt x="2231" y="5694"/>
                    </a:cubicBezTo>
                    <a:cubicBezTo>
                      <a:pt x="2733" y="5845"/>
                      <a:pt x="3109" y="7148"/>
                      <a:pt x="3510" y="7474"/>
                    </a:cubicBezTo>
                    <a:cubicBezTo>
                      <a:pt x="3718" y="7643"/>
                      <a:pt x="4123" y="7684"/>
                      <a:pt x="4464" y="7684"/>
                    </a:cubicBezTo>
                    <a:cubicBezTo>
                      <a:pt x="4779" y="7684"/>
                      <a:pt x="5039" y="7649"/>
                      <a:pt x="5039" y="7649"/>
                    </a:cubicBezTo>
                    <a:cubicBezTo>
                      <a:pt x="5039" y="7649"/>
                      <a:pt x="6843" y="4692"/>
                      <a:pt x="6918" y="4191"/>
                    </a:cubicBezTo>
                    <a:cubicBezTo>
                      <a:pt x="6993" y="3715"/>
                      <a:pt x="6492" y="2912"/>
                      <a:pt x="6492" y="2912"/>
                    </a:cubicBezTo>
                    <a:cubicBezTo>
                      <a:pt x="6492" y="2912"/>
                      <a:pt x="6643" y="2386"/>
                      <a:pt x="6492" y="1785"/>
                    </a:cubicBezTo>
                    <a:cubicBezTo>
                      <a:pt x="6342" y="1183"/>
                      <a:pt x="3861" y="381"/>
                      <a:pt x="3159" y="156"/>
                    </a:cubicBezTo>
                    <a:cubicBezTo>
                      <a:pt x="2881" y="66"/>
                      <a:pt x="2394" y="0"/>
                      <a:pt x="1895" y="0"/>
                    </a:cubicBezTo>
                    <a:close/>
                  </a:path>
                </a:pathLst>
              </a:custGeom>
              <a:solidFill>
                <a:srgbClr val="201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7" name="Google Shape;6373;p49">
                <a:extLst>
                  <a:ext uri="{FF2B5EF4-FFF2-40B4-BE49-F238E27FC236}">
                    <a16:creationId xmlns:a16="http://schemas.microsoft.com/office/drawing/2014/main" id="{9488F79E-8E1D-4AFE-97F9-65E96F1E805F}"/>
                  </a:ext>
                </a:extLst>
              </p:cNvPr>
              <p:cNvSpPr/>
              <p:nvPr/>
            </p:nvSpPr>
            <p:spPr>
              <a:xfrm>
                <a:off x="4579725" y="2826475"/>
                <a:ext cx="147275" cy="75200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008" extrusionOk="0">
                    <a:moveTo>
                      <a:pt x="5439" y="2532"/>
                    </a:moveTo>
                    <a:cubicBezTo>
                      <a:pt x="4763" y="2832"/>
                      <a:pt x="3610" y="3008"/>
                      <a:pt x="2908" y="2858"/>
                    </a:cubicBezTo>
                    <a:cubicBezTo>
                      <a:pt x="2281" y="2732"/>
                      <a:pt x="1655" y="2582"/>
                      <a:pt x="1128" y="2256"/>
                    </a:cubicBezTo>
                    <a:cubicBezTo>
                      <a:pt x="652" y="1955"/>
                      <a:pt x="251" y="1529"/>
                      <a:pt x="26" y="1028"/>
                    </a:cubicBezTo>
                    <a:cubicBezTo>
                      <a:pt x="1" y="978"/>
                      <a:pt x="1" y="928"/>
                      <a:pt x="1" y="903"/>
                    </a:cubicBezTo>
                    <a:cubicBezTo>
                      <a:pt x="1" y="727"/>
                      <a:pt x="226" y="677"/>
                      <a:pt x="402" y="677"/>
                    </a:cubicBezTo>
                    <a:cubicBezTo>
                      <a:pt x="1329" y="727"/>
                      <a:pt x="2331" y="853"/>
                      <a:pt x="3284" y="727"/>
                    </a:cubicBezTo>
                    <a:cubicBezTo>
                      <a:pt x="3033" y="602"/>
                      <a:pt x="2707" y="502"/>
                      <a:pt x="2432" y="477"/>
                    </a:cubicBezTo>
                    <a:cubicBezTo>
                      <a:pt x="1981" y="401"/>
                      <a:pt x="2181" y="126"/>
                      <a:pt x="2181" y="126"/>
                    </a:cubicBezTo>
                    <a:cubicBezTo>
                      <a:pt x="2457" y="0"/>
                      <a:pt x="3760" y="76"/>
                      <a:pt x="4161" y="226"/>
                    </a:cubicBezTo>
                    <a:cubicBezTo>
                      <a:pt x="4562" y="376"/>
                      <a:pt x="5590" y="777"/>
                      <a:pt x="5590" y="777"/>
                    </a:cubicBezTo>
                    <a:lnTo>
                      <a:pt x="5590" y="953"/>
                    </a:lnTo>
                    <a:cubicBezTo>
                      <a:pt x="5790" y="953"/>
                      <a:pt x="5890" y="953"/>
                      <a:pt x="5890" y="953"/>
                    </a:cubicBezTo>
                    <a:cubicBezTo>
                      <a:pt x="5890" y="953"/>
                      <a:pt x="5890" y="2331"/>
                      <a:pt x="5439" y="2532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8" name="Google Shape;6374;p49">
                <a:extLst>
                  <a:ext uri="{FF2B5EF4-FFF2-40B4-BE49-F238E27FC236}">
                    <a16:creationId xmlns:a16="http://schemas.microsoft.com/office/drawing/2014/main" id="{D5A38C96-1935-49BD-B3EF-58C8A00BE9B7}"/>
                  </a:ext>
                </a:extLst>
              </p:cNvPr>
              <p:cNvSpPr/>
              <p:nvPr/>
            </p:nvSpPr>
            <p:spPr>
              <a:xfrm>
                <a:off x="4696900" y="2685950"/>
                <a:ext cx="385350" cy="24225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9690" extrusionOk="0">
                    <a:moveTo>
                      <a:pt x="12765" y="0"/>
                    </a:moveTo>
                    <a:cubicBezTo>
                      <a:pt x="12352" y="0"/>
                      <a:pt x="11990" y="64"/>
                      <a:pt x="11680" y="333"/>
                    </a:cubicBezTo>
                    <a:cubicBezTo>
                      <a:pt x="10702" y="1135"/>
                      <a:pt x="9349" y="4594"/>
                      <a:pt x="8096" y="6524"/>
                    </a:cubicBezTo>
                    <a:cubicBezTo>
                      <a:pt x="7577" y="6568"/>
                      <a:pt x="7009" y="6587"/>
                      <a:pt x="6426" y="6587"/>
                    </a:cubicBezTo>
                    <a:cubicBezTo>
                      <a:pt x="3746" y="6587"/>
                      <a:pt x="752" y="6198"/>
                      <a:pt x="752" y="6198"/>
                    </a:cubicBezTo>
                    <a:cubicBezTo>
                      <a:pt x="0" y="7451"/>
                      <a:pt x="627" y="8353"/>
                      <a:pt x="627" y="8353"/>
                    </a:cubicBezTo>
                    <a:cubicBezTo>
                      <a:pt x="5274" y="9439"/>
                      <a:pt x="7550" y="9690"/>
                      <a:pt x="8698" y="9690"/>
                    </a:cubicBezTo>
                    <a:cubicBezTo>
                      <a:pt x="9618" y="9690"/>
                      <a:pt x="9814" y="9528"/>
                      <a:pt x="9925" y="9506"/>
                    </a:cubicBezTo>
                    <a:cubicBezTo>
                      <a:pt x="10176" y="9481"/>
                      <a:pt x="14537" y="3391"/>
                      <a:pt x="14537" y="3391"/>
                    </a:cubicBezTo>
                    <a:cubicBezTo>
                      <a:pt x="15414" y="2188"/>
                      <a:pt x="14512" y="32"/>
                      <a:pt x="13033" y="7"/>
                    </a:cubicBezTo>
                    <a:cubicBezTo>
                      <a:pt x="12941" y="3"/>
                      <a:pt x="12852" y="0"/>
                      <a:pt x="1276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9" name="Google Shape;6375;p49">
                <a:extLst>
                  <a:ext uri="{FF2B5EF4-FFF2-40B4-BE49-F238E27FC236}">
                    <a16:creationId xmlns:a16="http://schemas.microsoft.com/office/drawing/2014/main" id="{3878284D-FBEC-4D76-83D0-C01141070745}"/>
                  </a:ext>
                </a:extLst>
              </p:cNvPr>
              <p:cNvSpPr/>
              <p:nvPr/>
            </p:nvSpPr>
            <p:spPr>
              <a:xfrm>
                <a:off x="5092275" y="2016950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05"/>
                    </a:moveTo>
                    <a:cubicBezTo>
                      <a:pt x="3434" y="752"/>
                      <a:pt x="2657" y="0"/>
                      <a:pt x="1704" y="0"/>
                    </a:cubicBezTo>
                    <a:cubicBezTo>
                      <a:pt x="777" y="0"/>
                      <a:pt x="0" y="752"/>
                      <a:pt x="0" y="1705"/>
                    </a:cubicBezTo>
                    <a:cubicBezTo>
                      <a:pt x="0" y="2131"/>
                      <a:pt x="150" y="2507"/>
                      <a:pt x="401" y="2807"/>
                    </a:cubicBezTo>
                    <a:lnTo>
                      <a:pt x="401" y="2807"/>
                    </a:lnTo>
                    <a:lnTo>
                      <a:pt x="1704" y="4386"/>
                    </a:lnTo>
                    <a:lnTo>
                      <a:pt x="3033" y="2807"/>
                    </a:lnTo>
                    <a:lnTo>
                      <a:pt x="3033" y="2807"/>
                    </a:lnTo>
                    <a:cubicBezTo>
                      <a:pt x="3283" y="2507"/>
                      <a:pt x="3434" y="2131"/>
                      <a:pt x="3434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0" name="Google Shape;6376;p49">
                <a:extLst>
                  <a:ext uri="{FF2B5EF4-FFF2-40B4-BE49-F238E27FC236}">
                    <a16:creationId xmlns:a16="http://schemas.microsoft.com/office/drawing/2014/main" id="{363E27FA-F3E0-49F9-BE49-74CA47A5CACE}"/>
                  </a:ext>
                </a:extLst>
              </p:cNvPr>
              <p:cNvSpPr/>
              <p:nvPr/>
            </p:nvSpPr>
            <p:spPr>
              <a:xfrm>
                <a:off x="5112325" y="2037000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2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2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1" name="Google Shape;6377;p49">
                <a:extLst>
                  <a:ext uri="{FF2B5EF4-FFF2-40B4-BE49-F238E27FC236}">
                    <a16:creationId xmlns:a16="http://schemas.microsoft.com/office/drawing/2014/main" id="{D28B20C2-94AA-4FB6-A8F4-9B76C84EA88F}"/>
                  </a:ext>
                </a:extLst>
              </p:cNvPr>
              <p:cNvSpPr/>
              <p:nvPr/>
            </p:nvSpPr>
            <p:spPr>
              <a:xfrm>
                <a:off x="4816575" y="2006300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30"/>
                    </a:moveTo>
                    <a:cubicBezTo>
                      <a:pt x="3434" y="777"/>
                      <a:pt x="2657" y="0"/>
                      <a:pt x="1705" y="0"/>
                    </a:cubicBezTo>
                    <a:cubicBezTo>
                      <a:pt x="777" y="0"/>
                      <a:pt x="0" y="777"/>
                      <a:pt x="0" y="1730"/>
                    </a:cubicBezTo>
                    <a:cubicBezTo>
                      <a:pt x="0" y="2156"/>
                      <a:pt x="151" y="2532"/>
                      <a:pt x="401" y="2832"/>
                    </a:cubicBezTo>
                    <a:lnTo>
                      <a:pt x="401" y="2832"/>
                    </a:lnTo>
                    <a:lnTo>
                      <a:pt x="1705" y="4386"/>
                    </a:lnTo>
                    <a:lnTo>
                      <a:pt x="3033" y="2832"/>
                    </a:lnTo>
                    <a:lnTo>
                      <a:pt x="3033" y="2832"/>
                    </a:lnTo>
                    <a:cubicBezTo>
                      <a:pt x="3284" y="2532"/>
                      <a:pt x="3434" y="2156"/>
                      <a:pt x="3434" y="173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7" name="Google Shape;6378;p49">
                <a:extLst>
                  <a:ext uri="{FF2B5EF4-FFF2-40B4-BE49-F238E27FC236}">
                    <a16:creationId xmlns:a16="http://schemas.microsoft.com/office/drawing/2014/main" id="{EE6ED13D-D192-48B0-A78E-A742A261A3C0}"/>
                  </a:ext>
                </a:extLst>
              </p:cNvPr>
              <p:cNvSpPr/>
              <p:nvPr/>
            </p:nvSpPr>
            <p:spPr>
              <a:xfrm>
                <a:off x="4836625" y="2026975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3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3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8" name="Google Shape;6379;p49">
                <a:extLst>
                  <a:ext uri="{FF2B5EF4-FFF2-40B4-BE49-F238E27FC236}">
                    <a16:creationId xmlns:a16="http://schemas.microsoft.com/office/drawing/2014/main" id="{A9DCCFD8-9EA5-4A41-AA9C-716FEEBB36C1}"/>
                  </a:ext>
                </a:extLst>
              </p:cNvPr>
              <p:cNvSpPr/>
              <p:nvPr/>
            </p:nvSpPr>
            <p:spPr>
              <a:xfrm>
                <a:off x="4248900" y="1838000"/>
                <a:ext cx="889125" cy="559300"/>
              </a:xfrm>
              <a:custGeom>
                <a:avLst/>
                <a:gdLst/>
                <a:ahLst/>
                <a:cxnLst/>
                <a:rect l="l" t="t" r="r" b="b"/>
                <a:pathLst>
                  <a:path w="35565" h="22372" extrusionOk="0">
                    <a:moveTo>
                      <a:pt x="14242" y="0"/>
                    </a:moveTo>
                    <a:cubicBezTo>
                      <a:pt x="13804" y="0"/>
                      <a:pt x="13359" y="22"/>
                      <a:pt x="12908" y="65"/>
                    </a:cubicBezTo>
                    <a:cubicBezTo>
                      <a:pt x="7544" y="567"/>
                      <a:pt x="1479" y="4301"/>
                      <a:pt x="0" y="11519"/>
                    </a:cubicBezTo>
                    <a:lnTo>
                      <a:pt x="251" y="11569"/>
                    </a:lnTo>
                    <a:cubicBezTo>
                      <a:pt x="1896" y="7195"/>
                      <a:pt x="4923" y="6018"/>
                      <a:pt x="7685" y="6018"/>
                    </a:cubicBezTo>
                    <a:cubicBezTo>
                      <a:pt x="8373" y="6018"/>
                      <a:pt x="9045" y="6091"/>
                      <a:pt x="9675" y="6206"/>
                    </a:cubicBezTo>
                    <a:cubicBezTo>
                      <a:pt x="17319" y="7559"/>
                      <a:pt x="26141" y="16156"/>
                      <a:pt x="26216" y="22371"/>
                    </a:cubicBezTo>
                    <a:lnTo>
                      <a:pt x="26467" y="22371"/>
                    </a:lnTo>
                    <a:cubicBezTo>
                      <a:pt x="26392" y="16056"/>
                      <a:pt x="17469" y="7309"/>
                      <a:pt x="9700" y="5955"/>
                    </a:cubicBezTo>
                    <a:cubicBezTo>
                      <a:pt x="9059" y="5841"/>
                      <a:pt x="8375" y="5768"/>
                      <a:pt x="7675" y="5768"/>
                    </a:cubicBezTo>
                    <a:cubicBezTo>
                      <a:pt x="5144" y="5768"/>
                      <a:pt x="2394" y="6720"/>
                      <a:pt x="627" y="10116"/>
                    </a:cubicBezTo>
                    <a:cubicBezTo>
                      <a:pt x="2532" y="3975"/>
                      <a:pt x="8046" y="767"/>
                      <a:pt x="12933" y="316"/>
                    </a:cubicBezTo>
                    <a:cubicBezTo>
                      <a:pt x="13375" y="273"/>
                      <a:pt x="13811" y="252"/>
                      <a:pt x="14240" y="252"/>
                    </a:cubicBezTo>
                    <a:cubicBezTo>
                      <a:pt x="18842" y="252"/>
                      <a:pt x="22615" y="2678"/>
                      <a:pt x="24311" y="6782"/>
                    </a:cubicBezTo>
                    <a:lnTo>
                      <a:pt x="24437" y="7158"/>
                    </a:lnTo>
                    <a:lnTo>
                      <a:pt x="24537" y="6782"/>
                    </a:lnTo>
                    <a:cubicBezTo>
                      <a:pt x="25358" y="3427"/>
                      <a:pt x="27202" y="1536"/>
                      <a:pt x="29599" y="1536"/>
                    </a:cubicBezTo>
                    <a:cubicBezTo>
                      <a:pt x="29690" y="1536"/>
                      <a:pt x="29782" y="1539"/>
                      <a:pt x="29875" y="1544"/>
                    </a:cubicBezTo>
                    <a:cubicBezTo>
                      <a:pt x="32557" y="1695"/>
                      <a:pt x="34963" y="4176"/>
                      <a:pt x="35314" y="7158"/>
                    </a:cubicBezTo>
                    <a:lnTo>
                      <a:pt x="35565" y="7133"/>
                    </a:lnTo>
                    <a:cubicBezTo>
                      <a:pt x="35189" y="4025"/>
                      <a:pt x="32707" y="1444"/>
                      <a:pt x="29875" y="1294"/>
                    </a:cubicBezTo>
                    <a:cubicBezTo>
                      <a:pt x="29781" y="1288"/>
                      <a:pt x="29688" y="1285"/>
                      <a:pt x="29595" y="1285"/>
                    </a:cubicBezTo>
                    <a:cubicBezTo>
                      <a:pt x="27194" y="1285"/>
                      <a:pt x="25279" y="3147"/>
                      <a:pt x="24387" y="6356"/>
                    </a:cubicBezTo>
                    <a:cubicBezTo>
                      <a:pt x="22603" y="2354"/>
                      <a:pt x="18815" y="0"/>
                      <a:pt x="14242" y="0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9" name="Google Shape;6380;p49">
                <a:extLst>
                  <a:ext uri="{FF2B5EF4-FFF2-40B4-BE49-F238E27FC236}">
                    <a16:creationId xmlns:a16="http://schemas.microsoft.com/office/drawing/2014/main" id="{4D8BFF68-A7EE-4464-BDB7-8D6DF6BBD5A5}"/>
                  </a:ext>
                </a:extLst>
              </p:cNvPr>
              <p:cNvSpPr/>
              <p:nvPr/>
            </p:nvSpPr>
            <p:spPr>
              <a:xfrm>
                <a:off x="4209425" y="2116575"/>
                <a:ext cx="852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387" extrusionOk="0">
                    <a:moveTo>
                      <a:pt x="3409" y="1705"/>
                    </a:moveTo>
                    <a:cubicBezTo>
                      <a:pt x="3409" y="752"/>
                      <a:pt x="2657" y="0"/>
                      <a:pt x="1705" y="0"/>
                    </a:cubicBezTo>
                    <a:cubicBezTo>
                      <a:pt x="752" y="0"/>
                      <a:pt x="1" y="752"/>
                      <a:pt x="1" y="1705"/>
                    </a:cubicBezTo>
                    <a:cubicBezTo>
                      <a:pt x="1" y="2131"/>
                      <a:pt x="151" y="2507"/>
                      <a:pt x="402" y="2807"/>
                    </a:cubicBezTo>
                    <a:lnTo>
                      <a:pt x="402" y="2807"/>
                    </a:lnTo>
                    <a:lnTo>
                      <a:pt x="1705" y="4386"/>
                    </a:lnTo>
                    <a:lnTo>
                      <a:pt x="3008" y="2807"/>
                    </a:lnTo>
                    <a:lnTo>
                      <a:pt x="3008" y="2807"/>
                    </a:lnTo>
                    <a:cubicBezTo>
                      <a:pt x="3259" y="2507"/>
                      <a:pt x="3409" y="2131"/>
                      <a:pt x="3409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0" name="Google Shape;6381;p49">
                <a:extLst>
                  <a:ext uri="{FF2B5EF4-FFF2-40B4-BE49-F238E27FC236}">
                    <a16:creationId xmlns:a16="http://schemas.microsoft.com/office/drawing/2014/main" id="{5098A3AB-D2A0-46D0-AEE2-B6C8DC888E07}"/>
                  </a:ext>
                </a:extLst>
              </p:cNvPr>
              <p:cNvSpPr/>
              <p:nvPr/>
            </p:nvSpPr>
            <p:spPr>
              <a:xfrm>
                <a:off x="4229475" y="2136625"/>
                <a:ext cx="451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3" y="1805"/>
                    </a:cubicBezTo>
                    <a:cubicBezTo>
                      <a:pt x="402" y="1805"/>
                      <a:pt x="1" y="1404"/>
                      <a:pt x="1" y="903"/>
                    </a:cubicBezTo>
                    <a:cubicBezTo>
                      <a:pt x="1" y="401"/>
                      <a:pt x="402" y="0"/>
                      <a:pt x="903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1" name="Google Shape;6382;p49">
                <a:extLst>
                  <a:ext uri="{FF2B5EF4-FFF2-40B4-BE49-F238E27FC236}">
                    <a16:creationId xmlns:a16="http://schemas.microsoft.com/office/drawing/2014/main" id="{642A7B69-B905-4723-8FB9-7E2731359735}"/>
                  </a:ext>
                </a:extLst>
              </p:cNvPr>
              <p:cNvSpPr/>
              <p:nvPr/>
            </p:nvSpPr>
            <p:spPr>
              <a:xfrm>
                <a:off x="4864825" y="2397275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05"/>
                    </a:moveTo>
                    <a:cubicBezTo>
                      <a:pt x="3434" y="752"/>
                      <a:pt x="2657" y="0"/>
                      <a:pt x="1704" y="0"/>
                    </a:cubicBezTo>
                    <a:cubicBezTo>
                      <a:pt x="777" y="0"/>
                      <a:pt x="0" y="752"/>
                      <a:pt x="0" y="1705"/>
                    </a:cubicBezTo>
                    <a:cubicBezTo>
                      <a:pt x="0" y="2131"/>
                      <a:pt x="151" y="2507"/>
                      <a:pt x="401" y="2807"/>
                    </a:cubicBezTo>
                    <a:lnTo>
                      <a:pt x="401" y="2807"/>
                    </a:lnTo>
                    <a:lnTo>
                      <a:pt x="1704" y="4386"/>
                    </a:lnTo>
                    <a:lnTo>
                      <a:pt x="3033" y="2807"/>
                    </a:lnTo>
                    <a:lnTo>
                      <a:pt x="3033" y="2807"/>
                    </a:lnTo>
                    <a:cubicBezTo>
                      <a:pt x="3283" y="2507"/>
                      <a:pt x="3434" y="2131"/>
                      <a:pt x="3434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2" name="Google Shape;6383;p49">
                <a:extLst>
                  <a:ext uri="{FF2B5EF4-FFF2-40B4-BE49-F238E27FC236}">
                    <a16:creationId xmlns:a16="http://schemas.microsoft.com/office/drawing/2014/main" id="{E9EE5767-F7B6-4A8C-88FD-FBE5E24FE4B0}"/>
                  </a:ext>
                </a:extLst>
              </p:cNvPr>
              <p:cNvSpPr/>
              <p:nvPr/>
            </p:nvSpPr>
            <p:spPr>
              <a:xfrm>
                <a:off x="4884875" y="2417325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2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2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3" name="Google Shape;6384;p49">
                <a:extLst>
                  <a:ext uri="{FF2B5EF4-FFF2-40B4-BE49-F238E27FC236}">
                    <a16:creationId xmlns:a16="http://schemas.microsoft.com/office/drawing/2014/main" id="{FCF4B562-8CA1-4B17-82C5-3F0F50471580}"/>
                  </a:ext>
                </a:extLst>
              </p:cNvPr>
              <p:cNvSpPr/>
              <p:nvPr/>
            </p:nvSpPr>
            <p:spPr>
              <a:xfrm>
                <a:off x="5602925" y="1684225"/>
                <a:ext cx="198650" cy="29077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631" extrusionOk="0">
                    <a:moveTo>
                      <a:pt x="7945" y="8121"/>
                    </a:moveTo>
                    <a:cubicBezTo>
                      <a:pt x="7945" y="10628"/>
                      <a:pt x="6166" y="11630"/>
                      <a:pt x="3960" y="10377"/>
                    </a:cubicBezTo>
                    <a:cubicBezTo>
                      <a:pt x="1780" y="9099"/>
                      <a:pt x="0" y="6041"/>
                      <a:pt x="0" y="3535"/>
                    </a:cubicBezTo>
                    <a:cubicBezTo>
                      <a:pt x="0" y="1029"/>
                      <a:pt x="1780" y="1"/>
                      <a:pt x="3960" y="1279"/>
                    </a:cubicBezTo>
                    <a:cubicBezTo>
                      <a:pt x="6166" y="2532"/>
                      <a:pt x="7945" y="5590"/>
                      <a:pt x="7945" y="8121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4" name="Google Shape;6385;p49">
                <a:extLst>
                  <a:ext uri="{FF2B5EF4-FFF2-40B4-BE49-F238E27FC236}">
                    <a16:creationId xmlns:a16="http://schemas.microsoft.com/office/drawing/2014/main" id="{F2CEDCFD-189E-4856-9A38-5AC1169D993D}"/>
                  </a:ext>
                </a:extLst>
              </p:cNvPr>
              <p:cNvSpPr/>
              <p:nvPr/>
            </p:nvSpPr>
            <p:spPr>
              <a:xfrm>
                <a:off x="5624225" y="1715575"/>
                <a:ext cx="156025" cy="2280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9123" extrusionOk="0">
                    <a:moveTo>
                      <a:pt x="6241" y="6366"/>
                    </a:moveTo>
                    <a:cubicBezTo>
                      <a:pt x="6241" y="8346"/>
                      <a:pt x="4837" y="9123"/>
                      <a:pt x="3108" y="8145"/>
                    </a:cubicBezTo>
                    <a:cubicBezTo>
                      <a:pt x="1404" y="7143"/>
                      <a:pt x="0" y="4737"/>
                      <a:pt x="0" y="2757"/>
                    </a:cubicBezTo>
                    <a:cubicBezTo>
                      <a:pt x="0" y="802"/>
                      <a:pt x="1404" y="0"/>
                      <a:pt x="3108" y="1003"/>
                    </a:cubicBezTo>
                    <a:cubicBezTo>
                      <a:pt x="4837" y="1980"/>
                      <a:pt x="6241" y="4386"/>
                      <a:pt x="6241" y="6366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5" name="Google Shape;6386;p49">
                <a:extLst>
                  <a:ext uri="{FF2B5EF4-FFF2-40B4-BE49-F238E27FC236}">
                    <a16:creationId xmlns:a16="http://schemas.microsoft.com/office/drawing/2014/main" id="{1176C6D7-B1FA-4F80-A0F9-2D4F08D6333D}"/>
                  </a:ext>
                </a:extLst>
              </p:cNvPr>
              <p:cNvSpPr/>
              <p:nvPr/>
            </p:nvSpPr>
            <p:spPr>
              <a:xfrm>
                <a:off x="5255800" y="2744625"/>
                <a:ext cx="484975" cy="724150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8966" extrusionOk="0">
                    <a:moveTo>
                      <a:pt x="1297" y="0"/>
                    </a:moveTo>
                    <a:cubicBezTo>
                      <a:pt x="623" y="0"/>
                      <a:pt x="0" y="526"/>
                      <a:pt x="0" y="1269"/>
                    </a:cubicBezTo>
                    <a:lnTo>
                      <a:pt x="0" y="17234"/>
                    </a:lnTo>
                    <a:cubicBezTo>
                      <a:pt x="0" y="18137"/>
                      <a:pt x="477" y="18989"/>
                      <a:pt x="1279" y="19440"/>
                    </a:cubicBezTo>
                    <a:lnTo>
                      <a:pt x="17469" y="28788"/>
                    </a:lnTo>
                    <a:cubicBezTo>
                      <a:pt x="17676" y="28910"/>
                      <a:pt x="17896" y="28965"/>
                      <a:pt x="18110" y="28965"/>
                    </a:cubicBezTo>
                    <a:cubicBezTo>
                      <a:pt x="18781" y="28965"/>
                      <a:pt x="19399" y="28426"/>
                      <a:pt x="19399" y="27686"/>
                    </a:cubicBezTo>
                    <a:lnTo>
                      <a:pt x="19399" y="11721"/>
                    </a:lnTo>
                    <a:cubicBezTo>
                      <a:pt x="19399" y="10818"/>
                      <a:pt x="18898" y="9991"/>
                      <a:pt x="18121" y="9540"/>
                    </a:cubicBezTo>
                    <a:lnTo>
                      <a:pt x="1930" y="167"/>
                    </a:lnTo>
                    <a:cubicBezTo>
                      <a:pt x="1726" y="53"/>
                      <a:pt x="1509" y="0"/>
                      <a:pt x="1297" y="0"/>
                    </a:cubicBezTo>
                    <a:close/>
                  </a:path>
                </a:pathLst>
              </a:custGeom>
              <a:solidFill>
                <a:srgbClr val="B1B2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6" name="Google Shape;6387;p49">
                <a:extLst>
                  <a:ext uri="{FF2B5EF4-FFF2-40B4-BE49-F238E27FC236}">
                    <a16:creationId xmlns:a16="http://schemas.microsoft.com/office/drawing/2014/main" id="{61D1A492-1E3D-44BF-AF30-AA14A8E68FD2}"/>
                  </a:ext>
                </a:extLst>
              </p:cNvPr>
              <p:cNvSpPr/>
              <p:nvPr/>
            </p:nvSpPr>
            <p:spPr>
              <a:xfrm>
                <a:off x="5441900" y="3058300"/>
                <a:ext cx="59525" cy="19552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7821" extrusionOk="0">
                    <a:moveTo>
                      <a:pt x="0" y="1"/>
                    </a:moveTo>
                    <a:lnTo>
                      <a:pt x="0" y="6442"/>
                    </a:lnTo>
                    <a:lnTo>
                      <a:pt x="2381" y="7820"/>
                    </a:lnTo>
                    <a:lnTo>
                      <a:pt x="2381" y="13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7" name="Google Shape;6388;p49">
                <a:extLst>
                  <a:ext uri="{FF2B5EF4-FFF2-40B4-BE49-F238E27FC236}">
                    <a16:creationId xmlns:a16="http://schemas.microsoft.com/office/drawing/2014/main" id="{EE5D5674-5188-452B-9B40-D71BC8FD33E4}"/>
                  </a:ext>
                </a:extLst>
              </p:cNvPr>
              <p:cNvSpPr/>
              <p:nvPr/>
            </p:nvSpPr>
            <p:spPr>
              <a:xfrm>
                <a:off x="5349150" y="2943650"/>
                <a:ext cx="58925" cy="25627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0251" extrusionOk="0">
                    <a:moveTo>
                      <a:pt x="1" y="0"/>
                    </a:moveTo>
                    <a:lnTo>
                      <a:pt x="1" y="8872"/>
                    </a:lnTo>
                    <a:lnTo>
                      <a:pt x="2357" y="10251"/>
                    </a:lnTo>
                    <a:lnTo>
                      <a:pt x="2357" y="137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8" name="Google Shape;6389;p49">
                <a:extLst>
                  <a:ext uri="{FF2B5EF4-FFF2-40B4-BE49-F238E27FC236}">
                    <a16:creationId xmlns:a16="http://schemas.microsoft.com/office/drawing/2014/main" id="{2F7B11BB-7912-4912-A179-74CAC09682E1}"/>
                  </a:ext>
                </a:extLst>
              </p:cNvPr>
              <p:cNvSpPr/>
              <p:nvPr/>
            </p:nvSpPr>
            <p:spPr>
              <a:xfrm>
                <a:off x="5535250" y="2947400"/>
                <a:ext cx="59550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4412" extrusionOk="0">
                    <a:moveTo>
                      <a:pt x="0" y="1"/>
                    </a:moveTo>
                    <a:lnTo>
                      <a:pt x="0" y="13033"/>
                    </a:lnTo>
                    <a:lnTo>
                      <a:pt x="2381" y="14412"/>
                    </a:lnTo>
                    <a:lnTo>
                      <a:pt x="2381" y="13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pic>
        <p:nvPicPr>
          <p:cNvPr id="152" name="No 31">
            <a:hlinkClick r:id="" action="ppaction://media"/>
            <a:extLst>
              <a:ext uri="{FF2B5EF4-FFF2-40B4-BE49-F238E27FC236}">
                <a16:creationId xmlns:a16="http://schemas.microsoft.com/office/drawing/2014/main" id="{23780CCA-8F35-4451-A123-2C3117A849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9700" end="280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1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31">
            <a:hlinkClick r:id="" action="ppaction://media"/>
            <a:extLst>
              <a:ext uri="{FF2B5EF4-FFF2-40B4-BE49-F238E27FC236}">
                <a16:creationId xmlns:a16="http://schemas.microsoft.com/office/drawing/2014/main" id="{087919D4-8173-4382-B45B-559B89CB56E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9200" end="0.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KELEBIHAN STRATEGI COOPERATIVE LEARNING</a:t>
            </a:r>
            <a:endParaRPr lang="en-ID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83058" y="1440578"/>
            <a:ext cx="4500414" cy="32675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tidak terlalu menggantungkan pada guru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akan tetapi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dapat menambah kepercayaan kemampuan berpikir sendiri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menemukan informasi dari berbagai sumber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dan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belajar dari peserta didik yang lain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dapat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mengembangkan kemampuan mengungkapkan ide 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atau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gagasan dengan kata-kata secara verbal 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8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membandingkannya dengan ide-ide orang lain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693" name="Google Shape;774;p27">
            <a:extLst>
              <a:ext uri="{FF2B5EF4-FFF2-40B4-BE49-F238E27FC236}">
                <a16:creationId xmlns:a16="http://schemas.microsoft.com/office/drawing/2014/main" id="{ED78BE3E-AC08-4EA5-A6F9-4BEBDB5D7B94}"/>
              </a:ext>
            </a:extLst>
          </p:cNvPr>
          <p:cNvGrpSpPr/>
          <p:nvPr/>
        </p:nvGrpSpPr>
        <p:grpSpPr>
          <a:xfrm>
            <a:off x="684690" y="1769851"/>
            <a:ext cx="2949989" cy="2677721"/>
            <a:chOff x="755856" y="1978199"/>
            <a:chExt cx="3078801" cy="2763652"/>
          </a:xfrm>
        </p:grpSpPr>
        <p:sp>
          <p:nvSpPr>
            <p:cNvPr id="694" name="Google Shape;775;p27">
              <a:extLst>
                <a:ext uri="{FF2B5EF4-FFF2-40B4-BE49-F238E27FC236}">
                  <a16:creationId xmlns:a16="http://schemas.microsoft.com/office/drawing/2014/main" id="{61C0CEAB-8FE2-4585-BBE9-CC8F6AE4C3F3}"/>
                </a:ext>
              </a:extLst>
            </p:cNvPr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776;p27">
              <a:extLst>
                <a:ext uri="{FF2B5EF4-FFF2-40B4-BE49-F238E27FC236}">
                  <a16:creationId xmlns:a16="http://schemas.microsoft.com/office/drawing/2014/main" id="{5238149A-893D-4111-B710-0A34FF9B3491}"/>
                </a:ext>
              </a:extLst>
            </p:cNvPr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777;p27">
              <a:extLst>
                <a:ext uri="{FF2B5EF4-FFF2-40B4-BE49-F238E27FC236}">
                  <a16:creationId xmlns:a16="http://schemas.microsoft.com/office/drawing/2014/main" id="{9C5AC27D-9B38-4848-B537-2D0556CA4EC8}"/>
                </a:ext>
              </a:extLst>
            </p:cNvPr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778;p27">
              <a:extLst>
                <a:ext uri="{FF2B5EF4-FFF2-40B4-BE49-F238E27FC236}">
                  <a16:creationId xmlns:a16="http://schemas.microsoft.com/office/drawing/2014/main" id="{76F7D654-DD95-42A1-9026-D47411396B80}"/>
                </a:ext>
              </a:extLst>
            </p:cNvPr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779;p27">
              <a:extLst>
                <a:ext uri="{FF2B5EF4-FFF2-40B4-BE49-F238E27FC236}">
                  <a16:creationId xmlns:a16="http://schemas.microsoft.com/office/drawing/2014/main" id="{B4072B0F-621A-4F76-9F2E-D02668498F8E}"/>
                </a:ext>
              </a:extLst>
            </p:cNvPr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780;p27">
              <a:extLst>
                <a:ext uri="{FF2B5EF4-FFF2-40B4-BE49-F238E27FC236}">
                  <a16:creationId xmlns:a16="http://schemas.microsoft.com/office/drawing/2014/main" id="{604F8827-3EE5-4BEF-B3C3-587F0A08674F}"/>
                </a:ext>
              </a:extLst>
            </p:cNvPr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81;p27">
              <a:extLst>
                <a:ext uri="{FF2B5EF4-FFF2-40B4-BE49-F238E27FC236}">
                  <a16:creationId xmlns:a16="http://schemas.microsoft.com/office/drawing/2014/main" id="{82F44666-63E8-4B57-A78D-470CFF3C0911}"/>
                </a:ext>
              </a:extLst>
            </p:cNvPr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82;p27">
              <a:extLst>
                <a:ext uri="{FF2B5EF4-FFF2-40B4-BE49-F238E27FC236}">
                  <a16:creationId xmlns:a16="http://schemas.microsoft.com/office/drawing/2014/main" id="{DBE15DF3-DF5C-460A-A036-7D9839DDD326}"/>
                </a:ext>
              </a:extLst>
            </p:cNvPr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83;p27">
              <a:extLst>
                <a:ext uri="{FF2B5EF4-FFF2-40B4-BE49-F238E27FC236}">
                  <a16:creationId xmlns:a16="http://schemas.microsoft.com/office/drawing/2014/main" id="{DB0A6D72-9BD7-4939-B185-72F3E89B56AA}"/>
                </a:ext>
              </a:extLst>
            </p:cNvPr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84;p27">
              <a:extLst>
                <a:ext uri="{FF2B5EF4-FFF2-40B4-BE49-F238E27FC236}">
                  <a16:creationId xmlns:a16="http://schemas.microsoft.com/office/drawing/2014/main" id="{1DF9A426-6E44-4C66-BFEA-14B197D09A29}"/>
                </a:ext>
              </a:extLst>
            </p:cNvPr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85;p27">
              <a:extLst>
                <a:ext uri="{FF2B5EF4-FFF2-40B4-BE49-F238E27FC236}">
                  <a16:creationId xmlns:a16="http://schemas.microsoft.com/office/drawing/2014/main" id="{110C6CDB-6350-4781-BAE3-9A165F4F2C01}"/>
                </a:ext>
              </a:extLst>
            </p:cNvPr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86;p27">
              <a:extLst>
                <a:ext uri="{FF2B5EF4-FFF2-40B4-BE49-F238E27FC236}">
                  <a16:creationId xmlns:a16="http://schemas.microsoft.com/office/drawing/2014/main" id="{5C7F2388-CD69-4DE5-B7CC-AFEA24C8F277}"/>
                </a:ext>
              </a:extLst>
            </p:cNvPr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87;p27">
              <a:extLst>
                <a:ext uri="{FF2B5EF4-FFF2-40B4-BE49-F238E27FC236}">
                  <a16:creationId xmlns:a16="http://schemas.microsoft.com/office/drawing/2014/main" id="{C262E3D1-CEAD-4573-B5E8-29536C9A44A2}"/>
                </a:ext>
              </a:extLst>
            </p:cNvPr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88;p27">
              <a:extLst>
                <a:ext uri="{FF2B5EF4-FFF2-40B4-BE49-F238E27FC236}">
                  <a16:creationId xmlns:a16="http://schemas.microsoft.com/office/drawing/2014/main" id="{6CFFEE75-6C52-4F8E-B2BD-2B730D266B4C}"/>
                </a:ext>
              </a:extLst>
            </p:cNvPr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89;p27">
              <a:extLst>
                <a:ext uri="{FF2B5EF4-FFF2-40B4-BE49-F238E27FC236}">
                  <a16:creationId xmlns:a16="http://schemas.microsoft.com/office/drawing/2014/main" id="{AE13AD99-BC9C-45A0-A7EE-09A46A5EDC31}"/>
                </a:ext>
              </a:extLst>
            </p:cNvPr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90;p27">
              <a:extLst>
                <a:ext uri="{FF2B5EF4-FFF2-40B4-BE49-F238E27FC236}">
                  <a16:creationId xmlns:a16="http://schemas.microsoft.com/office/drawing/2014/main" id="{80AE82E1-2E6E-4BF0-A24F-A4EB9DFF9ACA}"/>
                </a:ext>
              </a:extLst>
            </p:cNvPr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91;p27">
              <a:extLst>
                <a:ext uri="{FF2B5EF4-FFF2-40B4-BE49-F238E27FC236}">
                  <a16:creationId xmlns:a16="http://schemas.microsoft.com/office/drawing/2014/main" id="{0F00E791-6ED9-4E9F-8E69-5E0A4DB1BC2E}"/>
                </a:ext>
              </a:extLst>
            </p:cNvPr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92;p27">
              <a:extLst>
                <a:ext uri="{FF2B5EF4-FFF2-40B4-BE49-F238E27FC236}">
                  <a16:creationId xmlns:a16="http://schemas.microsoft.com/office/drawing/2014/main" id="{0CC16722-BAF2-4807-8D97-33DB2BB27D68}"/>
                </a:ext>
              </a:extLst>
            </p:cNvPr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93;p27">
              <a:extLst>
                <a:ext uri="{FF2B5EF4-FFF2-40B4-BE49-F238E27FC236}">
                  <a16:creationId xmlns:a16="http://schemas.microsoft.com/office/drawing/2014/main" id="{D193850E-BFF0-46D1-9F49-FB2C342E1C98}"/>
                </a:ext>
              </a:extLst>
            </p:cNvPr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94;p27">
              <a:extLst>
                <a:ext uri="{FF2B5EF4-FFF2-40B4-BE49-F238E27FC236}">
                  <a16:creationId xmlns:a16="http://schemas.microsoft.com/office/drawing/2014/main" id="{E81E35FD-B775-47E0-9653-74C3E1B7793A}"/>
                </a:ext>
              </a:extLst>
            </p:cNvPr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95;p27">
              <a:extLst>
                <a:ext uri="{FF2B5EF4-FFF2-40B4-BE49-F238E27FC236}">
                  <a16:creationId xmlns:a16="http://schemas.microsoft.com/office/drawing/2014/main" id="{B5765E57-0976-4A50-89E2-288342D576CE}"/>
                </a:ext>
              </a:extLst>
            </p:cNvPr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96;p27">
              <a:extLst>
                <a:ext uri="{FF2B5EF4-FFF2-40B4-BE49-F238E27FC236}">
                  <a16:creationId xmlns:a16="http://schemas.microsoft.com/office/drawing/2014/main" id="{7EDDFAD8-4772-4928-8961-7CAE878F3069}"/>
                </a:ext>
              </a:extLst>
            </p:cNvPr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97;p27">
              <a:extLst>
                <a:ext uri="{FF2B5EF4-FFF2-40B4-BE49-F238E27FC236}">
                  <a16:creationId xmlns:a16="http://schemas.microsoft.com/office/drawing/2014/main" id="{3834E8E9-80B5-4518-B0A3-FBBFE89BD681}"/>
                </a:ext>
              </a:extLst>
            </p:cNvPr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98;p27">
              <a:extLst>
                <a:ext uri="{FF2B5EF4-FFF2-40B4-BE49-F238E27FC236}">
                  <a16:creationId xmlns:a16="http://schemas.microsoft.com/office/drawing/2014/main" id="{1A9BD477-A36D-4745-967D-53D2AC8B476D}"/>
                </a:ext>
              </a:extLst>
            </p:cNvPr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99;p27">
              <a:extLst>
                <a:ext uri="{FF2B5EF4-FFF2-40B4-BE49-F238E27FC236}">
                  <a16:creationId xmlns:a16="http://schemas.microsoft.com/office/drawing/2014/main" id="{6455E1C9-2C71-4943-8061-DF29CE3B7644}"/>
                </a:ext>
              </a:extLst>
            </p:cNvPr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800;p27">
              <a:extLst>
                <a:ext uri="{FF2B5EF4-FFF2-40B4-BE49-F238E27FC236}">
                  <a16:creationId xmlns:a16="http://schemas.microsoft.com/office/drawing/2014/main" id="{74B7887A-A634-44A2-801B-C12B302842FD}"/>
                </a:ext>
              </a:extLst>
            </p:cNvPr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801;p27">
              <a:extLst>
                <a:ext uri="{FF2B5EF4-FFF2-40B4-BE49-F238E27FC236}">
                  <a16:creationId xmlns:a16="http://schemas.microsoft.com/office/drawing/2014/main" id="{C95438C3-6B63-45B3-9995-8915CA934694}"/>
                </a:ext>
              </a:extLst>
            </p:cNvPr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802;p27">
              <a:extLst>
                <a:ext uri="{FF2B5EF4-FFF2-40B4-BE49-F238E27FC236}">
                  <a16:creationId xmlns:a16="http://schemas.microsoft.com/office/drawing/2014/main" id="{208B2D37-4B5B-4EA8-A2D5-59A4D822D32E}"/>
                </a:ext>
              </a:extLst>
            </p:cNvPr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803;p27">
              <a:extLst>
                <a:ext uri="{FF2B5EF4-FFF2-40B4-BE49-F238E27FC236}">
                  <a16:creationId xmlns:a16="http://schemas.microsoft.com/office/drawing/2014/main" id="{4302AFBE-F67C-4668-87BB-7C0A73DB7237}"/>
                </a:ext>
              </a:extLst>
            </p:cNvPr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804;p27">
              <a:extLst>
                <a:ext uri="{FF2B5EF4-FFF2-40B4-BE49-F238E27FC236}">
                  <a16:creationId xmlns:a16="http://schemas.microsoft.com/office/drawing/2014/main" id="{C3CAFEC8-1134-473D-8BFF-64AB1CEB7E00}"/>
                </a:ext>
              </a:extLst>
            </p:cNvPr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D6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805;p27">
              <a:extLst>
                <a:ext uri="{FF2B5EF4-FFF2-40B4-BE49-F238E27FC236}">
                  <a16:creationId xmlns:a16="http://schemas.microsoft.com/office/drawing/2014/main" id="{D0E509E6-147F-41EF-87DD-0B9C277843A3}"/>
                </a:ext>
              </a:extLst>
            </p:cNvPr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806;p27">
              <a:extLst>
                <a:ext uri="{FF2B5EF4-FFF2-40B4-BE49-F238E27FC236}">
                  <a16:creationId xmlns:a16="http://schemas.microsoft.com/office/drawing/2014/main" id="{E6766B06-E65F-4FC9-AFCB-83B4288AE336}"/>
                </a:ext>
              </a:extLst>
            </p:cNvPr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807;p27">
              <a:extLst>
                <a:ext uri="{FF2B5EF4-FFF2-40B4-BE49-F238E27FC236}">
                  <a16:creationId xmlns:a16="http://schemas.microsoft.com/office/drawing/2014/main" id="{A46F7671-101E-449C-8AA2-4C3BD1A095E0}"/>
                </a:ext>
              </a:extLst>
            </p:cNvPr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808;p27">
              <a:extLst>
                <a:ext uri="{FF2B5EF4-FFF2-40B4-BE49-F238E27FC236}">
                  <a16:creationId xmlns:a16="http://schemas.microsoft.com/office/drawing/2014/main" id="{53740F15-13A1-4E6C-A8BA-410EB604084C}"/>
                </a:ext>
              </a:extLst>
            </p:cNvPr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809;p27">
              <a:extLst>
                <a:ext uri="{FF2B5EF4-FFF2-40B4-BE49-F238E27FC236}">
                  <a16:creationId xmlns:a16="http://schemas.microsoft.com/office/drawing/2014/main" id="{CB0E2036-9A67-4D46-8DDB-5AF85B187627}"/>
                </a:ext>
              </a:extLst>
            </p:cNvPr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810;p27">
              <a:extLst>
                <a:ext uri="{FF2B5EF4-FFF2-40B4-BE49-F238E27FC236}">
                  <a16:creationId xmlns:a16="http://schemas.microsoft.com/office/drawing/2014/main" id="{A0B8556F-E97F-486A-B1D9-442E434501F9}"/>
                </a:ext>
              </a:extLst>
            </p:cNvPr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811;p27">
              <a:extLst>
                <a:ext uri="{FF2B5EF4-FFF2-40B4-BE49-F238E27FC236}">
                  <a16:creationId xmlns:a16="http://schemas.microsoft.com/office/drawing/2014/main" id="{4DE0DAD5-BD89-4129-BCFB-6B1E4CFC58F1}"/>
                </a:ext>
              </a:extLst>
            </p:cNvPr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812;p27">
              <a:extLst>
                <a:ext uri="{FF2B5EF4-FFF2-40B4-BE49-F238E27FC236}">
                  <a16:creationId xmlns:a16="http://schemas.microsoft.com/office/drawing/2014/main" id="{45B39CDE-41A2-4F62-8201-26842137E1F4}"/>
                </a:ext>
              </a:extLst>
            </p:cNvPr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813;p27">
              <a:extLst>
                <a:ext uri="{FF2B5EF4-FFF2-40B4-BE49-F238E27FC236}">
                  <a16:creationId xmlns:a16="http://schemas.microsoft.com/office/drawing/2014/main" id="{B7FBECB7-6F63-4334-B0D3-E238561D5151}"/>
                </a:ext>
              </a:extLst>
            </p:cNvPr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814;p27">
              <a:extLst>
                <a:ext uri="{FF2B5EF4-FFF2-40B4-BE49-F238E27FC236}">
                  <a16:creationId xmlns:a16="http://schemas.microsoft.com/office/drawing/2014/main" id="{8CE55732-A49C-4ED4-8527-C645D74876AF}"/>
                </a:ext>
              </a:extLst>
            </p:cNvPr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815;p27">
              <a:extLst>
                <a:ext uri="{FF2B5EF4-FFF2-40B4-BE49-F238E27FC236}">
                  <a16:creationId xmlns:a16="http://schemas.microsoft.com/office/drawing/2014/main" id="{C8F9C630-55A5-4BA1-9221-D268721F6B64}"/>
                </a:ext>
              </a:extLst>
            </p:cNvPr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816;p27">
              <a:extLst>
                <a:ext uri="{FF2B5EF4-FFF2-40B4-BE49-F238E27FC236}">
                  <a16:creationId xmlns:a16="http://schemas.microsoft.com/office/drawing/2014/main" id="{5F2CC3C4-8555-44AB-ACD5-97009EC0D952}"/>
                </a:ext>
              </a:extLst>
            </p:cNvPr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817;p27">
              <a:extLst>
                <a:ext uri="{FF2B5EF4-FFF2-40B4-BE49-F238E27FC236}">
                  <a16:creationId xmlns:a16="http://schemas.microsoft.com/office/drawing/2014/main" id="{7877969C-FA07-4404-8FC4-58A15F1DF02D}"/>
                </a:ext>
              </a:extLst>
            </p:cNvPr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818;p27">
              <a:extLst>
                <a:ext uri="{FF2B5EF4-FFF2-40B4-BE49-F238E27FC236}">
                  <a16:creationId xmlns:a16="http://schemas.microsoft.com/office/drawing/2014/main" id="{725C34FD-39BD-4319-91EF-306D6FC75CF1}"/>
                </a:ext>
              </a:extLst>
            </p:cNvPr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819;p27">
              <a:extLst>
                <a:ext uri="{FF2B5EF4-FFF2-40B4-BE49-F238E27FC236}">
                  <a16:creationId xmlns:a16="http://schemas.microsoft.com/office/drawing/2014/main" id="{FB3148D9-EA60-44E8-BB2A-F081A91268CA}"/>
                </a:ext>
              </a:extLst>
            </p:cNvPr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820;p27">
              <a:extLst>
                <a:ext uri="{FF2B5EF4-FFF2-40B4-BE49-F238E27FC236}">
                  <a16:creationId xmlns:a16="http://schemas.microsoft.com/office/drawing/2014/main" id="{ACE4A14A-3484-4195-A23D-54AA838C7E0B}"/>
                </a:ext>
              </a:extLst>
            </p:cNvPr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821;p27">
              <a:extLst>
                <a:ext uri="{FF2B5EF4-FFF2-40B4-BE49-F238E27FC236}">
                  <a16:creationId xmlns:a16="http://schemas.microsoft.com/office/drawing/2014/main" id="{F353DDF2-F83C-4DED-AA82-4CFA7CBFC899}"/>
                </a:ext>
              </a:extLst>
            </p:cNvPr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822;p27">
              <a:extLst>
                <a:ext uri="{FF2B5EF4-FFF2-40B4-BE49-F238E27FC236}">
                  <a16:creationId xmlns:a16="http://schemas.microsoft.com/office/drawing/2014/main" id="{A8B51D19-1ABB-4DBC-9D00-CDE16A625F91}"/>
                </a:ext>
              </a:extLst>
            </p:cNvPr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823;p27">
              <a:extLst>
                <a:ext uri="{FF2B5EF4-FFF2-40B4-BE49-F238E27FC236}">
                  <a16:creationId xmlns:a16="http://schemas.microsoft.com/office/drawing/2014/main" id="{B91DD0BE-F874-413A-B045-F495D729705E}"/>
                </a:ext>
              </a:extLst>
            </p:cNvPr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824;p27">
              <a:extLst>
                <a:ext uri="{FF2B5EF4-FFF2-40B4-BE49-F238E27FC236}">
                  <a16:creationId xmlns:a16="http://schemas.microsoft.com/office/drawing/2014/main" id="{EF6B2B8A-F5C2-4679-B03F-B8CF21210135}"/>
                </a:ext>
              </a:extLst>
            </p:cNvPr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825;p27">
              <a:extLst>
                <a:ext uri="{FF2B5EF4-FFF2-40B4-BE49-F238E27FC236}">
                  <a16:creationId xmlns:a16="http://schemas.microsoft.com/office/drawing/2014/main" id="{F60A61A3-719A-4235-9AB5-D2CE877FA3A0}"/>
                </a:ext>
              </a:extLst>
            </p:cNvPr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826;p27">
              <a:extLst>
                <a:ext uri="{FF2B5EF4-FFF2-40B4-BE49-F238E27FC236}">
                  <a16:creationId xmlns:a16="http://schemas.microsoft.com/office/drawing/2014/main" id="{44FFE899-752D-483D-AD04-0F93F0D28301}"/>
                </a:ext>
              </a:extLst>
            </p:cNvPr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827;p27">
              <a:extLst>
                <a:ext uri="{FF2B5EF4-FFF2-40B4-BE49-F238E27FC236}">
                  <a16:creationId xmlns:a16="http://schemas.microsoft.com/office/drawing/2014/main" id="{395E4693-7C81-4235-87A6-96DDE72421CE}"/>
                </a:ext>
              </a:extLst>
            </p:cNvPr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828;p27">
              <a:extLst>
                <a:ext uri="{FF2B5EF4-FFF2-40B4-BE49-F238E27FC236}">
                  <a16:creationId xmlns:a16="http://schemas.microsoft.com/office/drawing/2014/main" id="{20BF33DB-D15F-49BB-B664-384092BA51A5}"/>
                </a:ext>
              </a:extLst>
            </p:cNvPr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829;p27">
              <a:extLst>
                <a:ext uri="{FF2B5EF4-FFF2-40B4-BE49-F238E27FC236}">
                  <a16:creationId xmlns:a16="http://schemas.microsoft.com/office/drawing/2014/main" id="{23B239A1-7C94-4F51-B28C-9E1D0EE56A6D}"/>
                </a:ext>
              </a:extLst>
            </p:cNvPr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830;p27">
              <a:extLst>
                <a:ext uri="{FF2B5EF4-FFF2-40B4-BE49-F238E27FC236}">
                  <a16:creationId xmlns:a16="http://schemas.microsoft.com/office/drawing/2014/main" id="{51C1B386-2756-4847-801E-2A0370188E6F}"/>
                </a:ext>
              </a:extLst>
            </p:cNvPr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No 31">
            <a:hlinkClick r:id="" action="ppaction://media"/>
            <a:extLst>
              <a:ext uri="{FF2B5EF4-FFF2-40B4-BE49-F238E27FC236}">
                <a16:creationId xmlns:a16="http://schemas.microsoft.com/office/drawing/2014/main" id="{98ED4690-86F4-4B6A-809D-64F9FDEE140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800" end="5510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00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550299" y="1293728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56816" y="2099106"/>
            <a:ext cx="4054887" cy="21595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Membantu peserta didik untuk </a:t>
            </a:r>
            <a:r>
              <a:rPr lang="en-US" sz="18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respect pada orang lain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dan menyadari akan segala keterbatasannya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serta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menerima segala perbedaan.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Membantu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memberdayakan setiap peserta didik 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untuk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lebih bertanggung jawab dalam belajar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1" name="Google Shape;189;p12">
            <a:extLst>
              <a:ext uri="{FF2B5EF4-FFF2-40B4-BE49-F238E27FC236}">
                <a16:creationId xmlns:a16="http://schemas.microsoft.com/office/drawing/2014/main" id="{445D496C-C74E-45A5-9C22-CF2864E791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KELEBIHAN STRATEGI COOPERATIVE LEARNING</a:t>
            </a:r>
            <a:endParaRPr lang="en-ID" dirty="0"/>
          </a:p>
        </p:txBody>
      </p:sp>
      <p:grpSp>
        <p:nvGrpSpPr>
          <p:cNvPr id="172" name="Google Shape;3841;p55">
            <a:extLst>
              <a:ext uri="{FF2B5EF4-FFF2-40B4-BE49-F238E27FC236}">
                <a16:creationId xmlns:a16="http://schemas.microsoft.com/office/drawing/2014/main" id="{BE8DA0B9-FF9B-47C5-8ACE-9844E2BCE3F0}"/>
              </a:ext>
            </a:extLst>
          </p:cNvPr>
          <p:cNvGrpSpPr/>
          <p:nvPr/>
        </p:nvGrpSpPr>
        <p:grpSpPr>
          <a:xfrm flipH="1">
            <a:off x="5068820" y="1975194"/>
            <a:ext cx="1232082" cy="1742538"/>
            <a:chOff x="6511100" y="1198625"/>
            <a:chExt cx="564750" cy="866475"/>
          </a:xfrm>
        </p:grpSpPr>
        <p:sp>
          <p:nvSpPr>
            <p:cNvPr id="173" name="Google Shape;3842;p55">
              <a:extLst>
                <a:ext uri="{FF2B5EF4-FFF2-40B4-BE49-F238E27FC236}">
                  <a16:creationId xmlns:a16="http://schemas.microsoft.com/office/drawing/2014/main" id="{43BEB785-E3A2-4415-A70A-F6975745CA9E}"/>
                </a:ext>
              </a:extLst>
            </p:cNvPr>
            <p:cNvSpPr/>
            <p:nvPr/>
          </p:nvSpPr>
          <p:spPr>
            <a:xfrm>
              <a:off x="6515950" y="1751950"/>
              <a:ext cx="542350" cy="313150"/>
            </a:xfrm>
            <a:custGeom>
              <a:avLst/>
              <a:gdLst/>
              <a:ahLst/>
              <a:cxnLst/>
              <a:rect l="l" t="t" r="r" b="b"/>
              <a:pathLst>
                <a:path w="21694" h="12526" extrusionOk="0">
                  <a:moveTo>
                    <a:pt x="10847" y="1"/>
                  </a:moveTo>
                  <a:cubicBezTo>
                    <a:pt x="7970" y="1"/>
                    <a:pt x="5211" y="661"/>
                    <a:pt x="3177" y="1835"/>
                  </a:cubicBezTo>
                  <a:cubicBezTo>
                    <a:pt x="1143" y="3010"/>
                    <a:pt x="0" y="4602"/>
                    <a:pt x="0" y="6264"/>
                  </a:cubicBezTo>
                  <a:cubicBezTo>
                    <a:pt x="0" y="7925"/>
                    <a:pt x="1143" y="9518"/>
                    <a:pt x="3177" y="10692"/>
                  </a:cubicBezTo>
                  <a:cubicBezTo>
                    <a:pt x="5211" y="11866"/>
                    <a:pt x="7970" y="12526"/>
                    <a:pt x="10847" y="12526"/>
                  </a:cubicBezTo>
                  <a:cubicBezTo>
                    <a:pt x="13723" y="12526"/>
                    <a:pt x="16483" y="11866"/>
                    <a:pt x="18517" y="10692"/>
                  </a:cubicBezTo>
                  <a:cubicBezTo>
                    <a:pt x="20551" y="9518"/>
                    <a:pt x="21694" y="7925"/>
                    <a:pt x="21694" y="6264"/>
                  </a:cubicBezTo>
                  <a:cubicBezTo>
                    <a:pt x="21694" y="4602"/>
                    <a:pt x="20551" y="3010"/>
                    <a:pt x="18517" y="1835"/>
                  </a:cubicBezTo>
                  <a:cubicBezTo>
                    <a:pt x="16483" y="661"/>
                    <a:pt x="13723" y="1"/>
                    <a:pt x="10847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843;p55">
              <a:extLst>
                <a:ext uri="{FF2B5EF4-FFF2-40B4-BE49-F238E27FC236}">
                  <a16:creationId xmlns:a16="http://schemas.microsoft.com/office/drawing/2014/main" id="{70F2DE38-F92B-4720-AFD7-6B236152E451}"/>
                </a:ext>
              </a:extLst>
            </p:cNvPr>
            <p:cNvSpPr/>
            <p:nvPr/>
          </p:nvSpPr>
          <p:spPr>
            <a:xfrm>
              <a:off x="6600975" y="1853600"/>
              <a:ext cx="46375" cy="51175"/>
            </a:xfrm>
            <a:custGeom>
              <a:avLst/>
              <a:gdLst/>
              <a:ahLst/>
              <a:cxnLst/>
              <a:rect l="l" t="t" r="r" b="b"/>
              <a:pathLst>
                <a:path w="1855" h="2047" extrusionOk="0">
                  <a:moveTo>
                    <a:pt x="1339" y="1"/>
                  </a:moveTo>
                  <a:cubicBezTo>
                    <a:pt x="1293" y="1"/>
                    <a:pt x="1245" y="20"/>
                    <a:pt x="1193" y="62"/>
                  </a:cubicBezTo>
                  <a:cubicBezTo>
                    <a:pt x="728" y="442"/>
                    <a:pt x="0" y="1957"/>
                    <a:pt x="0" y="1957"/>
                  </a:cubicBezTo>
                  <a:cubicBezTo>
                    <a:pt x="0" y="1957"/>
                    <a:pt x="51" y="2047"/>
                    <a:pt x="259" y="2047"/>
                  </a:cubicBezTo>
                  <a:cubicBezTo>
                    <a:pt x="394" y="2047"/>
                    <a:pt x="595" y="2009"/>
                    <a:pt x="891" y="1885"/>
                  </a:cubicBezTo>
                  <a:cubicBezTo>
                    <a:pt x="1643" y="1568"/>
                    <a:pt x="1855" y="1192"/>
                    <a:pt x="1855" y="1192"/>
                  </a:cubicBezTo>
                  <a:cubicBezTo>
                    <a:pt x="1855" y="1192"/>
                    <a:pt x="1700" y="1"/>
                    <a:pt x="133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844;p55">
              <a:extLst>
                <a:ext uri="{FF2B5EF4-FFF2-40B4-BE49-F238E27FC236}">
                  <a16:creationId xmlns:a16="http://schemas.microsoft.com/office/drawing/2014/main" id="{49CFDE94-B646-4512-8F66-813C4BBA7B94}"/>
                </a:ext>
              </a:extLst>
            </p:cNvPr>
            <p:cNvSpPr/>
            <p:nvPr/>
          </p:nvSpPr>
          <p:spPr>
            <a:xfrm>
              <a:off x="6579925" y="1770425"/>
              <a:ext cx="83150" cy="115600"/>
            </a:xfrm>
            <a:custGeom>
              <a:avLst/>
              <a:gdLst/>
              <a:ahLst/>
              <a:cxnLst/>
              <a:rect l="l" t="t" r="r" b="b"/>
              <a:pathLst>
                <a:path w="3326" h="4624" extrusionOk="0">
                  <a:moveTo>
                    <a:pt x="2731" y="0"/>
                  </a:moveTo>
                  <a:lnTo>
                    <a:pt x="1260" y="51"/>
                  </a:lnTo>
                  <a:cubicBezTo>
                    <a:pt x="1260" y="51"/>
                    <a:pt x="1276" y="1265"/>
                    <a:pt x="1260" y="1580"/>
                  </a:cubicBezTo>
                  <a:cubicBezTo>
                    <a:pt x="1243" y="1894"/>
                    <a:pt x="796" y="3090"/>
                    <a:pt x="622" y="3649"/>
                  </a:cubicBezTo>
                  <a:cubicBezTo>
                    <a:pt x="447" y="4210"/>
                    <a:pt x="0" y="4227"/>
                    <a:pt x="0" y="4227"/>
                  </a:cubicBezTo>
                  <a:cubicBezTo>
                    <a:pt x="0" y="4227"/>
                    <a:pt x="577" y="4624"/>
                    <a:pt x="999" y="4624"/>
                  </a:cubicBezTo>
                  <a:cubicBezTo>
                    <a:pt x="1043" y="4624"/>
                    <a:pt x="1086" y="4619"/>
                    <a:pt x="1126" y="4610"/>
                  </a:cubicBezTo>
                  <a:cubicBezTo>
                    <a:pt x="1549" y="4508"/>
                    <a:pt x="1522" y="3892"/>
                    <a:pt x="1977" y="3276"/>
                  </a:cubicBezTo>
                  <a:cubicBezTo>
                    <a:pt x="2431" y="2661"/>
                    <a:pt x="3325" y="2535"/>
                    <a:pt x="3325" y="2535"/>
                  </a:cubicBezTo>
                  <a:cubicBezTo>
                    <a:pt x="3325" y="2535"/>
                    <a:pt x="3300" y="2246"/>
                    <a:pt x="2999" y="1822"/>
                  </a:cubicBezTo>
                  <a:cubicBezTo>
                    <a:pt x="2699" y="1397"/>
                    <a:pt x="2719" y="792"/>
                    <a:pt x="27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845;p55">
              <a:extLst>
                <a:ext uri="{FF2B5EF4-FFF2-40B4-BE49-F238E27FC236}">
                  <a16:creationId xmlns:a16="http://schemas.microsoft.com/office/drawing/2014/main" id="{445F1CD3-340B-43B2-A616-484BBF798F7C}"/>
                </a:ext>
              </a:extLst>
            </p:cNvPr>
            <p:cNvSpPr/>
            <p:nvPr/>
          </p:nvSpPr>
          <p:spPr>
            <a:xfrm>
              <a:off x="6555325" y="1821050"/>
              <a:ext cx="112975" cy="93225"/>
            </a:xfrm>
            <a:custGeom>
              <a:avLst/>
              <a:gdLst/>
              <a:ahLst/>
              <a:cxnLst/>
              <a:rect l="l" t="t" r="r" b="b"/>
              <a:pathLst>
                <a:path w="4519" h="3729" extrusionOk="0">
                  <a:moveTo>
                    <a:pt x="3770" y="1"/>
                  </a:moveTo>
                  <a:cubicBezTo>
                    <a:pt x="3755" y="1"/>
                    <a:pt x="3740" y="1"/>
                    <a:pt x="3725" y="2"/>
                  </a:cubicBezTo>
                  <a:cubicBezTo>
                    <a:pt x="3336" y="27"/>
                    <a:pt x="2739" y="461"/>
                    <a:pt x="2539" y="912"/>
                  </a:cubicBezTo>
                  <a:cubicBezTo>
                    <a:pt x="2341" y="1364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90" y="2071"/>
                    <a:pt x="22" y="2248"/>
                    <a:pt x="1" y="2525"/>
                  </a:cubicBezTo>
                  <a:lnTo>
                    <a:pt x="1592" y="3278"/>
                  </a:lnTo>
                  <a:cubicBezTo>
                    <a:pt x="1712" y="3335"/>
                    <a:pt x="1826" y="3374"/>
                    <a:pt x="1935" y="3374"/>
                  </a:cubicBezTo>
                  <a:cubicBezTo>
                    <a:pt x="2159" y="3374"/>
                    <a:pt x="2363" y="3209"/>
                    <a:pt x="2558" y="2696"/>
                  </a:cubicBezTo>
                  <a:cubicBezTo>
                    <a:pt x="2759" y="2165"/>
                    <a:pt x="2873" y="1796"/>
                    <a:pt x="3000" y="1796"/>
                  </a:cubicBezTo>
                  <a:cubicBezTo>
                    <a:pt x="3056" y="1796"/>
                    <a:pt x="3114" y="1866"/>
                    <a:pt x="3184" y="2023"/>
                  </a:cubicBezTo>
                  <a:cubicBezTo>
                    <a:pt x="3414" y="2542"/>
                    <a:pt x="3508" y="3708"/>
                    <a:pt x="3508" y="3708"/>
                  </a:cubicBezTo>
                  <a:cubicBezTo>
                    <a:pt x="3508" y="3708"/>
                    <a:pt x="3566" y="3729"/>
                    <a:pt x="3643" y="3729"/>
                  </a:cubicBezTo>
                  <a:cubicBezTo>
                    <a:pt x="3747" y="3729"/>
                    <a:pt x="3886" y="3691"/>
                    <a:pt x="3972" y="3514"/>
                  </a:cubicBezTo>
                  <a:cubicBezTo>
                    <a:pt x="3972" y="3514"/>
                    <a:pt x="3962" y="2965"/>
                    <a:pt x="4028" y="2497"/>
                  </a:cubicBezTo>
                  <a:cubicBezTo>
                    <a:pt x="4093" y="2028"/>
                    <a:pt x="4518" y="1438"/>
                    <a:pt x="4487" y="873"/>
                  </a:cubicBezTo>
                  <a:cubicBezTo>
                    <a:pt x="4455" y="330"/>
                    <a:pt x="4168" y="1"/>
                    <a:pt x="377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846;p55">
              <a:extLst>
                <a:ext uri="{FF2B5EF4-FFF2-40B4-BE49-F238E27FC236}">
                  <a16:creationId xmlns:a16="http://schemas.microsoft.com/office/drawing/2014/main" id="{0C5EC2D9-6D6C-4F9A-8DD7-09E058C1477C}"/>
                </a:ext>
              </a:extLst>
            </p:cNvPr>
            <p:cNvSpPr/>
            <p:nvPr/>
          </p:nvSpPr>
          <p:spPr>
            <a:xfrm>
              <a:off x="6590325" y="1606625"/>
              <a:ext cx="82725" cy="209525"/>
            </a:xfrm>
            <a:custGeom>
              <a:avLst/>
              <a:gdLst/>
              <a:ahLst/>
              <a:cxnLst/>
              <a:rect l="l" t="t" r="r" b="b"/>
              <a:pathLst>
                <a:path w="3309" h="8381" extrusionOk="0">
                  <a:moveTo>
                    <a:pt x="0" y="1"/>
                  </a:moveTo>
                  <a:cubicBezTo>
                    <a:pt x="126" y="1269"/>
                    <a:pt x="844" y="8215"/>
                    <a:pt x="844" y="8215"/>
                  </a:cubicBezTo>
                  <a:cubicBezTo>
                    <a:pt x="1081" y="8337"/>
                    <a:pt x="1309" y="8381"/>
                    <a:pt x="1515" y="8381"/>
                  </a:cubicBezTo>
                  <a:cubicBezTo>
                    <a:pt x="2049" y="8381"/>
                    <a:pt x="2435" y="8085"/>
                    <a:pt x="2435" y="8085"/>
                  </a:cubicBezTo>
                  <a:cubicBezTo>
                    <a:pt x="2682" y="4754"/>
                    <a:pt x="3308" y="2445"/>
                    <a:pt x="2788" y="1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847;p55">
              <a:extLst>
                <a:ext uri="{FF2B5EF4-FFF2-40B4-BE49-F238E27FC236}">
                  <a16:creationId xmlns:a16="http://schemas.microsoft.com/office/drawing/2014/main" id="{C1DF1C89-FBF4-4A8E-9FC8-5DEE8B8FCF10}"/>
                </a:ext>
              </a:extLst>
            </p:cNvPr>
            <p:cNvSpPr/>
            <p:nvPr/>
          </p:nvSpPr>
          <p:spPr>
            <a:xfrm>
              <a:off x="6699550" y="1807025"/>
              <a:ext cx="46400" cy="51150"/>
            </a:xfrm>
            <a:custGeom>
              <a:avLst/>
              <a:gdLst/>
              <a:ahLst/>
              <a:cxnLst/>
              <a:rect l="l" t="t" r="r" b="b"/>
              <a:pathLst>
                <a:path w="1856" h="2046" extrusionOk="0">
                  <a:moveTo>
                    <a:pt x="1340" y="0"/>
                  </a:moveTo>
                  <a:cubicBezTo>
                    <a:pt x="1294" y="0"/>
                    <a:pt x="1246" y="19"/>
                    <a:pt x="1194" y="62"/>
                  </a:cubicBezTo>
                  <a:cubicBezTo>
                    <a:pt x="729" y="441"/>
                    <a:pt x="1" y="1955"/>
                    <a:pt x="1" y="1955"/>
                  </a:cubicBezTo>
                  <a:cubicBezTo>
                    <a:pt x="1" y="1955"/>
                    <a:pt x="52" y="2046"/>
                    <a:pt x="260" y="2046"/>
                  </a:cubicBezTo>
                  <a:cubicBezTo>
                    <a:pt x="395" y="2046"/>
                    <a:pt x="596" y="2008"/>
                    <a:pt x="891" y="1883"/>
                  </a:cubicBezTo>
                  <a:cubicBezTo>
                    <a:pt x="1644" y="1568"/>
                    <a:pt x="1855" y="1192"/>
                    <a:pt x="1855" y="1192"/>
                  </a:cubicBezTo>
                  <a:cubicBezTo>
                    <a:pt x="1855" y="1192"/>
                    <a:pt x="1701" y="0"/>
                    <a:pt x="1340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848;p55">
              <a:extLst>
                <a:ext uri="{FF2B5EF4-FFF2-40B4-BE49-F238E27FC236}">
                  <a16:creationId xmlns:a16="http://schemas.microsoft.com/office/drawing/2014/main" id="{7CB8D702-9ECC-46C0-B08B-4E07DC798821}"/>
                </a:ext>
              </a:extLst>
            </p:cNvPr>
            <p:cNvSpPr/>
            <p:nvPr/>
          </p:nvSpPr>
          <p:spPr>
            <a:xfrm>
              <a:off x="6678550" y="1723825"/>
              <a:ext cx="83125" cy="115600"/>
            </a:xfrm>
            <a:custGeom>
              <a:avLst/>
              <a:gdLst/>
              <a:ahLst/>
              <a:cxnLst/>
              <a:rect l="l" t="t" r="r" b="b"/>
              <a:pathLst>
                <a:path w="3325" h="4624" extrusionOk="0">
                  <a:moveTo>
                    <a:pt x="2730" y="0"/>
                  </a:moveTo>
                  <a:lnTo>
                    <a:pt x="1259" y="52"/>
                  </a:lnTo>
                  <a:cubicBezTo>
                    <a:pt x="1259" y="52"/>
                    <a:pt x="1275" y="1265"/>
                    <a:pt x="1259" y="1581"/>
                  </a:cubicBezTo>
                  <a:cubicBezTo>
                    <a:pt x="1242" y="1895"/>
                    <a:pt x="794" y="3090"/>
                    <a:pt x="621" y="3650"/>
                  </a:cubicBezTo>
                  <a:cubicBezTo>
                    <a:pt x="446" y="4209"/>
                    <a:pt x="0" y="4228"/>
                    <a:pt x="0" y="4228"/>
                  </a:cubicBezTo>
                  <a:cubicBezTo>
                    <a:pt x="0" y="4228"/>
                    <a:pt x="574" y="4624"/>
                    <a:pt x="996" y="4624"/>
                  </a:cubicBezTo>
                  <a:cubicBezTo>
                    <a:pt x="1041" y="4624"/>
                    <a:pt x="1084" y="4619"/>
                    <a:pt x="1125" y="4609"/>
                  </a:cubicBezTo>
                  <a:cubicBezTo>
                    <a:pt x="1548" y="4508"/>
                    <a:pt x="1521" y="3893"/>
                    <a:pt x="1976" y="3277"/>
                  </a:cubicBezTo>
                  <a:cubicBezTo>
                    <a:pt x="2430" y="2662"/>
                    <a:pt x="3324" y="2536"/>
                    <a:pt x="3324" y="2536"/>
                  </a:cubicBezTo>
                  <a:cubicBezTo>
                    <a:pt x="3324" y="2536"/>
                    <a:pt x="3298" y="2247"/>
                    <a:pt x="2997" y="1823"/>
                  </a:cubicBezTo>
                  <a:cubicBezTo>
                    <a:pt x="2698" y="1398"/>
                    <a:pt x="2717" y="792"/>
                    <a:pt x="273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849;p55">
              <a:extLst>
                <a:ext uri="{FF2B5EF4-FFF2-40B4-BE49-F238E27FC236}">
                  <a16:creationId xmlns:a16="http://schemas.microsoft.com/office/drawing/2014/main" id="{804374E3-A324-453B-B155-DF101D1D0B9E}"/>
                </a:ext>
              </a:extLst>
            </p:cNvPr>
            <p:cNvSpPr/>
            <p:nvPr/>
          </p:nvSpPr>
          <p:spPr>
            <a:xfrm>
              <a:off x="6653925" y="1774475"/>
              <a:ext cx="112975" cy="93200"/>
            </a:xfrm>
            <a:custGeom>
              <a:avLst/>
              <a:gdLst/>
              <a:ahLst/>
              <a:cxnLst/>
              <a:rect l="l" t="t" r="r" b="b"/>
              <a:pathLst>
                <a:path w="4519" h="3728" extrusionOk="0">
                  <a:moveTo>
                    <a:pt x="3772" y="1"/>
                  </a:moveTo>
                  <a:cubicBezTo>
                    <a:pt x="3756" y="1"/>
                    <a:pt x="3740" y="1"/>
                    <a:pt x="3724" y="2"/>
                  </a:cubicBezTo>
                  <a:cubicBezTo>
                    <a:pt x="3335" y="26"/>
                    <a:pt x="2738" y="461"/>
                    <a:pt x="2539" y="911"/>
                  </a:cubicBezTo>
                  <a:cubicBezTo>
                    <a:pt x="2341" y="1363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89" y="2071"/>
                    <a:pt x="21" y="2248"/>
                    <a:pt x="1" y="2523"/>
                  </a:cubicBezTo>
                  <a:lnTo>
                    <a:pt x="1592" y="3278"/>
                  </a:lnTo>
                  <a:cubicBezTo>
                    <a:pt x="1712" y="3335"/>
                    <a:pt x="1825" y="3374"/>
                    <a:pt x="1934" y="3374"/>
                  </a:cubicBezTo>
                  <a:cubicBezTo>
                    <a:pt x="2159" y="3374"/>
                    <a:pt x="2363" y="3208"/>
                    <a:pt x="2557" y="2695"/>
                  </a:cubicBezTo>
                  <a:cubicBezTo>
                    <a:pt x="2758" y="2164"/>
                    <a:pt x="2872" y="1794"/>
                    <a:pt x="3000" y="1794"/>
                  </a:cubicBezTo>
                  <a:cubicBezTo>
                    <a:pt x="3056" y="1794"/>
                    <a:pt x="3114" y="1865"/>
                    <a:pt x="3184" y="2022"/>
                  </a:cubicBezTo>
                  <a:cubicBezTo>
                    <a:pt x="3414" y="2541"/>
                    <a:pt x="3508" y="3706"/>
                    <a:pt x="3508" y="3706"/>
                  </a:cubicBezTo>
                  <a:cubicBezTo>
                    <a:pt x="3508" y="3706"/>
                    <a:pt x="3565" y="3728"/>
                    <a:pt x="3643" y="3728"/>
                  </a:cubicBezTo>
                  <a:cubicBezTo>
                    <a:pt x="3747" y="3728"/>
                    <a:pt x="3886" y="3690"/>
                    <a:pt x="3971" y="3513"/>
                  </a:cubicBezTo>
                  <a:cubicBezTo>
                    <a:pt x="3971" y="3513"/>
                    <a:pt x="3962" y="2964"/>
                    <a:pt x="4028" y="2495"/>
                  </a:cubicBezTo>
                  <a:cubicBezTo>
                    <a:pt x="4093" y="2027"/>
                    <a:pt x="4518" y="1437"/>
                    <a:pt x="4486" y="872"/>
                  </a:cubicBezTo>
                  <a:cubicBezTo>
                    <a:pt x="4455" y="329"/>
                    <a:pt x="4169" y="1"/>
                    <a:pt x="377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850;p55">
              <a:extLst>
                <a:ext uri="{FF2B5EF4-FFF2-40B4-BE49-F238E27FC236}">
                  <a16:creationId xmlns:a16="http://schemas.microsoft.com/office/drawing/2014/main" id="{1C146E1D-3642-4D41-A7E9-0BD200AFBE48}"/>
                </a:ext>
              </a:extLst>
            </p:cNvPr>
            <p:cNvSpPr/>
            <p:nvPr/>
          </p:nvSpPr>
          <p:spPr>
            <a:xfrm>
              <a:off x="6687900" y="1554675"/>
              <a:ext cx="84200" cy="213475"/>
            </a:xfrm>
            <a:custGeom>
              <a:avLst/>
              <a:gdLst/>
              <a:ahLst/>
              <a:cxnLst/>
              <a:rect l="l" t="t" r="r" b="b"/>
              <a:pathLst>
                <a:path w="3368" h="8539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1269"/>
                    <a:pt x="885" y="8345"/>
                    <a:pt x="885" y="8345"/>
                  </a:cubicBezTo>
                  <a:cubicBezTo>
                    <a:pt x="1119" y="8490"/>
                    <a:pt x="1369" y="8539"/>
                    <a:pt x="1601" y="8539"/>
                  </a:cubicBezTo>
                  <a:cubicBezTo>
                    <a:pt x="2085" y="8539"/>
                    <a:pt x="2486" y="8325"/>
                    <a:pt x="2486" y="8325"/>
                  </a:cubicBezTo>
                  <a:cubicBezTo>
                    <a:pt x="2392" y="6672"/>
                    <a:pt x="3367" y="3029"/>
                    <a:pt x="2825" y="1620"/>
                  </a:cubicBezTo>
                  <a:cubicBezTo>
                    <a:pt x="2838" y="1159"/>
                    <a:pt x="2389" y="228"/>
                    <a:pt x="2389" y="228"/>
                  </a:cubicBezTo>
                  <a:lnTo>
                    <a:pt x="467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851;p55">
              <a:extLst>
                <a:ext uri="{FF2B5EF4-FFF2-40B4-BE49-F238E27FC236}">
                  <a16:creationId xmlns:a16="http://schemas.microsoft.com/office/drawing/2014/main" id="{B70AE7D9-1FCF-47DF-9D4D-0A5AAFC52718}"/>
                </a:ext>
              </a:extLst>
            </p:cNvPr>
            <p:cNvSpPr/>
            <p:nvPr/>
          </p:nvSpPr>
          <p:spPr>
            <a:xfrm>
              <a:off x="6841300" y="1735100"/>
              <a:ext cx="14225" cy="280275"/>
            </a:xfrm>
            <a:custGeom>
              <a:avLst/>
              <a:gdLst/>
              <a:ahLst/>
              <a:cxnLst/>
              <a:rect l="l" t="t" r="r" b="b"/>
              <a:pathLst>
                <a:path w="569" h="11211" extrusionOk="0">
                  <a:moveTo>
                    <a:pt x="284" y="1"/>
                  </a:moveTo>
                  <a:cubicBezTo>
                    <a:pt x="128" y="1"/>
                    <a:pt x="1" y="128"/>
                    <a:pt x="1" y="284"/>
                  </a:cubicBezTo>
                  <a:lnTo>
                    <a:pt x="1" y="10927"/>
                  </a:lnTo>
                  <a:cubicBezTo>
                    <a:pt x="1" y="11083"/>
                    <a:pt x="128" y="11210"/>
                    <a:pt x="284" y="11210"/>
                  </a:cubicBezTo>
                  <a:cubicBezTo>
                    <a:pt x="441" y="11210"/>
                    <a:pt x="568" y="11083"/>
                    <a:pt x="568" y="10927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852;p55">
              <a:extLst>
                <a:ext uri="{FF2B5EF4-FFF2-40B4-BE49-F238E27FC236}">
                  <a16:creationId xmlns:a16="http://schemas.microsoft.com/office/drawing/2014/main" id="{BEC5E448-8829-4175-AD3B-216C271DF774}"/>
                </a:ext>
              </a:extLst>
            </p:cNvPr>
            <p:cNvSpPr/>
            <p:nvPr/>
          </p:nvSpPr>
          <p:spPr>
            <a:xfrm>
              <a:off x="6667725" y="1668400"/>
              <a:ext cx="73625" cy="247225"/>
            </a:xfrm>
            <a:custGeom>
              <a:avLst/>
              <a:gdLst/>
              <a:ahLst/>
              <a:cxnLst/>
              <a:rect l="l" t="t" r="r" b="b"/>
              <a:pathLst>
                <a:path w="2945" h="9889" extrusionOk="0">
                  <a:moveTo>
                    <a:pt x="2628" y="1"/>
                  </a:moveTo>
                  <a:cubicBezTo>
                    <a:pt x="2498" y="1"/>
                    <a:pt x="2381" y="91"/>
                    <a:pt x="2352" y="223"/>
                  </a:cubicBezTo>
                  <a:lnTo>
                    <a:pt x="38" y="9536"/>
                  </a:lnTo>
                  <a:cubicBezTo>
                    <a:pt x="0" y="9688"/>
                    <a:pt x="93" y="9842"/>
                    <a:pt x="246" y="9880"/>
                  </a:cubicBezTo>
                  <a:cubicBezTo>
                    <a:pt x="268" y="9885"/>
                    <a:pt x="290" y="9887"/>
                    <a:pt x="314" y="9888"/>
                  </a:cubicBezTo>
                  <a:cubicBezTo>
                    <a:pt x="444" y="9887"/>
                    <a:pt x="557" y="9799"/>
                    <a:pt x="589" y="9672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6" y="9"/>
                  </a:cubicBezTo>
                  <a:cubicBezTo>
                    <a:pt x="2673" y="3"/>
                    <a:pt x="2650" y="1"/>
                    <a:pt x="262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853;p55">
              <a:extLst>
                <a:ext uri="{FF2B5EF4-FFF2-40B4-BE49-F238E27FC236}">
                  <a16:creationId xmlns:a16="http://schemas.microsoft.com/office/drawing/2014/main" id="{53DB0C6B-0165-4100-A993-04E3C4A0FA02}"/>
                </a:ext>
              </a:extLst>
            </p:cNvPr>
            <p:cNvSpPr/>
            <p:nvPr/>
          </p:nvSpPr>
          <p:spPr>
            <a:xfrm>
              <a:off x="6955675" y="16687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9" y="1"/>
                    <a:pt x="266" y="3"/>
                    <a:pt x="243" y="9"/>
                  </a:cubicBezTo>
                  <a:cubicBezTo>
                    <a:pt x="94" y="46"/>
                    <a:pt x="1" y="195"/>
                    <a:pt x="34" y="345"/>
                  </a:cubicBezTo>
                  <a:lnTo>
                    <a:pt x="2347" y="9657"/>
                  </a:lnTo>
                  <a:cubicBezTo>
                    <a:pt x="2379" y="9784"/>
                    <a:pt x="2491" y="9872"/>
                    <a:pt x="2622" y="9873"/>
                  </a:cubicBezTo>
                  <a:cubicBezTo>
                    <a:pt x="2645" y="9872"/>
                    <a:pt x="2667" y="9870"/>
                    <a:pt x="2691" y="9865"/>
                  </a:cubicBezTo>
                  <a:cubicBezTo>
                    <a:pt x="2842" y="9827"/>
                    <a:pt x="2935" y="9673"/>
                    <a:pt x="2897" y="9521"/>
                  </a:cubicBezTo>
                  <a:lnTo>
                    <a:pt x="584" y="208"/>
                  </a:lnTo>
                  <a:cubicBezTo>
                    <a:pt x="550" y="83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854;p55">
              <a:extLst>
                <a:ext uri="{FF2B5EF4-FFF2-40B4-BE49-F238E27FC236}">
                  <a16:creationId xmlns:a16="http://schemas.microsoft.com/office/drawing/2014/main" id="{7FC7EA0D-B3CD-4A2F-BEC4-2262C3EE7914}"/>
                </a:ext>
              </a:extLst>
            </p:cNvPr>
            <p:cNvSpPr/>
            <p:nvPr/>
          </p:nvSpPr>
          <p:spPr>
            <a:xfrm>
              <a:off x="6634475" y="1588375"/>
              <a:ext cx="329150" cy="180900"/>
            </a:xfrm>
            <a:custGeom>
              <a:avLst/>
              <a:gdLst/>
              <a:ahLst/>
              <a:cxnLst/>
              <a:rect l="l" t="t" r="r" b="b"/>
              <a:pathLst>
                <a:path w="13166" h="7236" extrusionOk="0">
                  <a:moveTo>
                    <a:pt x="6253" y="0"/>
                  </a:moveTo>
                  <a:cubicBezTo>
                    <a:pt x="5719" y="0"/>
                    <a:pt x="5186" y="118"/>
                    <a:pt x="4779" y="353"/>
                  </a:cubicBezTo>
                  <a:lnTo>
                    <a:pt x="814" y="2641"/>
                  </a:lnTo>
                  <a:cubicBezTo>
                    <a:pt x="1" y="3111"/>
                    <a:pt x="1" y="3874"/>
                    <a:pt x="814" y="4344"/>
                  </a:cubicBezTo>
                  <a:lnTo>
                    <a:pt x="3957" y="6161"/>
                  </a:lnTo>
                  <a:cubicBezTo>
                    <a:pt x="3957" y="6161"/>
                    <a:pt x="5831" y="7236"/>
                    <a:pt x="7359" y="7236"/>
                  </a:cubicBezTo>
                  <a:cubicBezTo>
                    <a:pt x="7571" y="7236"/>
                    <a:pt x="7777" y="7215"/>
                    <a:pt x="7970" y="7167"/>
                  </a:cubicBezTo>
                  <a:cubicBezTo>
                    <a:pt x="9551" y="6780"/>
                    <a:pt x="13165" y="3493"/>
                    <a:pt x="13165" y="3493"/>
                  </a:cubicBezTo>
                  <a:lnTo>
                    <a:pt x="7727" y="353"/>
                  </a:lnTo>
                  <a:cubicBezTo>
                    <a:pt x="7319" y="118"/>
                    <a:pt x="6786" y="0"/>
                    <a:pt x="625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855;p55">
              <a:extLst>
                <a:ext uri="{FF2B5EF4-FFF2-40B4-BE49-F238E27FC236}">
                  <a16:creationId xmlns:a16="http://schemas.microsoft.com/office/drawing/2014/main" id="{1AD3590A-1932-469B-8E04-EF675CCAAB7B}"/>
                </a:ext>
              </a:extLst>
            </p:cNvPr>
            <p:cNvSpPr/>
            <p:nvPr/>
          </p:nvSpPr>
          <p:spPr>
            <a:xfrm>
              <a:off x="6684975" y="1508150"/>
              <a:ext cx="233300" cy="162275"/>
            </a:xfrm>
            <a:custGeom>
              <a:avLst/>
              <a:gdLst/>
              <a:ahLst/>
              <a:cxnLst/>
              <a:rect l="l" t="t" r="r" b="b"/>
              <a:pathLst>
                <a:path w="9332" h="6491" extrusionOk="0">
                  <a:moveTo>
                    <a:pt x="1992" y="1"/>
                  </a:moveTo>
                  <a:cubicBezTo>
                    <a:pt x="1057" y="1"/>
                    <a:pt x="1" y="685"/>
                    <a:pt x="118" y="1861"/>
                  </a:cubicBezTo>
                  <a:lnTo>
                    <a:pt x="1728" y="2743"/>
                  </a:lnTo>
                  <a:lnTo>
                    <a:pt x="7770" y="6413"/>
                  </a:lnTo>
                  <a:cubicBezTo>
                    <a:pt x="7869" y="6466"/>
                    <a:pt x="7961" y="6490"/>
                    <a:pt x="8048" y="6490"/>
                  </a:cubicBezTo>
                  <a:cubicBezTo>
                    <a:pt x="9122" y="6490"/>
                    <a:pt x="9331" y="2743"/>
                    <a:pt x="9331" y="2743"/>
                  </a:cubicBezTo>
                  <a:cubicBezTo>
                    <a:pt x="9331" y="2743"/>
                    <a:pt x="3477" y="429"/>
                    <a:pt x="2563" y="96"/>
                  </a:cubicBezTo>
                  <a:cubicBezTo>
                    <a:pt x="2387" y="32"/>
                    <a:pt x="2192" y="1"/>
                    <a:pt x="1992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856;p55">
              <a:extLst>
                <a:ext uri="{FF2B5EF4-FFF2-40B4-BE49-F238E27FC236}">
                  <a16:creationId xmlns:a16="http://schemas.microsoft.com/office/drawing/2014/main" id="{4635835F-AE88-4A18-A8DE-B1CC675250D3}"/>
                </a:ext>
              </a:extLst>
            </p:cNvPr>
            <p:cNvSpPr/>
            <p:nvPr/>
          </p:nvSpPr>
          <p:spPr>
            <a:xfrm>
              <a:off x="6587400" y="1560125"/>
              <a:ext cx="395325" cy="172075"/>
            </a:xfrm>
            <a:custGeom>
              <a:avLst/>
              <a:gdLst/>
              <a:ahLst/>
              <a:cxnLst/>
              <a:rect l="l" t="t" r="r" b="b"/>
              <a:pathLst>
                <a:path w="15813" h="6883" extrusionOk="0">
                  <a:moveTo>
                    <a:pt x="1993" y="0"/>
                  </a:moveTo>
                  <a:cubicBezTo>
                    <a:pt x="1057" y="0"/>
                    <a:pt x="0" y="684"/>
                    <a:pt x="117" y="1861"/>
                  </a:cubicBezTo>
                  <a:lnTo>
                    <a:pt x="2905" y="3458"/>
                  </a:lnTo>
                  <a:lnTo>
                    <a:pt x="7770" y="6412"/>
                  </a:lnTo>
                  <a:cubicBezTo>
                    <a:pt x="8365" y="6732"/>
                    <a:pt x="9021" y="6883"/>
                    <a:pt x="9718" y="6883"/>
                  </a:cubicBezTo>
                  <a:cubicBezTo>
                    <a:pt x="10564" y="6883"/>
                    <a:pt x="11472" y="6661"/>
                    <a:pt x="12409" y="6250"/>
                  </a:cubicBezTo>
                  <a:cubicBezTo>
                    <a:pt x="14118" y="5499"/>
                    <a:pt x="15813" y="4351"/>
                    <a:pt x="15338" y="2182"/>
                  </a:cubicBezTo>
                  <a:lnTo>
                    <a:pt x="15338" y="2182"/>
                  </a:lnTo>
                  <a:lnTo>
                    <a:pt x="9331" y="2743"/>
                  </a:lnTo>
                  <a:cubicBezTo>
                    <a:pt x="9331" y="2743"/>
                    <a:pt x="3476" y="428"/>
                    <a:pt x="2563" y="96"/>
                  </a:cubicBezTo>
                  <a:cubicBezTo>
                    <a:pt x="2387" y="31"/>
                    <a:pt x="2192" y="0"/>
                    <a:pt x="1993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857;p55">
              <a:extLst>
                <a:ext uri="{FF2B5EF4-FFF2-40B4-BE49-F238E27FC236}">
                  <a16:creationId xmlns:a16="http://schemas.microsoft.com/office/drawing/2014/main" id="{2EA7313D-1276-4FA8-BD56-212CBEBA39F4}"/>
                </a:ext>
              </a:extLst>
            </p:cNvPr>
            <p:cNvSpPr/>
            <p:nvPr/>
          </p:nvSpPr>
          <p:spPr>
            <a:xfrm>
              <a:off x="6584625" y="1527950"/>
              <a:ext cx="285300" cy="100775"/>
            </a:xfrm>
            <a:custGeom>
              <a:avLst/>
              <a:gdLst/>
              <a:ahLst/>
              <a:cxnLst/>
              <a:rect l="l" t="t" r="r" b="b"/>
              <a:pathLst>
                <a:path w="11412" h="4031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2"/>
                    <a:pt x="90" y="1367"/>
                    <a:pt x="235" y="1450"/>
                  </a:cubicBezTo>
                  <a:lnTo>
                    <a:pt x="4598" y="3968"/>
                  </a:lnTo>
                  <a:cubicBezTo>
                    <a:pt x="4669" y="4010"/>
                    <a:pt x="4750" y="4031"/>
                    <a:pt x="4830" y="4031"/>
                  </a:cubicBezTo>
                  <a:cubicBezTo>
                    <a:pt x="4910" y="4031"/>
                    <a:pt x="4991" y="4010"/>
                    <a:pt x="5063" y="3968"/>
                  </a:cubicBezTo>
                  <a:lnTo>
                    <a:pt x="11179" y="438"/>
                  </a:lnTo>
                  <a:cubicBezTo>
                    <a:pt x="11323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858;p55">
              <a:extLst>
                <a:ext uri="{FF2B5EF4-FFF2-40B4-BE49-F238E27FC236}">
                  <a16:creationId xmlns:a16="http://schemas.microsoft.com/office/drawing/2014/main" id="{ED8004F2-C849-4560-9130-5598002748A7}"/>
                </a:ext>
              </a:extLst>
            </p:cNvPr>
            <p:cNvSpPr/>
            <p:nvPr/>
          </p:nvSpPr>
          <p:spPr>
            <a:xfrm>
              <a:off x="6728725" y="1544175"/>
              <a:ext cx="119425" cy="70100"/>
            </a:xfrm>
            <a:custGeom>
              <a:avLst/>
              <a:gdLst/>
              <a:ahLst/>
              <a:cxnLst/>
              <a:rect l="l" t="t" r="r" b="b"/>
              <a:pathLst>
                <a:path w="4777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8" y="2688"/>
                  </a:lnTo>
                  <a:cubicBezTo>
                    <a:pt x="27" y="2707"/>
                    <a:pt x="1" y="2745"/>
                    <a:pt x="1" y="2774"/>
                  </a:cubicBezTo>
                  <a:cubicBezTo>
                    <a:pt x="1" y="2793"/>
                    <a:pt x="12" y="2803"/>
                    <a:pt x="28" y="2803"/>
                  </a:cubicBezTo>
                  <a:cubicBezTo>
                    <a:pt x="36" y="2803"/>
                    <a:pt x="47" y="2800"/>
                    <a:pt x="58" y="2793"/>
                  </a:cubicBezTo>
                  <a:lnTo>
                    <a:pt x="4719" y="115"/>
                  </a:lnTo>
                  <a:cubicBezTo>
                    <a:pt x="4751" y="96"/>
                    <a:pt x="4776" y="57"/>
                    <a:pt x="4775" y="29"/>
                  </a:cubicBezTo>
                  <a:cubicBezTo>
                    <a:pt x="4775" y="10"/>
                    <a:pt x="4764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859;p55">
              <a:extLst>
                <a:ext uri="{FF2B5EF4-FFF2-40B4-BE49-F238E27FC236}">
                  <a16:creationId xmlns:a16="http://schemas.microsoft.com/office/drawing/2014/main" id="{7582B966-64F3-4AD2-9BB1-46BA6D991EAE}"/>
                </a:ext>
              </a:extLst>
            </p:cNvPr>
            <p:cNvSpPr/>
            <p:nvPr/>
          </p:nvSpPr>
          <p:spPr>
            <a:xfrm>
              <a:off x="6584625" y="1554100"/>
              <a:ext cx="120775" cy="74625"/>
            </a:xfrm>
            <a:custGeom>
              <a:avLst/>
              <a:gdLst/>
              <a:ahLst/>
              <a:cxnLst/>
              <a:rect l="l" t="t" r="r" b="b"/>
              <a:pathLst>
                <a:path w="4831" h="2985" extrusionOk="0">
                  <a:moveTo>
                    <a:pt x="1" y="0"/>
                  </a:moveTo>
                  <a:cubicBezTo>
                    <a:pt x="1" y="166"/>
                    <a:pt x="90" y="321"/>
                    <a:pt x="235" y="404"/>
                  </a:cubicBezTo>
                  <a:lnTo>
                    <a:pt x="4598" y="2922"/>
                  </a:lnTo>
                  <a:cubicBezTo>
                    <a:pt x="4668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860;p55">
              <a:extLst>
                <a:ext uri="{FF2B5EF4-FFF2-40B4-BE49-F238E27FC236}">
                  <a16:creationId xmlns:a16="http://schemas.microsoft.com/office/drawing/2014/main" id="{D4458D1F-5845-4B1C-BAB3-06BC0D72B5A1}"/>
                </a:ext>
              </a:extLst>
            </p:cNvPr>
            <p:cNvSpPr/>
            <p:nvPr/>
          </p:nvSpPr>
          <p:spPr>
            <a:xfrm>
              <a:off x="6696225" y="1617875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1" y="1"/>
                  </a:moveTo>
                  <a:lnTo>
                    <a:pt x="1" y="296"/>
                  </a:lnTo>
                  <a:lnTo>
                    <a:pt x="134" y="371"/>
                  </a:lnTo>
                  <a:cubicBezTo>
                    <a:pt x="205" y="413"/>
                    <a:pt x="286" y="434"/>
                    <a:pt x="366" y="434"/>
                  </a:cubicBezTo>
                  <a:cubicBezTo>
                    <a:pt x="446" y="434"/>
                    <a:pt x="527" y="413"/>
                    <a:pt x="599" y="371"/>
                  </a:cubicBezTo>
                  <a:lnTo>
                    <a:pt x="731" y="296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861;p55">
              <a:extLst>
                <a:ext uri="{FF2B5EF4-FFF2-40B4-BE49-F238E27FC236}">
                  <a16:creationId xmlns:a16="http://schemas.microsoft.com/office/drawing/2014/main" id="{D37BE908-67EC-4677-816A-DE1FE092C3B0}"/>
                </a:ext>
              </a:extLst>
            </p:cNvPr>
            <p:cNvSpPr/>
            <p:nvPr/>
          </p:nvSpPr>
          <p:spPr>
            <a:xfrm>
              <a:off x="6584625" y="145785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70" y="1"/>
                  </a:moveTo>
                  <a:lnTo>
                    <a:pt x="1" y="3851"/>
                  </a:lnTo>
                  <a:lnTo>
                    <a:pt x="4666" y="6544"/>
                  </a:lnTo>
                  <a:cubicBezTo>
                    <a:pt x="4717" y="6573"/>
                    <a:pt x="4774" y="6588"/>
                    <a:pt x="4830" y="6588"/>
                  </a:cubicBezTo>
                  <a:cubicBezTo>
                    <a:pt x="4887" y="6588"/>
                    <a:pt x="4943" y="6573"/>
                    <a:pt x="4994" y="6544"/>
                  </a:cubicBezTo>
                  <a:lnTo>
                    <a:pt x="11351" y="2874"/>
                  </a:lnTo>
                  <a:cubicBezTo>
                    <a:pt x="11432" y="2827"/>
                    <a:pt x="11432" y="2752"/>
                    <a:pt x="11351" y="2704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862;p55">
              <a:extLst>
                <a:ext uri="{FF2B5EF4-FFF2-40B4-BE49-F238E27FC236}">
                  <a16:creationId xmlns:a16="http://schemas.microsoft.com/office/drawing/2014/main" id="{93C458FB-99E1-40F6-98CF-553F2C8A9836}"/>
                </a:ext>
              </a:extLst>
            </p:cNvPr>
            <p:cNvSpPr/>
            <p:nvPr/>
          </p:nvSpPr>
          <p:spPr>
            <a:xfrm>
              <a:off x="6599225" y="146620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6" y="1"/>
                  </a:moveTo>
                  <a:cubicBezTo>
                    <a:pt x="5980" y="1"/>
                    <a:pt x="5963" y="5"/>
                    <a:pt x="5948" y="13"/>
                  </a:cubicBezTo>
                  <a:lnTo>
                    <a:pt x="27" y="3430"/>
                  </a:lnTo>
                  <a:cubicBezTo>
                    <a:pt x="0" y="3446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10" y="164"/>
                  </a:lnTo>
                  <a:cubicBezTo>
                    <a:pt x="6236" y="148"/>
                    <a:pt x="6236" y="123"/>
                    <a:pt x="6210" y="107"/>
                  </a:cubicBezTo>
                  <a:lnTo>
                    <a:pt x="6046" y="13"/>
                  </a:lnTo>
                  <a:cubicBezTo>
                    <a:pt x="6030" y="5"/>
                    <a:pt x="6013" y="1"/>
                    <a:pt x="5996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863;p55">
              <a:extLst>
                <a:ext uri="{FF2B5EF4-FFF2-40B4-BE49-F238E27FC236}">
                  <a16:creationId xmlns:a16="http://schemas.microsoft.com/office/drawing/2014/main" id="{0B8D46CE-6E30-496B-9D11-CE1C9BF8A670}"/>
                </a:ext>
              </a:extLst>
            </p:cNvPr>
            <p:cNvSpPr/>
            <p:nvPr/>
          </p:nvSpPr>
          <p:spPr>
            <a:xfrm>
              <a:off x="6722625" y="1537525"/>
              <a:ext cx="80475" cy="46475"/>
            </a:xfrm>
            <a:custGeom>
              <a:avLst/>
              <a:gdLst/>
              <a:ahLst/>
              <a:cxnLst/>
              <a:rect l="l" t="t" r="r" b="b"/>
              <a:pathLst>
                <a:path w="3219" h="1859" extrusionOk="0">
                  <a:moveTo>
                    <a:pt x="2069" y="0"/>
                  </a:moveTo>
                  <a:lnTo>
                    <a:pt x="0" y="1194"/>
                  </a:lnTo>
                  <a:lnTo>
                    <a:pt x="32" y="1212"/>
                  </a:lnTo>
                  <a:lnTo>
                    <a:pt x="1150" y="1858"/>
                  </a:lnTo>
                  <a:lnTo>
                    <a:pt x="3188" y="681"/>
                  </a:lnTo>
                  <a:lnTo>
                    <a:pt x="3219" y="66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864;p55">
              <a:extLst>
                <a:ext uri="{FF2B5EF4-FFF2-40B4-BE49-F238E27FC236}">
                  <a16:creationId xmlns:a16="http://schemas.microsoft.com/office/drawing/2014/main" id="{23EBB7E9-9975-4356-B6C8-0FE6C678716F}"/>
                </a:ext>
              </a:extLst>
            </p:cNvPr>
            <p:cNvSpPr/>
            <p:nvPr/>
          </p:nvSpPr>
          <p:spPr>
            <a:xfrm>
              <a:off x="6723400" y="1538425"/>
              <a:ext cx="78925" cy="45575"/>
            </a:xfrm>
            <a:custGeom>
              <a:avLst/>
              <a:gdLst/>
              <a:ahLst/>
              <a:cxnLst/>
              <a:rect l="l" t="t" r="r" b="b"/>
              <a:pathLst>
                <a:path w="3157" h="1823" extrusionOk="0">
                  <a:moveTo>
                    <a:pt x="2039" y="1"/>
                  </a:moveTo>
                  <a:lnTo>
                    <a:pt x="1" y="1176"/>
                  </a:lnTo>
                  <a:lnTo>
                    <a:pt x="1119" y="1822"/>
                  </a:lnTo>
                  <a:lnTo>
                    <a:pt x="3157" y="645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865;p55">
              <a:extLst>
                <a:ext uri="{FF2B5EF4-FFF2-40B4-BE49-F238E27FC236}">
                  <a16:creationId xmlns:a16="http://schemas.microsoft.com/office/drawing/2014/main" id="{1F9D41E9-13E3-4E15-B7F9-91754E9F14BA}"/>
                </a:ext>
              </a:extLst>
            </p:cNvPr>
            <p:cNvSpPr/>
            <p:nvPr/>
          </p:nvSpPr>
          <p:spPr>
            <a:xfrm>
              <a:off x="6749400" y="1538425"/>
              <a:ext cx="52925" cy="45575"/>
            </a:xfrm>
            <a:custGeom>
              <a:avLst/>
              <a:gdLst/>
              <a:ahLst/>
              <a:cxnLst/>
              <a:rect l="l" t="t" r="r" b="b"/>
              <a:pathLst>
                <a:path w="2117" h="1823" extrusionOk="0">
                  <a:moveTo>
                    <a:pt x="999" y="1"/>
                  </a:moveTo>
                  <a:lnTo>
                    <a:pt x="833" y="96"/>
                  </a:lnTo>
                  <a:cubicBezTo>
                    <a:pt x="1122" y="254"/>
                    <a:pt x="1242" y="1044"/>
                    <a:pt x="1" y="1777"/>
                  </a:cubicBezTo>
                  <a:lnTo>
                    <a:pt x="79" y="1822"/>
                  </a:lnTo>
                  <a:lnTo>
                    <a:pt x="2117" y="645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866;p55">
              <a:extLst>
                <a:ext uri="{FF2B5EF4-FFF2-40B4-BE49-F238E27FC236}">
                  <a16:creationId xmlns:a16="http://schemas.microsoft.com/office/drawing/2014/main" id="{A6070140-CB47-421F-A8CD-8C448E467B01}"/>
                </a:ext>
              </a:extLst>
            </p:cNvPr>
            <p:cNvSpPr/>
            <p:nvPr/>
          </p:nvSpPr>
          <p:spPr>
            <a:xfrm>
              <a:off x="6610700" y="1473475"/>
              <a:ext cx="202975" cy="117025"/>
            </a:xfrm>
            <a:custGeom>
              <a:avLst/>
              <a:gdLst/>
              <a:ahLst/>
              <a:cxnLst/>
              <a:rect l="l" t="t" r="r" b="b"/>
              <a:pathLst>
                <a:path w="8119" h="4681" extrusionOk="0">
                  <a:moveTo>
                    <a:pt x="5951" y="1"/>
                  </a:moveTo>
                  <a:cubicBezTo>
                    <a:pt x="5934" y="1"/>
                    <a:pt x="5918" y="5"/>
                    <a:pt x="5902" y="13"/>
                  </a:cubicBezTo>
                  <a:lnTo>
                    <a:pt x="27" y="3406"/>
                  </a:lnTo>
                  <a:cubicBezTo>
                    <a:pt x="0" y="3421"/>
                    <a:pt x="0" y="3447"/>
                    <a:pt x="27" y="3462"/>
                  </a:cubicBezTo>
                  <a:lnTo>
                    <a:pt x="29" y="3464"/>
                  </a:lnTo>
                  <a:lnTo>
                    <a:pt x="2114" y="4669"/>
                  </a:lnTo>
                  <a:cubicBezTo>
                    <a:pt x="2129" y="4677"/>
                    <a:pt x="2146" y="4680"/>
                    <a:pt x="2163" y="4680"/>
                  </a:cubicBezTo>
                  <a:cubicBezTo>
                    <a:pt x="2180" y="4680"/>
                    <a:pt x="2197" y="4677"/>
                    <a:pt x="2213" y="4669"/>
                  </a:cubicBezTo>
                  <a:lnTo>
                    <a:pt x="8089" y="1279"/>
                  </a:lnTo>
                  <a:lnTo>
                    <a:pt x="8091" y="1279"/>
                  </a:lnTo>
                  <a:cubicBezTo>
                    <a:pt x="8119" y="1263"/>
                    <a:pt x="8119" y="1237"/>
                    <a:pt x="8091" y="1220"/>
                  </a:cubicBezTo>
                  <a:lnTo>
                    <a:pt x="6000" y="13"/>
                  </a:lnTo>
                  <a:cubicBezTo>
                    <a:pt x="5984" y="5"/>
                    <a:pt x="5967" y="1"/>
                    <a:pt x="5951" y="1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867;p55">
              <a:extLst>
                <a:ext uri="{FF2B5EF4-FFF2-40B4-BE49-F238E27FC236}">
                  <a16:creationId xmlns:a16="http://schemas.microsoft.com/office/drawing/2014/main" id="{7B74D7ED-296F-4132-9B68-6CA3C7005DF8}"/>
                </a:ext>
              </a:extLst>
            </p:cNvPr>
            <p:cNvSpPr/>
            <p:nvPr/>
          </p:nvSpPr>
          <p:spPr>
            <a:xfrm>
              <a:off x="6611275" y="15585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1"/>
                  </a:moveTo>
                  <a:lnTo>
                    <a:pt x="4" y="2"/>
                  </a:lnTo>
                  <a:cubicBezTo>
                    <a:pt x="3" y="3"/>
                    <a:pt x="3" y="3"/>
                    <a:pt x="2" y="4"/>
                  </a:cubicBezTo>
                  <a:lnTo>
                    <a:pt x="2" y="4"/>
                  </a:lnTo>
                  <a:lnTo>
                    <a:pt x="9" y="1"/>
                  </a:lnTo>
                  <a:close/>
                  <a:moveTo>
                    <a:pt x="2" y="4"/>
                  </a:moveTo>
                  <a:lnTo>
                    <a:pt x="0" y="5"/>
                  </a:ln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868;p55">
              <a:extLst>
                <a:ext uri="{FF2B5EF4-FFF2-40B4-BE49-F238E27FC236}">
                  <a16:creationId xmlns:a16="http://schemas.microsoft.com/office/drawing/2014/main" id="{287075BF-7B32-4274-9735-3CFADA998FAD}"/>
                </a:ext>
              </a:extLst>
            </p:cNvPr>
            <p:cNvSpPr/>
            <p:nvPr/>
          </p:nvSpPr>
          <p:spPr>
            <a:xfrm>
              <a:off x="6611425" y="147492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2" y="0"/>
                  </a:moveTo>
                  <a:cubicBezTo>
                    <a:pt x="5905" y="0"/>
                    <a:pt x="5889" y="4"/>
                    <a:pt x="5873" y="12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2"/>
                    <a:pt x="2134" y="4622"/>
                  </a:cubicBezTo>
                  <a:cubicBezTo>
                    <a:pt x="2151" y="4622"/>
                    <a:pt x="2168" y="4619"/>
                    <a:pt x="2184" y="4611"/>
                  </a:cubicBezTo>
                  <a:lnTo>
                    <a:pt x="8060" y="1221"/>
                  </a:lnTo>
                  <a:lnTo>
                    <a:pt x="5971" y="12"/>
                  </a:lnTo>
                  <a:cubicBezTo>
                    <a:pt x="5955" y="4"/>
                    <a:pt x="5938" y="0"/>
                    <a:pt x="5922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869;p55">
              <a:extLst>
                <a:ext uri="{FF2B5EF4-FFF2-40B4-BE49-F238E27FC236}">
                  <a16:creationId xmlns:a16="http://schemas.microsoft.com/office/drawing/2014/main" id="{FF3108EC-DDDE-41A4-AC7F-0F24F96F8947}"/>
                </a:ext>
              </a:extLst>
            </p:cNvPr>
            <p:cNvSpPr/>
            <p:nvPr/>
          </p:nvSpPr>
          <p:spPr>
            <a:xfrm>
              <a:off x="6578925" y="1321575"/>
              <a:ext cx="172475" cy="232550"/>
            </a:xfrm>
            <a:custGeom>
              <a:avLst/>
              <a:gdLst/>
              <a:ahLst/>
              <a:cxnLst/>
              <a:rect l="l" t="t" r="r" b="b"/>
              <a:pathLst>
                <a:path w="6899" h="9302" extrusionOk="0">
                  <a:moveTo>
                    <a:pt x="6560" y="0"/>
                  </a:moveTo>
                  <a:cubicBezTo>
                    <a:pt x="6481" y="0"/>
                    <a:pt x="6401" y="21"/>
                    <a:pt x="6330" y="62"/>
                  </a:cubicBezTo>
                  <a:lnTo>
                    <a:pt x="230" y="3585"/>
                  </a:lnTo>
                  <a:cubicBezTo>
                    <a:pt x="87" y="3667"/>
                    <a:pt x="0" y="3818"/>
                    <a:pt x="0" y="3984"/>
                  </a:cubicBezTo>
                  <a:lnTo>
                    <a:pt x="0" y="8904"/>
                  </a:lnTo>
                  <a:cubicBezTo>
                    <a:pt x="42" y="9158"/>
                    <a:pt x="87" y="9219"/>
                    <a:pt x="229" y="9301"/>
                  </a:cubicBezTo>
                  <a:lnTo>
                    <a:pt x="6898" y="5452"/>
                  </a:lnTo>
                  <a:lnTo>
                    <a:pt x="6898" y="207"/>
                  </a:lnTo>
                  <a:lnTo>
                    <a:pt x="6847" y="90"/>
                  </a:lnTo>
                  <a:lnTo>
                    <a:pt x="6790" y="62"/>
                  </a:lnTo>
                  <a:cubicBezTo>
                    <a:pt x="6719" y="21"/>
                    <a:pt x="6640" y="0"/>
                    <a:pt x="6560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3870;p55">
              <a:extLst>
                <a:ext uri="{FF2B5EF4-FFF2-40B4-BE49-F238E27FC236}">
                  <a16:creationId xmlns:a16="http://schemas.microsoft.com/office/drawing/2014/main" id="{F165B8FE-651F-4E01-A6E3-5AA7D65CED3A}"/>
                </a:ext>
              </a:extLst>
            </p:cNvPr>
            <p:cNvSpPr/>
            <p:nvPr/>
          </p:nvSpPr>
          <p:spPr>
            <a:xfrm>
              <a:off x="6580300" y="132157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6" y="0"/>
                  </a:moveTo>
                  <a:cubicBezTo>
                    <a:pt x="6427" y="0"/>
                    <a:pt x="6347" y="21"/>
                    <a:pt x="6275" y="62"/>
                  </a:cubicBezTo>
                  <a:lnTo>
                    <a:pt x="175" y="3585"/>
                  </a:lnTo>
                  <a:cubicBezTo>
                    <a:pt x="100" y="3628"/>
                    <a:pt x="39" y="3691"/>
                    <a:pt x="0" y="3767"/>
                  </a:cubicBezTo>
                  <a:lnTo>
                    <a:pt x="787" y="4220"/>
                  </a:lnTo>
                  <a:lnTo>
                    <a:pt x="6843" y="381"/>
                  </a:lnTo>
                  <a:lnTo>
                    <a:pt x="6843" y="207"/>
                  </a:lnTo>
                  <a:lnTo>
                    <a:pt x="6792" y="90"/>
                  </a:lnTo>
                  <a:lnTo>
                    <a:pt x="6735" y="62"/>
                  </a:lnTo>
                  <a:cubicBezTo>
                    <a:pt x="6664" y="21"/>
                    <a:pt x="6585" y="0"/>
                    <a:pt x="6506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3871;p55">
              <a:extLst>
                <a:ext uri="{FF2B5EF4-FFF2-40B4-BE49-F238E27FC236}">
                  <a16:creationId xmlns:a16="http://schemas.microsoft.com/office/drawing/2014/main" id="{DE8EA60D-6A08-4744-A334-FBFD31549D6C}"/>
                </a:ext>
              </a:extLst>
            </p:cNvPr>
            <p:cNvSpPr/>
            <p:nvPr/>
          </p:nvSpPr>
          <p:spPr>
            <a:xfrm>
              <a:off x="6578875" y="1408975"/>
              <a:ext cx="22275" cy="23950"/>
            </a:xfrm>
            <a:custGeom>
              <a:avLst/>
              <a:gdLst/>
              <a:ahLst/>
              <a:cxnLst/>
              <a:rect l="l" t="t" r="r" b="b"/>
              <a:pathLst>
                <a:path w="891" h="958" extrusionOk="0">
                  <a:moveTo>
                    <a:pt x="384" y="1"/>
                  </a:moveTo>
                  <a:lnTo>
                    <a:pt x="221" y="95"/>
                  </a:lnTo>
                  <a:cubicBezTo>
                    <a:pt x="85" y="179"/>
                    <a:pt x="1" y="327"/>
                    <a:pt x="1" y="488"/>
                  </a:cubicBezTo>
                  <a:lnTo>
                    <a:pt x="1" y="729"/>
                  </a:lnTo>
                  <a:lnTo>
                    <a:pt x="396" y="957"/>
                  </a:lnTo>
                  <a:lnTo>
                    <a:pt x="890" y="29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3872;p55">
              <a:extLst>
                <a:ext uri="{FF2B5EF4-FFF2-40B4-BE49-F238E27FC236}">
                  <a16:creationId xmlns:a16="http://schemas.microsoft.com/office/drawing/2014/main" id="{56AA299C-C9CD-4CC7-BD32-869F4A46E113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3873;p55">
              <a:extLst>
                <a:ext uri="{FF2B5EF4-FFF2-40B4-BE49-F238E27FC236}">
                  <a16:creationId xmlns:a16="http://schemas.microsoft.com/office/drawing/2014/main" id="{069996E6-669C-44F8-88E2-34D726BC3941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3874;p55">
              <a:extLst>
                <a:ext uri="{FF2B5EF4-FFF2-40B4-BE49-F238E27FC236}">
                  <a16:creationId xmlns:a16="http://schemas.microsoft.com/office/drawing/2014/main" id="{E3FF48C7-6961-4C84-ADDE-032EDA5E0656}"/>
                </a:ext>
              </a:extLst>
            </p:cNvPr>
            <p:cNvSpPr/>
            <p:nvPr/>
          </p:nvSpPr>
          <p:spPr>
            <a:xfrm>
              <a:off x="6586600" y="1323450"/>
              <a:ext cx="164800" cy="229525"/>
            </a:xfrm>
            <a:custGeom>
              <a:avLst/>
              <a:gdLst/>
              <a:ahLst/>
              <a:cxnLst/>
              <a:rect l="l" t="t" r="r" b="b"/>
              <a:pathLst>
                <a:path w="6592" h="9181" extrusionOk="0">
                  <a:moveTo>
                    <a:pt x="6489" y="1"/>
                  </a:moveTo>
                  <a:cubicBezTo>
                    <a:pt x="6472" y="1"/>
                    <a:pt x="6454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2" y="5255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2" y="1"/>
                    <a:pt x="6489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3875;p55">
              <a:extLst>
                <a:ext uri="{FF2B5EF4-FFF2-40B4-BE49-F238E27FC236}">
                  <a16:creationId xmlns:a16="http://schemas.microsoft.com/office/drawing/2014/main" id="{41896D40-2632-4373-9AA1-ED6FB1DC5181}"/>
                </a:ext>
              </a:extLst>
            </p:cNvPr>
            <p:cNvSpPr/>
            <p:nvPr/>
          </p:nvSpPr>
          <p:spPr>
            <a:xfrm>
              <a:off x="6584625" y="1453075"/>
              <a:ext cx="166775" cy="101050"/>
            </a:xfrm>
            <a:custGeom>
              <a:avLst/>
              <a:gdLst/>
              <a:ahLst/>
              <a:cxnLst/>
              <a:rect l="l" t="t" r="r" b="b"/>
              <a:pathLst>
                <a:path w="6671" h="4042" extrusionOk="0">
                  <a:moveTo>
                    <a:pt x="6670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70" y="192"/>
                  </a:lnTo>
                  <a:lnTo>
                    <a:pt x="6670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3876;p55">
              <a:extLst>
                <a:ext uri="{FF2B5EF4-FFF2-40B4-BE49-F238E27FC236}">
                  <a16:creationId xmlns:a16="http://schemas.microsoft.com/office/drawing/2014/main" id="{A2F68ECE-BA39-4906-BC53-DDDDB2AB9CBB}"/>
                </a:ext>
              </a:extLst>
            </p:cNvPr>
            <p:cNvSpPr/>
            <p:nvPr/>
          </p:nvSpPr>
          <p:spPr>
            <a:xfrm>
              <a:off x="6745000" y="1330650"/>
              <a:ext cx="2025" cy="120225"/>
            </a:xfrm>
            <a:custGeom>
              <a:avLst/>
              <a:gdLst/>
              <a:ahLst/>
              <a:cxnLst/>
              <a:rect l="l" t="t" r="r" b="b"/>
              <a:pathLst>
                <a:path w="81" h="4809" extrusionOk="0">
                  <a:moveTo>
                    <a:pt x="80" y="1"/>
                  </a:moveTo>
                  <a:lnTo>
                    <a:pt x="1" y="47"/>
                  </a:lnTo>
                  <a:lnTo>
                    <a:pt x="1" y="4768"/>
                  </a:lnTo>
                  <a:lnTo>
                    <a:pt x="80" y="480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3877;p55">
              <a:extLst>
                <a:ext uri="{FF2B5EF4-FFF2-40B4-BE49-F238E27FC236}">
                  <a16:creationId xmlns:a16="http://schemas.microsoft.com/office/drawing/2014/main" id="{6B88E921-45F4-4957-8983-FD2F193FC187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3878;p55">
              <a:extLst>
                <a:ext uri="{FF2B5EF4-FFF2-40B4-BE49-F238E27FC236}">
                  <a16:creationId xmlns:a16="http://schemas.microsoft.com/office/drawing/2014/main" id="{39B540C0-8706-44D0-980B-52BE8B097911}"/>
                </a:ext>
              </a:extLst>
            </p:cNvPr>
            <p:cNvSpPr/>
            <p:nvPr/>
          </p:nvSpPr>
          <p:spPr>
            <a:xfrm>
              <a:off x="6590025" y="1449850"/>
              <a:ext cx="157000" cy="91625"/>
            </a:xfrm>
            <a:custGeom>
              <a:avLst/>
              <a:gdLst/>
              <a:ahLst/>
              <a:cxnLst/>
              <a:rect l="l" t="t" r="r" b="b"/>
              <a:pathLst>
                <a:path w="6280" h="3665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0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3879;p55">
              <a:extLst>
                <a:ext uri="{FF2B5EF4-FFF2-40B4-BE49-F238E27FC236}">
                  <a16:creationId xmlns:a16="http://schemas.microsoft.com/office/drawing/2014/main" id="{03F8BB4E-A9F1-42D3-98EF-9975EC8B0895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5323" y="507"/>
                  </a:lnTo>
                  <a:cubicBezTo>
                    <a:pt x="5291" y="1956"/>
                    <a:pt x="4882" y="5056"/>
                    <a:pt x="0" y="7966"/>
                  </a:cubicBezTo>
                  <a:lnTo>
                    <a:pt x="0" y="8292"/>
                  </a:lnTo>
                  <a:lnTo>
                    <a:pt x="6200" y="4722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3880;p55">
              <a:extLst>
                <a:ext uri="{FF2B5EF4-FFF2-40B4-BE49-F238E27FC236}">
                  <a16:creationId xmlns:a16="http://schemas.microsoft.com/office/drawing/2014/main" id="{D03164D1-07FE-4BCD-9491-7A18242E46C8}"/>
                </a:ext>
              </a:extLst>
            </p:cNvPr>
            <p:cNvSpPr/>
            <p:nvPr/>
          </p:nvSpPr>
          <p:spPr>
            <a:xfrm>
              <a:off x="6779550" y="1198625"/>
              <a:ext cx="106575" cy="88700"/>
            </a:xfrm>
            <a:custGeom>
              <a:avLst/>
              <a:gdLst/>
              <a:ahLst/>
              <a:cxnLst/>
              <a:rect l="l" t="t" r="r" b="b"/>
              <a:pathLst>
                <a:path w="4263" h="3548" extrusionOk="0">
                  <a:moveTo>
                    <a:pt x="2667" y="0"/>
                  </a:moveTo>
                  <a:cubicBezTo>
                    <a:pt x="2365" y="0"/>
                    <a:pt x="2021" y="61"/>
                    <a:pt x="1640" y="218"/>
                  </a:cubicBezTo>
                  <a:cubicBezTo>
                    <a:pt x="134" y="838"/>
                    <a:pt x="1" y="2706"/>
                    <a:pt x="740" y="3445"/>
                  </a:cubicBezTo>
                  <a:cubicBezTo>
                    <a:pt x="811" y="3515"/>
                    <a:pt x="900" y="3547"/>
                    <a:pt x="1005" y="3547"/>
                  </a:cubicBezTo>
                  <a:cubicBezTo>
                    <a:pt x="1987" y="3547"/>
                    <a:pt x="4263" y="707"/>
                    <a:pt x="4263" y="707"/>
                  </a:cubicBezTo>
                  <a:cubicBezTo>
                    <a:pt x="4263" y="707"/>
                    <a:pt x="3701" y="0"/>
                    <a:pt x="266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3881;p55">
              <a:extLst>
                <a:ext uri="{FF2B5EF4-FFF2-40B4-BE49-F238E27FC236}">
                  <a16:creationId xmlns:a16="http://schemas.microsoft.com/office/drawing/2014/main" id="{9756A1BF-B775-44F4-98FC-F02621B06F5B}"/>
                </a:ext>
              </a:extLst>
            </p:cNvPr>
            <p:cNvSpPr/>
            <p:nvPr/>
          </p:nvSpPr>
          <p:spPr>
            <a:xfrm>
              <a:off x="6796575" y="1209100"/>
              <a:ext cx="123950" cy="151325"/>
            </a:xfrm>
            <a:custGeom>
              <a:avLst/>
              <a:gdLst/>
              <a:ahLst/>
              <a:cxnLst/>
              <a:rect l="l" t="t" r="r" b="b"/>
              <a:pathLst>
                <a:path w="4958" h="6053" extrusionOk="0">
                  <a:moveTo>
                    <a:pt x="2405" y="0"/>
                  </a:moveTo>
                  <a:cubicBezTo>
                    <a:pt x="1103" y="0"/>
                    <a:pt x="240" y="1002"/>
                    <a:pt x="103" y="2276"/>
                  </a:cubicBezTo>
                  <a:cubicBezTo>
                    <a:pt x="23" y="2909"/>
                    <a:pt x="0" y="4193"/>
                    <a:pt x="481" y="5175"/>
                  </a:cubicBezTo>
                  <a:cubicBezTo>
                    <a:pt x="732" y="5687"/>
                    <a:pt x="955" y="6053"/>
                    <a:pt x="1395" y="6053"/>
                  </a:cubicBezTo>
                  <a:cubicBezTo>
                    <a:pt x="1433" y="6053"/>
                    <a:pt x="1472" y="6050"/>
                    <a:pt x="1513" y="6045"/>
                  </a:cubicBezTo>
                  <a:cubicBezTo>
                    <a:pt x="1859" y="5998"/>
                    <a:pt x="3276" y="5505"/>
                    <a:pt x="3716" y="4940"/>
                  </a:cubicBezTo>
                  <a:cubicBezTo>
                    <a:pt x="3795" y="4840"/>
                    <a:pt x="3928" y="4555"/>
                    <a:pt x="3928" y="4555"/>
                  </a:cubicBezTo>
                  <a:cubicBezTo>
                    <a:pt x="4536" y="4097"/>
                    <a:pt x="4935" y="3383"/>
                    <a:pt x="4943" y="2563"/>
                  </a:cubicBezTo>
                  <a:cubicBezTo>
                    <a:pt x="4958" y="1163"/>
                    <a:pt x="3834" y="15"/>
                    <a:pt x="2433" y="1"/>
                  </a:cubicBezTo>
                  <a:cubicBezTo>
                    <a:pt x="2424" y="0"/>
                    <a:pt x="2414" y="0"/>
                    <a:pt x="2405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3882;p55">
              <a:extLst>
                <a:ext uri="{FF2B5EF4-FFF2-40B4-BE49-F238E27FC236}">
                  <a16:creationId xmlns:a16="http://schemas.microsoft.com/office/drawing/2014/main" id="{6ED972C5-1B14-483B-BEB4-3E06D90F161C}"/>
                </a:ext>
              </a:extLst>
            </p:cNvPr>
            <p:cNvSpPr/>
            <p:nvPr/>
          </p:nvSpPr>
          <p:spPr>
            <a:xfrm>
              <a:off x="6829150" y="1332600"/>
              <a:ext cx="102850" cy="78825"/>
            </a:xfrm>
            <a:custGeom>
              <a:avLst/>
              <a:gdLst/>
              <a:ahLst/>
              <a:cxnLst/>
              <a:rect l="l" t="t" r="r" b="b"/>
              <a:pathLst>
                <a:path w="4114" h="3153" extrusionOk="0">
                  <a:moveTo>
                    <a:pt x="2412" y="0"/>
                  </a:moveTo>
                  <a:lnTo>
                    <a:pt x="668" y="752"/>
                  </a:lnTo>
                  <a:cubicBezTo>
                    <a:pt x="812" y="1073"/>
                    <a:pt x="929" y="1404"/>
                    <a:pt x="1019" y="1744"/>
                  </a:cubicBezTo>
                  <a:cubicBezTo>
                    <a:pt x="1081" y="1989"/>
                    <a:pt x="876" y="2060"/>
                    <a:pt x="411" y="2410"/>
                  </a:cubicBezTo>
                  <a:cubicBezTo>
                    <a:pt x="1" y="2718"/>
                    <a:pt x="969" y="3152"/>
                    <a:pt x="1753" y="3152"/>
                  </a:cubicBezTo>
                  <a:cubicBezTo>
                    <a:pt x="1855" y="3152"/>
                    <a:pt x="1954" y="3145"/>
                    <a:pt x="2046" y="3129"/>
                  </a:cubicBezTo>
                  <a:cubicBezTo>
                    <a:pt x="2849" y="2992"/>
                    <a:pt x="3712" y="2420"/>
                    <a:pt x="3913" y="1873"/>
                  </a:cubicBezTo>
                  <a:cubicBezTo>
                    <a:pt x="4114" y="1324"/>
                    <a:pt x="4006" y="1202"/>
                    <a:pt x="3642" y="1202"/>
                  </a:cubicBezTo>
                  <a:cubicBezTo>
                    <a:pt x="3602" y="1202"/>
                    <a:pt x="3559" y="1204"/>
                    <a:pt x="3513" y="1206"/>
                  </a:cubicBezTo>
                  <a:cubicBezTo>
                    <a:pt x="3224" y="1221"/>
                    <a:pt x="3050" y="1246"/>
                    <a:pt x="2936" y="1246"/>
                  </a:cubicBezTo>
                  <a:cubicBezTo>
                    <a:pt x="2774" y="1246"/>
                    <a:pt x="2738" y="1195"/>
                    <a:pt x="2673" y="995"/>
                  </a:cubicBezTo>
                  <a:cubicBezTo>
                    <a:pt x="2632" y="872"/>
                    <a:pt x="2412" y="0"/>
                    <a:pt x="241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3883;p55">
              <a:extLst>
                <a:ext uri="{FF2B5EF4-FFF2-40B4-BE49-F238E27FC236}">
                  <a16:creationId xmlns:a16="http://schemas.microsoft.com/office/drawing/2014/main" id="{EA524936-3B1E-417D-84E4-21ACC70CFE85}"/>
                </a:ext>
              </a:extLst>
            </p:cNvPr>
            <p:cNvSpPr/>
            <p:nvPr/>
          </p:nvSpPr>
          <p:spPr>
            <a:xfrm>
              <a:off x="6807475" y="1209075"/>
              <a:ext cx="109700" cy="130625"/>
            </a:xfrm>
            <a:custGeom>
              <a:avLst/>
              <a:gdLst/>
              <a:ahLst/>
              <a:cxnLst/>
              <a:rect l="l" t="t" r="r" b="b"/>
              <a:pathLst>
                <a:path w="4388" h="5225" extrusionOk="0">
                  <a:moveTo>
                    <a:pt x="1968" y="0"/>
                  </a:moveTo>
                  <a:cubicBezTo>
                    <a:pt x="1074" y="0"/>
                    <a:pt x="387" y="474"/>
                    <a:pt x="1" y="1182"/>
                  </a:cubicBezTo>
                  <a:cubicBezTo>
                    <a:pt x="1" y="1182"/>
                    <a:pt x="111" y="1362"/>
                    <a:pt x="267" y="1488"/>
                  </a:cubicBezTo>
                  <a:cubicBezTo>
                    <a:pt x="267" y="1488"/>
                    <a:pt x="184" y="1821"/>
                    <a:pt x="409" y="2031"/>
                  </a:cubicBezTo>
                  <a:cubicBezTo>
                    <a:pt x="571" y="2181"/>
                    <a:pt x="636" y="2409"/>
                    <a:pt x="623" y="2630"/>
                  </a:cubicBezTo>
                  <a:cubicBezTo>
                    <a:pt x="610" y="2870"/>
                    <a:pt x="610" y="3165"/>
                    <a:pt x="659" y="3422"/>
                  </a:cubicBezTo>
                  <a:cubicBezTo>
                    <a:pt x="730" y="3785"/>
                    <a:pt x="1089" y="3918"/>
                    <a:pt x="1089" y="3918"/>
                  </a:cubicBezTo>
                  <a:cubicBezTo>
                    <a:pt x="1089" y="3918"/>
                    <a:pt x="1087" y="3356"/>
                    <a:pt x="1197" y="3039"/>
                  </a:cubicBezTo>
                  <a:cubicBezTo>
                    <a:pt x="1256" y="2869"/>
                    <a:pt x="1451" y="2760"/>
                    <a:pt x="1654" y="2760"/>
                  </a:cubicBezTo>
                  <a:cubicBezTo>
                    <a:pt x="1827" y="2760"/>
                    <a:pt x="2006" y="2839"/>
                    <a:pt x="2112" y="3027"/>
                  </a:cubicBezTo>
                  <a:cubicBezTo>
                    <a:pt x="2343" y="3433"/>
                    <a:pt x="2288" y="3904"/>
                    <a:pt x="2129" y="4188"/>
                  </a:cubicBezTo>
                  <a:cubicBezTo>
                    <a:pt x="2024" y="4372"/>
                    <a:pt x="1887" y="4455"/>
                    <a:pt x="1764" y="4455"/>
                  </a:cubicBezTo>
                  <a:cubicBezTo>
                    <a:pt x="1696" y="4455"/>
                    <a:pt x="1633" y="4430"/>
                    <a:pt x="1582" y="4383"/>
                  </a:cubicBezTo>
                  <a:lnTo>
                    <a:pt x="1582" y="4383"/>
                  </a:lnTo>
                  <a:cubicBezTo>
                    <a:pt x="1483" y="4476"/>
                    <a:pt x="1529" y="5071"/>
                    <a:pt x="2091" y="5173"/>
                  </a:cubicBezTo>
                  <a:cubicBezTo>
                    <a:pt x="2280" y="5208"/>
                    <a:pt x="2449" y="5224"/>
                    <a:pt x="2601" y="5224"/>
                  </a:cubicBezTo>
                  <a:cubicBezTo>
                    <a:pt x="2900" y="5224"/>
                    <a:pt x="3129" y="5161"/>
                    <a:pt x="3307" y="5046"/>
                  </a:cubicBezTo>
                  <a:cubicBezTo>
                    <a:pt x="3467" y="4946"/>
                    <a:pt x="3745" y="4496"/>
                    <a:pt x="3745" y="4496"/>
                  </a:cubicBezTo>
                  <a:cubicBezTo>
                    <a:pt x="4210" y="3712"/>
                    <a:pt x="4364" y="3169"/>
                    <a:pt x="4373" y="2349"/>
                  </a:cubicBezTo>
                  <a:cubicBezTo>
                    <a:pt x="4387" y="947"/>
                    <a:pt x="3398" y="15"/>
                    <a:pt x="1996" y="0"/>
                  </a:cubicBezTo>
                  <a:cubicBezTo>
                    <a:pt x="1987" y="0"/>
                    <a:pt x="1978" y="0"/>
                    <a:pt x="1968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3884;p55">
              <a:extLst>
                <a:ext uri="{FF2B5EF4-FFF2-40B4-BE49-F238E27FC236}">
                  <a16:creationId xmlns:a16="http://schemas.microsoft.com/office/drawing/2014/main" id="{16BE6584-BA0C-459B-A708-8F1018CB7A22}"/>
                </a:ext>
              </a:extLst>
            </p:cNvPr>
            <p:cNvSpPr/>
            <p:nvPr/>
          </p:nvSpPr>
          <p:spPr>
            <a:xfrm>
              <a:off x="6768700" y="1361200"/>
              <a:ext cx="203175" cy="318775"/>
            </a:xfrm>
            <a:custGeom>
              <a:avLst/>
              <a:gdLst/>
              <a:ahLst/>
              <a:cxnLst/>
              <a:rect l="l" t="t" r="r" b="b"/>
              <a:pathLst>
                <a:path w="8127" h="12751" extrusionOk="0">
                  <a:moveTo>
                    <a:pt x="6062" y="0"/>
                  </a:moveTo>
                  <a:cubicBezTo>
                    <a:pt x="5780" y="0"/>
                    <a:pt x="5476" y="77"/>
                    <a:pt x="5330" y="87"/>
                  </a:cubicBezTo>
                  <a:cubicBezTo>
                    <a:pt x="5513" y="313"/>
                    <a:pt x="5606" y="644"/>
                    <a:pt x="5097" y="860"/>
                  </a:cubicBezTo>
                  <a:cubicBezTo>
                    <a:pt x="4819" y="977"/>
                    <a:pt x="4545" y="1017"/>
                    <a:pt x="4301" y="1017"/>
                  </a:cubicBezTo>
                  <a:cubicBezTo>
                    <a:pt x="3777" y="1017"/>
                    <a:pt x="3389" y="833"/>
                    <a:pt x="3389" y="833"/>
                  </a:cubicBezTo>
                  <a:cubicBezTo>
                    <a:pt x="3389" y="833"/>
                    <a:pt x="2600" y="1246"/>
                    <a:pt x="1953" y="1695"/>
                  </a:cubicBezTo>
                  <a:cubicBezTo>
                    <a:pt x="376" y="2790"/>
                    <a:pt x="1" y="4582"/>
                    <a:pt x="1591" y="5238"/>
                  </a:cubicBezTo>
                  <a:cubicBezTo>
                    <a:pt x="1687" y="5952"/>
                    <a:pt x="2147" y="6901"/>
                    <a:pt x="2178" y="7320"/>
                  </a:cubicBezTo>
                  <a:cubicBezTo>
                    <a:pt x="2090" y="8591"/>
                    <a:pt x="1727" y="8960"/>
                    <a:pt x="1439" y="11852"/>
                  </a:cubicBezTo>
                  <a:cubicBezTo>
                    <a:pt x="1901" y="12392"/>
                    <a:pt x="2830" y="12750"/>
                    <a:pt x="3833" y="12750"/>
                  </a:cubicBezTo>
                  <a:cubicBezTo>
                    <a:pt x="4207" y="12750"/>
                    <a:pt x="4592" y="12700"/>
                    <a:pt x="4967" y="12591"/>
                  </a:cubicBezTo>
                  <a:cubicBezTo>
                    <a:pt x="6724" y="12077"/>
                    <a:pt x="7663" y="10779"/>
                    <a:pt x="8127" y="10205"/>
                  </a:cubicBezTo>
                  <a:cubicBezTo>
                    <a:pt x="7870" y="8432"/>
                    <a:pt x="6834" y="7289"/>
                    <a:pt x="6846" y="6777"/>
                  </a:cubicBezTo>
                  <a:cubicBezTo>
                    <a:pt x="6891" y="4839"/>
                    <a:pt x="7560" y="3634"/>
                    <a:pt x="7382" y="1840"/>
                  </a:cubicBezTo>
                  <a:cubicBezTo>
                    <a:pt x="7279" y="813"/>
                    <a:pt x="6901" y="313"/>
                    <a:pt x="6355" y="39"/>
                  </a:cubicBezTo>
                  <a:cubicBezTo>
                    <a:pt x="6267" y="11"/>
                    <a:pt x="6166" y="0"/>
                    <a:pt x="606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3885;p55">
              <a:extLst>
                <a:ext uri="{FF2B5EF4-FFF2-40B4-BE49-F238E27FC236}">
                  <a16:creationId xmlns:a16="http://schemas.microsoft.com/office/drawing/2014/main" id="{A44D05EE-74B5-4E1B-9190-C35680B2A954}"/>
                </a:ext>
              </a:extLst>
            </p:cNvPr>
            <p:cNvSpPr/>
            <p:nvPr/>
          </p:nvSpPr>
          <p:spPr>
            <a:xfrm>
              <a:off x="6511100" y="1398475"/>
              <a:ext cx="361175" cy="193000"/>
            </a:xfrm>
            <a:custGeom>
              <a:avLst/>
              <a:gdLst/>
              <a:ahLst/>
              <a:cxnLst/>
              <a:rect l="l" t="t" r="r" b="b"/>
              <a:pathLst>
                <a:path w="14447" h="7720" extrusionOk="0">
                  <a:moveTo>
                    <a:pt x="13333" y="1"/>
                  </a:moveTo>
                  <a:cubicBezTo>
                    <a:pt x="12974" y="1"/>
                    <a:pt x="12578" y="203"/>
                    <a:pt x="12193" y="706"/>
                  </a:cubicBezTo>
                  <a:cubicBezTo>
                    <a:pt x="11735" y="1303"/>
                    <a:pt x="10422" y="3129"/>
                    <a:pt x="9205" y="4137"/>
                  </a:cubicBezTo>
                  <a:cubicBezTo>
                    <a:pt x="8242" y="4935"/>
                    <a:pt x="7165" y="5385"/>
                    <a:pt x="5909" y="5757"/>
                  </a:cubicBezTo>
                  <a:cubicBezTo>
                    <a:pt x="5230" y="5958"/>
                    <a:pt x="4717" y="6036"/>
                    <a:pt x="4342" y="6036"/>
                  </a:cubicBezTo>
                  <a:cubicBezTo>
                    <a:pt x="4130" y="6036"/>
                    <a:pt x="3962" y="6011"/>
                    <a:pt x="3832" y="5969"/>
                  </a:cubicBezTo>
                  <a:cubicBezTo>
                    <a:pt x="3473" y="5853"/>
                    <a:pt x="3245" y="5719"/>
                    <a:pt x="2908" y="5494"/>
                  </a:cubicBezTo>
                  <a:cubicBezTo>
                    <a:pt x="2525" y="5238"/>
                    <a:pt x="2218" y="5207"/>
                    <a:pt x="1933" y="5048"/>
                  </a:cubicBezTo>
                  <a:cubicBezTo>
                    <a:pt x="1736" y="4939"/>
                    <a:pt x="1679" y="4853"/>
                    <a:pt x="1623" y="4853"/>
                  </a:cubicBezTo>
                  <a:cubicBezTo>
                    <a:pt x="1599" y="4853"/>
                    <a:pt x="1574" y="4870"/>
                    <a:pt x="1538" y="4910"/>
                  </a:cubicBezTo>
                  <a:cubicBezTo>
                    <a:pt x="1418" y="5041"/>
                    <a:pt x="1546" y="5377"/>
                    <a:pt x="1792" y="5569"/>
                  </a:cubicBezTo>
                  <a:cubicBezTo>
                    <a:pt x="2051" y="5771"/>
                    <a:pt x="2272" y="5797"/>
                    <a:pt x="2309" y="5862"/>
                  </a:cubicBezTo>
                  <a:cubicBezTo>
                    <a:pt x="2328" y="5894"/>
                    <a:pt x="2270" y="5911"/>
                    <a:pt x="2161" y="5911"/>
                  </a:cubicBezTo>
                  <a:cubicBezTo>
                    <a:pt x="2052" y="5911"/>
                    <a:pt x="1892" y="5894"/>
                    <a:pt x="1708" y="5859"/>
                  </a:cubicBezTo>
                  <a:cubicBezTo>
                    <a:pt x="1199" y="5764"/>
                    <a:pt x="917" y="5543"/>
                    <a:pt x="664" y="5453"/>
                  </a:cubicBezTo>
                  <a:cubicBezTo>
                    <a:pt x="616" y="5436"/>
                    <a:pt x="575" y="5429"/>
                    <a:pt x="539" y="5429"/>
                  </a:cubicBezTo>
                  <a:cubicBezTo>
                    <a:pt x="367" y="5429"/>
                    <a:pt x="336" y="5603"/>
                    <a:pt x="393" y="5694"/>
                  </a:cubicBezTo>
                  <a:cubicBezTo>
                    <a:pt x="461" y="5804"/>
                    <a:pt x="574" y="5965"/>
                    <a:pt x="949" y="6168"/>
                  </a:cubicBezTo>
                  <a:cubicBezTo>
                    <a:pt x="1323" y="6372"/>
                    <a:pt x="1801" y="6524"/>
                    <a:pt x="1801" y="6524"/>
                  </a:cubicBezTo>
                  <a:cubicBezTo>
                    <a:pt x="1801" y="6524"/>
                    <a:pt x="1800" y="6524"/>
                    <a:pt x="1799" y="6524"/>
                  </a:cubicBezTo>
                  <a:cubicBezTo>
                    <a:pt x="1773" y="6524"/>
                    <a:pt x="1466" y="6521"/>
                    <a:pt x="1078" y="6420"/>
                  </a:cubicBezTo>
                  <a:cubicBezTo>
                    <a:pt x="631" y="6303"/>
                    <a:pt x="464" y="6202"/>
                    <a:pt x="231" y="6153"/>
                  </a:cubicBezTo>
                  <a:cubicBezTo>
                    <a:pt x="218" y="6150"/>
                    <a:pt x="205" y="6149"/>
                    <a:pt x="193" y="6149"/>
                  </a:cubicBezTo>
                  <a:cubicBezTo>
                    <a:pt x="1" y="6149"/>
                    <a:pt x="31" y="6507"/>
                    <a:pt x="246" y="6641"/>
                  </a:cubicBezTo>
                  <a:cubicBezTo>
                    <a:pt x="429" y="6755"/>
                    <a:pt x="707" y="6881"/>
                    <a:pt x="1007" y="6964"/>
                  </a:cubicBezTo>
                  <a:cubicBezTo>
                    <a:pt x="1308" y="7047"/>
                    <a:pt x="1816" y="7141"/>
                    <a:pt x="1816" y="7141"/>
                  </a:cubicBezTo>
                  <a:cubicBezTo>
                    <a:pt x="1748" y="7147"/>
                    <a:pt x="1681" y="7149"/>
                    <a:pt x="1618" y="7149"/>
                  </a:cubicBezTo>
                  <a:cubicBezTo>
                    <a:pt x="1211" y="7149"/>
                    <a:pt x="906" y="7047"/>
                    <a:pt x="707" y="6999"/>
                  </a:cubicBezTo>
                  <a:cubicBezTo>
                    <a:pt x="649" y="6986"/>
                    <a:pt x="597" y="6979"/>
                    <a:pt x="553" y="6979"/>
                  </a:cubicBezTo>
                  <a:cubicBezTo>
                    <a:pt x="422" y="6979"/>
                    <a:pt x="355" y="7037"/>
                    <a:pt x="362" y="7143"/>
                  </a:cubicBezTo>
                  <a:cubicBezTo>
                    <a:pt x="369" y="7256"/>
                    <a:pt x="517" y="7396"/>
                    <a:pt x="1001" y="7569"/>
                  </a:cubicBezTo>
                  <a:cubicBezTo>
                    <a:pt x="1282" y="7671"/>
                    <a:pt x="1646" y="7719"/>
                    <a:pt x="2020" y="7719"/>
                  </a:cubicBezTo>
                  <a:cubicBezTo>
                    <a:pt x="2288" y="7719"/>
                    <a:pt x="2562" y="7695"/>
                    <a:pt x="2815" y="7648"/>
                  </a:cubicBezTo>
                  <a:cubicBezTo>
                    <a:pt x="3419" y="7535"/>
                    <a:pt x="3649" y="7533"/>
                    <a:pt x="3967" y="7496"/>
                  </a:cubicBezTo>
                  <a:cubicBezTo>
                    <a:pt x="5005" y="7376"/>
                    <a:pt x="5714" y="7295"/>
                    <a:pt x="6839" y="6957"/>
                  </a:cubicBezTo>
                  <a:cubicBezTo>
                    <a:pt x="8451" y="6472"/>
                    <a:pt x="9551" y="5824"/>
                    <a:pt x="10218" y="5344"/>
                  </a:cubicBezTo>
                  <a:cubicBezTo>
                    <a:pt x="11594" y="4355"/>
                    <a:pt x="13035" y="2630"/>
                    <a:pt x="13735" y="1627"/>
                  </a:cubicBezTo>
                  <a:cubicBezTo>
                    <a:pt x="14447" y="607"/>
                    <a:pt x="14158" y="292"/>
                    <a:pt x="13769" y="104"/>
                  </a:cubicBezTo>
                  <a:cubicBezTo>
                    <a:pt x="13633" y="38"/>
                    <a:pt x="13486" y="1"/>
                    <a:pt x="1333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3886;p55">
              <a:extLst>
                <a:ext uri="{FF2B5EF4-FFF2-40B4-BE49-F238E27FC236}">
                  <a16:creationId xmlns:a16="http://schemas.microsoft.com/office/drawing/2014/main" id="{C4EBC449-6DF8-4278-95BF-1A762FC38FE5}"/>
                </a:ext>
              </a:extLst>
            </p:cNvPr>
            <p:cNvSpPr/>
            <p:nvPr/>
          </p:nvSpPr>
          <p:spPr>
            <a:xfrm>
              <a:off x="6884625" y="1205550"/>
              <a:ext cx="103975" cy="171425"/>
            </a:xfrm>
            <a:custGeom>
              <a:avLst/>
              <a:gdLst/>
              <a:ahLst/>
              <a:cxnLst/>
              <a:rect l="l" t="t" r="r" b="b"/>
              <a:pathLst>
                <a:path w="4159" h="6857" extrusionOk="0">
                  <a:moveTo>
                    <a:pt x="1273" y="0"/>
                  </a:moveTo>
                  <a:cubicBezTo>
                    <a:pt x="522" y="0"/>
                    <a:pt x="1" y="539"/>
                    <a:pt x="1" y="539"/>
                  </a:cubicBezTo>
                  <a:lnTo>
                    <a:pt x="225" y="660"/>
                  </a:lnTo>
                  <a:cubicBezTo>
                    <a:pt x="225" y="660"/>
                    <a:pt x="564" y="1927"/>
                    <a:pt x="825" y="3614"/>
                  </a:cubicBezTo>
                  <a:cubicBezTo>
                    <a:pt x="1088" y="5302"/>
                    <a:pt x="1429" y="6573"/>
                    <a:pt x="2879" y="6830"/>
                  </a:cubicBezTo>
                  <a:cubicBezTo>
                    <a:pt x="2984" y="6849"/>
                    <a:pt x="3081" y="6857"/>
                    <a:pt x="3171" y="6857"/>
                  </a:cubicBezTo>
                  <a:cubicBezTo>
                    <a:pt x="3877" y="6857"/>
                    <a:pt x="4159" y="6355"/>
                    <a:pt x="4159" y="6355"/>
                  </a:cubicBezTo>
                  <a:cubicBezTo>
                    <a:pt x="3750" y="6348"/>
                    <a:pt x="2965" y="5787"/>
                    <a:pt x="3101" y="4108"/>
                  </a:cubicBezTo>
                  <a:cubicBezTo>
                    <a:pt x="3218" y="2653"/>
                    <a:pt x="3372" y="1261"/>
                    <a:pt x="2500" y="508"/>
                  </a:cubicBezTo>
                  <a:cubicBezTo>
                    <a:pt x="2059" y="128"/>
                    <a:pt x="1639" y="0"/>
                    <a:pt x="1273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3887;p55">
              <a:extLst>
                <a:ext uri="{FF2B5EF4-FFF2-40B4-BE49-F238E27FC236}">
                  <a16:creationId xmlns:a16="http://schemas.microsoft.com/office/drawing/2014/main" id="{979D885C-1645-49A8-9225-92F35251030C}"/>
                </a:ext>
              </a:extLst>
            </p:cNvPr>
            <p:cNvSpPr/>
            <p:nvPr/>
          </p:nvSpPr>
          <p:spPr>
            <a:xfrm>
              <a:off x="6733400" y="1436025"/>
              <a:ext cx="342450" cy="352625"/>
            </a:xfrm>
            <a:custGeom>
              <a:avLst/>
              <a:gdLst/>
              <a:ahLst/>
              <a:cxnLst/>
              <a:rect l="l" t="t" r="r" b="b"/>
              <a:pathLst>
                <a:path w="13698" h="14105" extrusionOk="0">
                  <a:moveTo>
                    <a:pt x="11221" y="3916"/>
                  </a:moveTo>
                  <a:lnTo>
                    <a:pt x="11221" y="3916"/>
                  </a:lnTo>
                  <a:cubicBezTo>
                    <a:pt x="11232" y="3984"/>
                    <a:pt x="11227" y="4058"/>
                    <a:pt x="11216" y="4143"/>
                  </a:cubicBezTo>
                  <a:lnTo>
                    <a:pt x="11029" y="5272"/>
                  </a:lnTo>
                  <a:lnTo>
                    <a:pt x="8027" y="7008"/>
                  </a:lnTo>
                  <a:cubicBezTo>
                    <a:pt x="8056" y="6866"/>
                    <a:pt x="8078" y="6707"/>
                    <a:pt x="8106" y="6542"/>
                  </a:cubicBezTo>
                  <a:cubicBezTo>
                    <a:pt x="8209" y="5918"/>
                    <a:pt x="8952" y="5034"/>
                    <a:pt x="9764" y="4563"/>
                  </a:cubicBezTo>
                  <a:lnTo>
                    <a:pt x="10410" y="4195"/>
                  </a:lnTo>
                  <a:cubicBezTo>
                    <a:pt x="10728" y="4012"/>
                    <a:pt x="11005" y="3922"/>
                    <a:pt x="11221" y="3916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4" y="105"/>
                    <a:pt x="11578" y="325"/>
                  </a:cubicBezTo>
                  <a:lnTo>
                    <a:pt x="9383" y="1551"/>
                  </a:lnTo>
                  <a:cubicBezTo>
                    <a:pt x="8016" y="2317"/>
                    <a:pt x="6637" y="4178"/>
                    <a:pt x="6303" y="5709"/>
                  </a:cubicBezTo>
                  <a:lnTo>
                    <a:pt x="5202" y="10803"/>
                  </a:lnTo>
                  <a:cubicBezTo>
                    <a:pt x="4916" y="12111"/>
                    <a:pt x="3927" y="12992"/>
                    <a:pt x="2852" y="12992"/>
                  </a:cubicBezTo>
                  <a:cubicBezTo>
                    <a:pt x="2669" y="12992"/>
                    <a:pt x="2482" y="12967"/>
                    <a:pt x="2297" y="12913"/>
                  </a:cubicBezTo>
                  <a:lnTo>
                    <a:pt x="1" y="12255"/>
                  </a:lnTo>
                  <a:lnTo>
                    <a:pt x="1" y="12255"/>
                  </a:lnTo>
                  <a:cubicBezTo>
                    <a:pt x="120" y="12323"/>
                    <a:pt x="1102" y="12891"/>
                    <a:pt x="2298" y="13577"/>
                  </a:cubicBezTo>
                  <a:cubicBezTo>
                    <a:pt x="2908" y="13930"/>
                    <a:pt x="3715" y="14105"/>
                    <a:pt x="4540" y="14105"/>
                  </a:cubicBezTo>
                  <a:cubicBezTo>
                    <a:pt x="5436" y="14105"/>
                    <a:pt x="6352" y="13899"/>
                    <a:pt x="7058" y="13491"/>
                  </a:cubicBezTo>
                  <a:lnTo>
                    <a:pt x="9054" y="12334"/>
                  </a:lnTo>
                  <a:cubicBezTo>
                    <a:pt x="10415" y="11551"/>
                    <a:pt x="11777" y="9674"/>
                    <a:pt x="12100" y="8142"/>
                  </a:cubicBezTo>
                  <a:lnTo>
                    <a:pt x="13468" y="1721"/>
                  </a:lnTo>
                  <a:cubicBezTo>
                    <a:pt x="13697" y="629"/>
                    <a:pt x="13337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3888;p55">
              <a:extLst>
                <a:ext uri="{FF2B5EF4-FFF2-40B4-BE49-F238E27FC236}">
                  <a16:creationId xmlns:a16="http://schemas.microsoft.com/office/drawing/2014/main" id="{2CDED1AF-C026-4A8E-B224-A7837B5A8AB8}"/>
                </a:ext>
              </a:extLst>
            </p:cNvPr>
            <p:cNvSpPr/>
            <p:nvPr/>
          </p:nvSpPr>
          <p:spPr>
            <a:xfrm>
              <a:off x="6931375" y="1533875"/>
              <a:ext cx="95925" cy="93950"/>
            </a:xfrm>
            <a:custGeom>
              <a:avLst/>
              <a:gdLst/>
              <a:ahLst/>
              <a:cxnLst/>
              <a:rect l="l" t="t" r="r" b="b"/>
              <a:pathLst>
                <a:path w="3837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7" y="144"/>
                    <a:pt x="3296" y="229"/>
                  </a:cubicBezTo>
                  <a:lnTo>
                    <a:pt x="3108" y="1358"/>
                  </a:lnTo>
                  <a:lnTo>
                    <a:pt x="108" y="3094"/>
                  </a:lnTo>
                  <a:cubicBezTo>
                    <a:pt x="45" y="3486"/>
                    <a:pt x="0" y="3757"/>
                    <a:pt x="0" y="3757"/>
                  </a:cubicBezTo>
                  <a:lnTo>
                    <a:pt x="3590" y="1681"/>
                  </a:lnTo>
                  <a:lnTo>
                    <a:pt x="3778" y="552"/>
                  </a:lnTo>
                  <a:cubicBezTo>
                    <a:pt x="3837" y="191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3889;p55">
              <a:extLst>
                <a:ext uri="{FF2B5EF4-FFF2-40B4-BE49-F238E27FC236}">
                  <a16:creationId xmlns:a16="http://schemas.microsoft.com/office/drawing/2014/main" id="{1E10CE24-3F11-4950-AF31-F15BBB448FC5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3890;p55">
              <a:extLst>
                <a:ext uri="{FF2B5EF4-FFF2-40B4-BE49-F238E27FC236}">
                  <a16:creationId xmlns:a16="http://schemas.microsoft.com/office/drawing/2014/main" id="{9ED4C714-0956-4C7A-99B3-C9BA9BF977E1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" name="Google Shape;3891;p55">
            <a:extLst>
              <a:ext uri="{FF2B5EF4-FFF2-40B4-BE49-F238E27FC236}">
                <a16:creationId xmlns:a16="http://schemas.microsoft.com/office/drawing/2014/main" id="{FFD36D70-D084-4FEF-A976-138AEC77287F}"/>
              </a:ext>
            </a:extLst>
          </p:cNvPr>
          <p:cNvGrpSpPr/>
          <p:nvPr/>
        </p:nvGrpSpPr>
        <p:grpSpPr>
          <a:xfrm>
            <a:off x="6728689" y="1954252"/>
            <a:ext cx="1262898" cy="1746963"/>
            <a:chOff x="5804850" y="4607575"/>
            <a:chExt cx="578875" cy="868675"/>
          </a:xfrm>
        </p:grpSpPr>
        <p:sp>
          <p:nvSpPr>
            <p:cNvPr id="240" name="Google Shape;3892;p55">
              <a:extLst>
                <a:ext uri="{FF2B5EF4-FFF2-40B4-BE49-F238E27FC236}">
                  <a16:creationId xmlns:a16="http://schemas.microsoft.com/office/drawing/2014/main" id="{8300DEC9-4ACD-431F-8AFA-9062039F77D8}"/>
                </a:ext>
              </a:extLst>
            </p:cNvPr>
            <p:cNvSpPr/>
            <p:nvPr/>
          </p:nvSpPr>
          <p:spPr>
            <a:xfrm>
              <a:off x="5819875" y="5163100"/>
              <a:ext cx="542375" cy="313150"/>
            </a:xfrm>
            <a:custGeom>
              <a:avLst/>
              <a:gdLst/>
              <a:ahLst/>
              <a:cxnLst/>
              <a:rect l="l" t="t" r="r" b="b"/>
              <a:pathLst>
                <a:path w="21695" h="12526" extrusionOk="0">
                  <a:moveTo>
                    <a:pt x="10847" y="0"/>
                  </a:moveTo>
                  <a:cubicBezTo>
                    <a:pt x="7970" y="0"/>
                    <a:pt x="5212" y="660"/>
                    <a:pt x="3178" y="1834"/>
                  </a:cubicBezTo>
                  <a:cubicBezTo>
                    <a:pt x="1143" y="3008"/>
                    <a:pt x="1" y="4601"/>
                    <a:pt x="1" y="6262"/>
                  </a:cubicBezTo>
                  <a:cubicBezTo>
                    <a:pt x="1" y="7923"/>
                    <a:pt x="1143" y="9516"/>
                    <a:pt x="3178" y="10690"/>
                  </a:cubicBezTo>
                  <a:cubicBezTo>
                    <a:pt x="5212" y="11865"/>
                    <a:pt x="7970" y="12525"/>
                    <a:pt x="10847" y="12525"/>
                  </a:cubicBezTo>
                  <a:cubicBezTo>
                    <a:pt x="13725" y="12525"/>
                    <a:pt x="16483" y="11865"/>
                    <a:pt x="18517" y="10690"/>
                  </a:cubicBezTo>
                  <a:cubicBezTo>
                    <a:pt x="20552" y="9516"/>
                    <a:pt x="21694" y="7923"/>
                    <a:pt x="21694" y="6262"/>
                  </a:cubicBezTo>
                  <a:cubicBezTo>
                    <a:pt x="21694" y="4601"/>
                    <a:pt x="20552" y="3008"/>
                    <a:pt x="18517" y="1834"/>
                  </a:cubicBezTo>
                  <a:cubicBezTo>
                    <a:pt x="16483" y="660"/>
                    <a:pt x="13725" y="0"/>
                    <a:pt x="108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3893;p55">
              <a:extLst>
                <a:ext uri="{FF2B5EF4-FFF2-40B4-BE49-F238E27FC236}">
                  <a16:creationId xmlns:a16="http://schemas.microsoft.com/office/drawing/2014/main" id="{F9C69834-94AD-4EFB-9C87-C8326BEC6ABF}"/>
                </a:ext>
              </a:extLst>
            </p:cNvPr>
            <p:cNvSpPr/>
            <p:nvPr/>
          </p:nvSpPr>
          <p:spPr>
            <a:xfrm>
              <a:off x="5903000" y="5208600"/>
              <a:ext cx="158950" cy="68625"/>
            </a:xfrm>
            <a:custGeom>
              <a:avLst/>
              <a:gdLst/>
              <a:ahLst/>
              <a:cxnLst/>
              <a:rect l="l" t="t" r="r" b="b"/>
              <a:pathLst>
                <a:path w="6358" h="2745" extrusionOk="0">
                  <a:moveTo>
                    <a:pt x="5997" y="1"/>
                  </a:moveTo>
                  <a:cubicBezTo>
                    <a:pt x="5997" y="1"/>
                    <a:pt x="5997" y="1"/>
                    <a:pt x="5997" y="1"/>
                  </a:cubicBezTo>
                  <a:lnTo>
                    <a:pt x="5997" y="1"/>
                  </a:lnTo>
                  <a:lnTo>
                    <a:pt x="5997" y="1"/>
                  </a:lnTo>
                  <a:close/>
                  <a:moveTo>
                    <a:pt x="5997" y="1"/>
                  </a:moveTo>
                  <a:lnTo>
                    <a:pt x="4161" y="92"/>
                  </a:lnTo>
                  <a:cubicBezTo>
                    <a:pt x="3732" y="613"/>
                    <a:pt x="1985" y="533"/>
                    <a:pt x="631" y="736"/>
                  </a:cubicBezTo>
                  <a:cubicBezTo>
                    <a:pt x="587" y="743"/>
                    <a:pt x="543" y="750"/>
                    <a:pt x="505" y="774"/>
                  </a:cubicBezTo>
                  <a:cubicBezTo>
                    <a:pt x="1" y="1086"/>
                    <a:pt x="688" y="1909"/>
                    <a:pt x="1092" y="2080"/>
                  </a:cubicBezTo>
                  <a:cubicBezTo>
                    <a:pt x="1399" y="2210"/>
                    <a:pt x="1721" y="2302"/>
                    <a:pt x="2051" y="2352"/>
                  </a:cubicBezTo>
                  <a:cubicBezTo>
                    <a:pt x="2428" y="2407"/>
                    <a:pt x="2729" y="2379"/>
                    <a:pt x="3110" y="2401"/>
                  </a:cubicBezTo>
                  <a:cubicBezTo>
                    <a:pt x="3427" y="2420"/>
                    <a:pt x="3887" y="2426"/>
                    <a:pt x="4189" y="2522"/>
                  </a:cubicBezTo>
                  <a:cubicBezTo>
                    <a:pt x="4420" y="2595"/>
                    <a:pt x="4622" y="2649"/>
                    <a:pt x="4928" y="2719"/>
                  </a:cubicBezTo>
                  <a:cubicBezTo>
                    <a:pt x="5004" y="2736"/>
                    <a:pt x="5087" y="2744"/>
                    <a:pt x="5173" y="2744"/>
                  </a:cubicBezTo>
                  <a:cubicBezTo>
                    <a:pt x="5554" y="2744"/>
                    <a:pt x="5999" y="2580"/>
                    <a:pt x="6217" y="2305"/>
                  </a:cubicBezTo>
                  <a:cubicBezTo>
                    <a:pt x="6283" y="2221"/>
                    <a:pt x="6340" y="2127"/>
                    <a:pt x="6351" y="2020"/>
                  </a:cubicBezTo>
                  <a:cubicBezTo>
                    <a:pt x="6358" y="1946"/>
                    <a:pt x="6341" y="1870"/>
                    <a:pt x="6325" y="1795"/>
                  </a:cubicBezTo>
                  <a:cubicBezTo>
                    <a:pt x="6296" y="1661"/>
                    <a:pt x="5942" y="4"/>
                    <a:pt x="599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3894;p55">
              <a:extLst>
                <a:ext uri="{FF2B5EF4-FFF2-40B4-BE49-F238E27FC236}">
                  <a16:creationId xmlns:a16="http://schemas.microsoft.com/office/drawing/2014/main" id="{147E59B3-608F-43B3-AD95-4FEA03FD78FD}"/>
                </a:ext>
              </a:extLst>
            </p:cNvPr>
            <p:cNvSpPr/>
            <p:nvPr/>
          </p:nvSpPr>
          <p:spPr>
            <a:xfrm>
              <a:off x="5990225" y="4980025"/>
              <a:ext cx="70975" cy="238100"/>
            </a:xfrm>
            <a:custGeom>
              <a:avLst/>
              <a:gdLst/>
              <a:ahLst/>
              <a:cxnLst/>
              <a:rect l="l" t="t" r="r" b="b"/>
              <a:pathLst>
                <a:path w="2839" h="9524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250"/>
                    <a:pt x="672" y="9235"/>
                    <a:pt x="672" y="9235"/>
                  </a:cubicBezTo>
                  <a:cubicBezTo>
                    <a:pt x="919" y="9449"/>
                    <a:pt x="1188" y="9523"/>
                    <a:pt x="1441" y="9523"/>
                  </a:cubicBezTo>
                  <a:cubicBezTo>
                    <a:pt x="2009" y="952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6"/>
                  </a:cubicBezTo>
                  <a:cubicBezTo>
                    <a:pt x="2838" y="1491"/>
                    <a:pt x="2351" y="226"/>
                    <a:pt x="2351" y="226"/>
                  </a:cubicBezTo>
                  <a:lnTo>
                    <a:pt x="1586" y="8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3895;p55">
              <a:extLst>
                <a:ext uri="{FF2B5EF4-FFF2-40B4-BE49-F238E27FC236}">
                  <a16:creationId xmlns:a16="http://schemas.microsoft.com/office/drawing/2014/main" id="{07C13221-CB81-4335-AE28-D6FF790FE353}"/>
                </a:ext>
              </a:extLst>
            </p:cNvPr>
            <p:cNvSpPr/>
            <p:nvPr/>
          </p:nvSpPr>
          <p:spPr>
            <a:xfrm>
              <a:off x="5804850" y="5258050"/>
              <a:ext cx="156325" cy="68500"/>
            </a:xfrm>
            <a:custGeom>
              <a:avLst/>
              <a:gdLst/>
              <a:ahLst/>
              <a:cxnLst/>
              <a:rect l="l" t="t" r="r" b="b"/>
              <a:pathLst>
                <a:path w="6253" h="2740" extrusionOk="0">
                  <a:moveTo>
                    <a:pt x="6071" y="76"/>
                  </a:moveTo>
                  <a:lnTo>
                    <a:pt x="6071" y="76"/>
                  </a:lnTo>
                  <a:cubicBezTo>
                    <a:pt x="6071" y="76"/>
                    <a:pt x="6071" y="76"/>
                    <a:pt x="6071" y="76"/>
                  </a:cubicBezTo>
                  <a:close/>
                  <a:moveTo>
                    <a:pt x="4234" y="1"/>
                  </a:moveTo>
                  <a:cubicBezTo>
                    <a:pt x="3969" y="267"/>
                    <a:pt x="3313" y="311"/>
                    <a:pt x="2547" y="311"/>
                  </a:cubicBezTo>
                  <a:cubicBezTo>
                    <a:pt x="2178" y="311"/>
                    <a:pt x="1783" y="301"/>
                    <a:pt x="1394" y="301"/>
                  </a:cubicBezTo>
                  <a:cubicBezTo>
                    <a:pt x="1144" y="301"/>
                    <a:pt x="896" y="305"/>
                    <a:pt x="659" y="319"/>
                  </a:cubicBezTo>
                  <a:cubicBezTo>
                    <a:pt x="615" y="321"/>
                    <a:pt x="570" y="325"/>
                    <a:pt x="531" y="344"/>
                  </a:cubicBezTo>
                  <a:cubicBezTo>
                    <a:pt x="0" y="609"/>
                    <a:pt x="609" y="1492"/>
                    <a:pt x="996" y="1700"/>
                  </a:cubicBezTo>
                  <a:cubicBezTo>
                    <a:pt x="1289" y="1856"/>
                    <a:pt x="1601" y="1976"/>
                    <a:pt x="1925" y="2057"/>
                  </a:cubicBezTo>
                  <a:cubicBezTo>
                    <a:pt x="2296" y="2146"/>
                    <a:pt x="2598" y="2146"/>
                    <a:pt x="2976" y="2202"/>
                  </a:cubicBezTo>
                  <a:cubicBezTo>
                    <a:pt x="3291" y="2250"/>
                    <a:pt x="3747" y="2299"/>
                    <a:pt x="4039" y="2421"/>
                  </a:cubicBezTo>
                  <a:cubicBezTo>
                    <a:pt x="4263" y="2516"/>
                    <a:pt x="4459" y="2589"/>
                    <a:pt x="4757" y="2686"/>
                  </a:cubicBezTo>
                  <a:cubicBezTo>
                    <a:pt x="4868" y="2722"/>
                    <a:pt x="4996" y="2740"/>
                    <a:pt x="5128" y="2740"/>
                  </a:cubicBezTo>
                  <a:cubicBezTo>
                    <a:pt x="5478" y="2740"/>
                    <a:pt x="5863" y="2617"/>
                    <a:pt x="6078" y="2392"/>
                  </a:cubicBezTo>
                  <a:cubicBezTo>
                    <a:pt x="6153" y="2315"/>
                    <a:pt x="6217" y="2226"/>
                    <a:pt x="6237" y="2121"/>
                  </a:cubicBezTo>
                  <a:cubicBezTo>
                    <a:pt x="6252" y="2047"/>
                    <a:pt x="6242" y="1969"/>
                    <a:pt x="6233" y="1894"/>
                  </a:cubicBezTo>
                  <a:cubicBezTo>
                    <a:pt x="6215" y="1757"/>
                    <a:pt x="6016" y="76"/>
                    <a:pt x="6071" y="76"/>
                  </a:cubicBezTo>
                  <a:cubicBezTo>
                    <a:pt x="6071" y="76"/>
                    <a:pt x="6071" y="76"/>
                    <a:pt x="6071" y="76"/>
                  </a:cubicBezTo>
                  <a:lnTo>
                    <a:pt x="6071" y="76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3896;p55">
              <a:extLst>
                <a:ext uri="{FF2B5EF4-FFF2-40B4-BE49-F238E27FC236}">
                  <a16:creationId xmlns:a16="http://schemas.microsoft.com/office/drawing/2014/main" id="{8922AEB3-0382-4597-BDB8-77FB9DE1275D}"/>
                </a:ext>
              </a:extLst>
            </p:cNvPr>
            <p:cNvSpPr/>
            <p:nvPr/>
          </p:nvSpPr>
          <p:spPr>
            <a:xfrm>
              <a:off x="5894100" y="5031225"/>
              <a:ext cx="70725" cy="235100"/>
            </a:xfrm>
            <a:custGeom>
              <a:avLst/>
              <a:gdLst/>
              <a:ahLst/>
              <a:cxnLst/>
              <a:rect l="l" t="t" r="r" b="b"/>
              <a:pathLst>
                <a:path w="2829" h="9404" extrusionOk="0">
                  <a:moveTo>
                    <a:pt x="1" y="1"/>
                  </a:moveTo>
                  <a:cubicBezTo>
                    <a:pt x="124" y="1250"/>
                    <a:pt x="664" y="9074"/>
                    <a:pt x="664" y="9074"/>
                  </a:cubicBezTo>
                  <a:cubicBezTo>
                    <a:pt x="952" y="9323"/>
                    <a:pt x="1271" y="9403"/>
                    <a:pt x="1561" y="9403"/>
                  </a:cubicBezTo>
                  <a:cubicBezTo>
                    <a:pt x="2077" y="940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4"/>
                  </a:cubicBezTo>
                  <a:cubicBezTo>
                    <a:pt x="2829" y="1845"/>
                    <a:pt x="2808" y="1707"/>
                    <a:pt x="2773" y="15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3897;p55">
              <a:extLst>
                <a:ext uri="{FF2B5EF4-FFF2-40B4-BE49-F238E27FC236}">
                  <a16:creationId xmlns:a16="http://schemas.microsoft.com/office/drawing/2014/main" id="{4187C370-192E-4953-888B-BBEF33CF74D2}"/>
                </a:ext>
              </a:extLst>
            </p:cNvPr>
            <p:cNvSpPr/>
            <p:nvPr/>
          </p:nvSpPr>
          <p:spPr>
            <a:xfrm>
              <a:off x="5987325" y="4934200"/>
              <a:ext cx="237475" cy="159825"/>
            </a:xfrm>
            <a:custGeom>
              <a:avLst/>
              <a:gdLst/>
              <a:ahLst/>
              <a:cxnLst/>
              <a:rect l="l" t="t" r="r" b="b"/>
              <a:pathLst>
                <a:path w="9499" h="6393" extrusionOk="0">
                  <a:moveTo>
                    <a:pt x="1963" y="1"/>
                  </a:moveTo>
                  <a:cubicBezTo>
                    <a:pt x="1041" y="1"/>
                    <a:pt x="0" y="675"/>
                    <a:pt x="115" y="1834"/>
                  </a:cubicBezTo>
                  <a:lnTo>
                    <a:pt x="1702" y="2702"/>
                  </a:lnTo>
                  <a:lnTo>
                    <a:pt x="7961" y="6316"/>
                  </a:lnTo>
                  <a:cubicBezTo>
                    <a:pt x="8058" y="6368"/>
                    <a:pt x="8149" y="6392"/>
                    <a:pt x="8234" y="6392"/>
                  </a:cubicBezTo>
                  <a:cubicBezTo>
                    <a:pt x="9292" y="6392"/>
                    <a:pt x="9499" y="2702"/>
                    <a:pt x="9499" y="2702"/>
                  </a:cubicBezTo>
                  <a:cubicBezTo>
                    <a:pt x="9499" y="2702"/>
                    <a:pt x="3424" y="422"/>
                    <a:pt x="2524" y="95"/>
                  </a:cubicBezTo>
                  <a:cubicBezTo>
                    <a:pt x="2350" y="31"/>
                    <a:pt x="2159" y="1"/>
                    <a:pt x="196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3898;p55">
              <a:extLst>
                <a:ext uri="{FF2B5EF4-FFF2-40B4-BE49-F238E27FC236}">
                  <a16:creationId xmlns:a16="http://schemas.microsoft.com/office/drawing/2014/main" id="{0E515D03-9940-442E-9668-63870B4A20D8}"/>
                </a:ext>
              </a:extLst>
            </p:cNvPr>
            <p:cNvSpPr/>
            <p:nvPr/>
          </p:nvSpPr>
          <p:spPr>
            <a:xfrm>
              <a:off x="5872600" y="4897500"/>
              <a:ext cx="285300" cy="100800"/>
            </a:xfrm>
            <a:custGeom>
              <a:avLst/>
              <a:gdLst/>
              <a:ahLst/>
              <a:cxnLst/>
              <a:rect l="l" t="t" r="r" b="b"/>
              <a:pathLst>
                <a:path w="11412" h="4032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3"/>
                    <a:pt x="89" y="1367"/>
                    <a:pt x="233" y="1450"/>
                  </a:cubicBezTo>
                  <a:lnTo>
                    <a:pt x="4597" y="3969"/>
                  </a:lnTo>
                  <a:cubicBezTo>
                    <a:pt x="4669" y="4010"/>
                    <a:pt x="4749" y="4031"/>
                    <a:pt x="4830" y="4031"/>
                  </a:cubicBezTo>
                  <a:cubicBezTo>
                    <a:pt x="4910" y="4031"/>
                    <a:pt x="4990" y="4010"/>
                    <a:pt x="5063" y="3969"/>
                  </a:cubicBezTo>
                  <a:lnTo>
                    <a:pt x="11179" y="438"/>
                  </a:lnTo>
                  <a:cubicBezTo>
                    <a:pt x="11322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3899;p55">
              <a:extLst>
                <a:ext uri="{FF2B5EF4-FFF2-40B4-BE49-F238E27FC236}">
                  <a16:creationId xmlns:a16="http://schemas.microsoft.com/office/drawing/2014/main" id="{127D9D52-0E98-4505-B19A-E8AAF66AC02F}"/>
                </a:ext>
              </a:extLst>
            </p:cNvPr>
            <p:cNvSpPr/>
            <p:nvPr/>
          </p:nvSpPr>
          <p:spPr>
            <a:xfrm>
              <a:off x="6016675" y="4913700"/>
              <a:ext cx="119450" cy="70100"/>
            </a:xfrm>
            <a:custGeom>
              <a:avLst/>
              <a:gdLst/>
              <a:ahLst/>
              <a:cxnLst/>
              <a:rect l="l" t="t" r="r" b="b"/>
              <a:pathLst>
                <a:path w="4778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9" y="2688"/>
                  </a:lnTo>
                  <a:cubicBezTo>
                    <a:pt x="27" y="2708"/>
                    <a:pt x="1" y="2746"/>
                    <a:pt x="1" y="2775"/>
                  </a:cubicBezTo>
                  <a:cubicBezTo>
                    <a:pt x="1" y="2794"/>
                    <a:pt x="11" y="2804"/>
                    <a:pt x="27" y="2804"/>
                  </a:cubicBezTo>
                  <a:cubicBezTo>
                    <a:pt x="37" y="2804"/>
                    <a:pt x="48" y="2801"/>
                    <a:pt x="59" y="2793"/>
                  </a:cubicBezTo>
                  <a:lnTo>
                    <a:pt x="4719" y="114"/>
                  </a:lnTo>
                  <a:cubicBezTo>
                    <a:pt x="4752" y="96"/>
                    <a:pt x="4777" y="58"/>
                    <a:pt x="4776" y="29"/>
                  </a:cubicBezTo>
                  <a:cubicBezTo>
                    <a:pt x="4776" y="11"/>
                    <a:pt x="4765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3900;p55">
              <a:extLst>
                <a:ext uri="{FF2B5EF4-FFF2-40B4-BE49-F238E27FC236}">
                  <a16:creationId xmlns:a16="http://schemas.microsoft.com/office/drawing/2014/main" id="{A1A88E5E-F689-4869-A40C-4CEEE89F6A11}"/>
                </a:ext>
              </a:extLst>
            </p:cNvPr>
            <p:cNvSpPr/>
            <p:nvPr/>
          </p:nvSpPr>
          <p:spPr>
            <a:xfrm>
              <a:off x="5872600" y="4923650"/>
              <a:ext cx="120775" cy="74650"/>
            </a:xfrm>
            <a:custGeom>
              <a:avLst/>
              <a:gdLst/>
              <a:ahLst/>
              <a:cxnLst/>
              <a:rect l="l" t="t" r="r" b="b"/>
              <a:pathLst>
                <a:path w="4831" h="2986" extrusionOk="0">
                  <a:moveTo>
                    <a:pt x="1" y="0"/>
                  </a:moveTo>
                  <a:cubicBezTo>
                    <a:pt x="1" y="167"/>
                    <a:pt x="89" y="321"/>
                    <a:pt x="233" y="404"/>
                  </a:cubicBezTo>
                  <a:lnTo>
                    <a:pt x="4597" y="2923"/>
                  </a:lnTo>
                  <a:cubicBezTo>
                    <a:pt x="4667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3901;p55">
              <a:extLst>
                <a:ext uri="{FF2B5EF4-FFF2-40B4-BE49-F238E27FC236}">
                  <a16:creationId xmlns:a16="http://schemas.microsoft.com/office/drawing/2014/main" id="{D05204D6-E1F9-49E3-977C-2E6CAF689D0E}"/>
                </a:ext>
              </a:extLst>
            </p:cNvPr>
            <p:cNvSpPr/>
            <p:nvPr/>
          </p:nvSpPr>
          <p:spPr>
            <a:xfrm>
              <a:off x="5984200" y="4987450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0" y="0"/>
                  </a:moveTo>
                  <a:lnTo>
                    <a:pt x="0" y="295"/>
                  </a:lnTo>
                  <a:lnTo>
                    <a:pt x="133" y="371"/>
                  </a:lnTo>
                  <a:cubicBezTo>
                    <a:pt x="205" y="412"/>
                    <a:pt x="285" y="433"/>
                    <a:pt x="366" y="433"/>
                  </a:cubicBezTo>
                  <a:cubicBezTo>
                    <a:pt x="446" y="433"/>
                    <a:pt x="526" y="412"/>
                    <a:pt x="599" y="371"/>
                  </a:cubicBezTo>
                  <a:lnTo>
                    <a:pt x="731" y="295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3902;p55">
              <a:extLst>
                <a:ext uri="{FF2B5EF4-FFF2-40B4-BE49-F238E27FC236}">
                  <a16:creationId xmlns:a16="http://schemas.microsoft.com/office/drawing/2014/main" id="{71F5749F-4284-4430-BA6B-EF49AA19ADE4}"/>
                </a:ext>
              </a:extLst>
            </p:cNvPr>
            <p:cNvSpPr/>
            <p:nvPr/>
          </p:nvSpPr>
          <p:spPr>
            <a:xfrm>
              <a:off x="5872600" y="482740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69" y="1"/>
                  </a:moveTo>
                  <a:lnTo>
                    <a:pt x="1" y="3852"/>
                  </a:lnTo>
                  <a:lnTo>
                    <a:pt x="4666" y="6544"/>
                  </a:lnTo>
                  <a:cubicBezTo>
                    <a:pt x="4717" y="6573"/>
                    <a:pt x="4773" y="6588"/>
                    <a:pt x="4830" y="6588"/>
                  </a:cubicBezTo>
                  <a:cubicBezTo>
                    <a:pt x="4886" y="6588"/>
                    <a:pt x="4942" y="6573"/>
                    <a:pt x="4993" y="6544"/>
                  </a:cubicBezTo>
                  <a:lnTo>
                    <a:pt x="11351" y="2874"/>
                  </a:lnTo>
                  <a:cubicBezTo>
                    <a:pt x="11432" y="2828"/>
                    <a:pt x="11432" y="2752"/>
                    <a:pt x="11351" y="2704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3903;p55">
              <a:extLst>
                <a:ext uri="{FF2B5EF4-FFF2-40B4-BE49-F238E27FC236}">
                  <a16:creationId xmlns:a16="http://schemas.microsoft.com/office/drawing/2014/main" id="{B67548A7-C7B9-4051-A3FA-12ED0EE90765}"/>
                </a:ext>
              </a:extLst>
            </p:cNvPr>
            <p:cNvSpPr/>
            <p:nvPr/>
          </p:nvSpPr>
          <p:spPr>
            <a:xfrm>
              <a:off x="5887200" y="483575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5" y="1"/>
                  </a:moveTo>
                  <a:cubicBezTo>
                    <a:pt x="5979" y="1"/>
                    <a:pt x="5962" y="5"/>
                    <a:pt x="5946" y="13"/>
                  </a:cubicBezTo>
                  <a:lnTo>
                    <a:pt x="27" y="3431"/>
                  </a:lnTo>
                  <a:cubicBezTo>
                    <a:pt x="0" y="3447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09" y="165"/>
                  </a:lnTo>
                  <a:cubicBezTo>
                    <a:pt x="6236" y="149"/>
                    <a:pt x="6236" y="123"/>
                    <a:pt x="6209" y="107"/>
                  </a:cubicBezTo>
                  <a:lnTo>
                    <a:pt x="6044" y="13"/>
                  </a:lnTo>
                  <a:cubicBezTo>
                    <a:pt x="6029" y="5"/>
                    <a:pt x="6012" y="1"/>
                    <a:pt x="5995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3904;p55">
              <a:extLst>
                <a:ext uri="{FF2B5EF4-FFF2-40B4-BE49-F238E27FC236}">
                  <a16:creationId xmlns:a16="http://schemas.microsoft.com/office/drawing/2014/main" id="{C541B38F-07AF-4D69-B009-AA6E13EBE5D9}"/>
                </a:ext>
              </a:extLst>
            </p:cNvPr>
            <p:cNvSpPr/>
            <p:nvPr/>
          </p:nvSpPr>
          <p:spPr>
            <a:xfrm>
              <a:off x="6010550" y="4907075"/>
              <a:ext cx="80525" cy="46475"/>
            </a:xfrm>
            <a:custGeom>
              <a:avLst/>
              <a:gdLst/>
              <a:ahLst/>
              <a:cxnLst/>
              <a:rect l="l" t="t" r="r" b="b"/>
              <a:pathLst>
                <a:path w="3221" h="1859" extrusionOk="0">
                  <a:moveTo>
                    <a:pt x="2071" y="0"/>
                  </a:moveTo>
                  <a:lnTo>
                    <a:pt x="1" y="1195"/>
                  </a:lnTo>
                  <a:lnTo>
                    <a:pt x="33" y="1213"/>
                  </a:lnTo>
                  <a:lnTo>
                    <a:pt x="1152" y="1858"/>
                  </a:lnTo>
                  <a:lnTo>
                    <a:pt x="3190" y="682"/>
                  </a:lnTo>
                  <a:lnTo>
                    <a:pt x="3220" y="663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3905;p55">
              <a:extLst>
                <a:ext uri="{FF2B5EF4-FFF2-40B4-BE49-F238E27FC236}">
                  <a16:creationId xmlns:a16="http://schemas.microsoft.com/office/drawing/2014/main" id="{17F793CB-7030-4A36-8BD5-EB0ADFD2D732}"/>
                </a:ext>
              </a:extLst>
            </p:cNvPr>
            <p:cNvSpPr/>
            <p:nvPr/>
          </p:nvSpPr>
          <p:spPr>
            <a:xfrm>
              <a:off x="6011350" y="4907975"/>
              <a:ext cx="78950" cy="45575"/>
            </a:xfrm>
            <a:custGeom>
              <a:avLst/>
              <a:gdLst/>
              <a:ahLst/>
              <a:cxnLst/>
              <a:rect l="l" t="t" r="r" b="b"/>
              <a:pathLst>
                <a:path w="3158" h="1823" extrusionOk="0">
                  <a:moveTo>
                    <a:pt x="2040" y="1"/>
                  </a:moveTo>
                  <a:lnTo>
                    <a:pt x="1" y="1177"/>
                  </a:lnTo>
                  <a:lnTo>
                    <a:pt x="1120" y="1822"/>
                  </a:lnTo>
                  <a:lnTo>
                    <a:pt x="3158" y="646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3906;p55">
              <a:extLst>
                <a:ext uri="{FF2B5EF4-FFF2-40B4-BE49-F238E27FC236}">
                  <a16:creationId xmlns:a16="http://schemas.microsoft.com/office/drawing/2014/main" id="{C684339C-F1D8-4AEE-8FAA-E4C0DB2FEAF1}"/>
                </a:ext>
              </a:extLst>
            </p:cNvPr>
            <p:cNvSpPr/>
            <p:nvPr/>
          </p:nvSpPr>
          <p:spPr>
            <a:xfrm>
              <a:off x="6037350" y="4907975"/>
              <a:ext cx="52950" cy="45575"/>
            </a:xfrm>
            <a:custGeom>
              <a:avLst/>
              <a:gdLst/>
              <a:ahLst/>
              <a:cxnLst/>
              <a:rect l="l" t="t" r="r" b="b"/>
              <a:pathLst>
                <a:path w="2118" h="1823" extrusionOk="0">
                  <a:moveTo>
                    <a:pt x="1000" y="1"/>
                  </a:moveTo>
                  <a:lnTo>
                    <a:pt x="833" y="96"/>
                  </a:lnTo>
                  <a:cubicBezTo>
                    <a:pt x="1123" y="254"/>
                    <a:pt x="1242" y="1044"/>
                    <a:pt x="0" y="1777"/>
                  </a:cubicBezTo>
                  <a:lnTo>
                    <a:pt x="80" y="1822"/>
                  </a:lnTo>
                  <a:lnTo>
                    <a:pt x="2118" y="647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3907;p55">
              <a:extLst>
                <a:ext uri="{FF2B5EF4-FFF2-40B4-BE49-F238E27FC236}">
                  <a16:creationId xmlns:a16="http://schemas.microsoft.com/office/drawing/2014/main" id="{37577375-D25F-4BEC-8B6C-111B05E61A4B}"/>
                </a:ext>
              </a:extLst>
            </p:cNvPr>
            <p:cNvSpPr/>
            <p:nvPr/>
          </p:nvSpPr>
          <p:spPr>
            <a:xfrm>
              <a:off x="5898650" y="4843050"/>
              <a:ext cx="202975" cy="117000"/>
            </a:xfrm>
            <a:custGeom>
              <a:avLst/>
              <a:gdLst/>
              <a:ahLst/>
              <a:cxnLst/>
              <a:rect l="l" t="t" r="r" b="b"/>
              <a:pathLst>
                <a:path w="8119" h="4680" extrusionOk="0">
                  <a:moveTo>
                    <a:pt x="5951" y="0"/>
                  </a:moveTo>
                  <a:cubicBezTo>
                    <a:pt x="5935" y="0"/>
                    <a:pt x="5918" y="4"/>
                    <a:pt x="5903" y="12"/>
                  </a:cubicBezTo>
                  <a:lnTo>
                    <a:pt x="28" y="3405"/>
                  </a:lnTo>
                  <a:cubicBezTo>
                    <a:pt x="1" y="3420"/>
                    <a:pt x="1" y="3446"/>
                    <a:pt x="28" y="3462"/>
                  </a:cubicBezTo>
                  <a:lnTo>
                    <a:pt x="30" y="3463"/>
                  </a:lnTo>
                  <a:lnTo>
                    <a:pt x="2115" y="4668"/>
                  </a:lnTo>
                  <a:cubicBezTo>
                    <a:pt x="2130" y="4676"/>
                    <a:pt x="2147" y="4680"/>
                    <a:pt x="2164" y="4680"/>
                  </a:cubicBezTo>
                  <a:cubicBezTo>
                    <a:pt x="2181" y="4680"/>
                    <a:pt x="2198" y="4676"/>
                    <a:pt x="2214" y="4668"/>
                  </a:cubicBezTo>
                  <a:lnTo>
                    <a:pt x="8090" y="1278"/>
                  </a:lnTo>
                  <a:lnTo>
                    <a:pt x="8092" y="1278"/>
                  </a:lnTo>
                  <a:cubicBezTo>
                    <a:pt x="8118" y="1262"/>
                    <a:pt x="8118" y="1237"/>
                    <a:pt x="8092" y="1219"/>
                  </a:cubicBezTo>
                  <a:lnTo>
                    <a:pt x="6000" y="12"/>
                  </a:lnTo>
                  <a:cubicBezTo>
                    <a:pt x="5985" y="4"/>
                    <a:pt x="5968" y="0"/>
                    <a:pt x="5951" y="0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3908;p55">
              <a:extLst>
                <a:ext uri="{FF2B5EF4-FFF2-40B4-BE49-F238E27FC236}">
                  <a16:creationId xmlns:a16="http://schemas.microsoft.com/office/drawing/2014/main" id="{F1A5D6CE-F113-428C-AEEF-7A9496B692EC}"/>
                </a:ext>
              </a:extLst>
            </p:cNvPr>
            <p:cNvSpPr/>
            <p:nvPr/>
          </p:nvSpPr>
          <p:spPr>
            <a:xfrm>
              <a:off x="5899250" y="49281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4" y="1"/>
                  </a:lnTo>
                  <a:cubicBezTo>
                    <a:pt x="3" y="2"/>
                    <a:pt x="3" y="2"/>
                    <a:pt x="3" y="3"/>
                  </a:cubicBezTo>
                  <a:lnTo>
                    <a:pt x="3" y="3"/>
                  </a:lnTo>
                  <a:lnTo>
                    <a:pt x="8" y="0"/>
                  </a:lnTo>
                  <a:close/>
                  <a:moveTo>
                    <a:pt x="3" y="3"/>
                  </a:moveTo>
                  <a:lnTo>
                    <a:pt x="0" y="4"/>
                  </a:lnTo>
                  <a:cubicBezTo>
                    <a:pt x="1" y="4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3909;p55">
              <a:extLst>
                <a:ext uri="{FF2B5EF4-FFF2-40B4-BE49-F238E27FC236}">
                  <a16:creationId xmlns:a16="http://schemas.microsoft.com/office/drawing/2014/main" id="{90064318-4604-46AD-9F81-538A678625C1}"/>
                </a:ext>
              </a:extLst>
            </p:cNvPr>
            <p:cNvSpPr/>
            <p:nvPr/>
          </p:nvSpPr>
          <p:spPr>
            <a:xfrm>
              <a:off x="5899400" y="484447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1" y="1"/>
                  </a:moveTo>
                  <a:cubicBezTo>
                    <a:pt x="5905" y="1"/>
                    <a:pt x="5888" y="5"/>
                    <a:pt x="5873" y="13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3"/>
                    <a:pt x="2134" y="4623"/>
                  </a:cubicBezTo>
                  <a:cubicBezTo>
                    <a:pt x="2151" y="4623"/>
                    <a:pt x="2168" y="4619"/>
                    <a:pt x="2184" y="4611"/>
                  </a:cubicBezTo>
                  <a:lnTo>
                    <a:pt x="8060" y="1222"/>
                  </a:lnTo>
                  <a:lnTo>
                    <a:pt x="5970" y="13"/>
                  </a:lnTo>
                  <a:cubicBezTo>
                    <a:pt x="5955" y="5"/>
                    <a:pt x="5938" y="1"/>
                    <a:pt x="5921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3910;p55">
              <a:extLst>
                <a:ext uri="{FF2B5EF4-FFF2-40B4-BE49-F238E27FC236}">
                  <a16:creationId xmlns:a16="http://schemas.microsoft.com/office/drawing/2014/main" id="{001D2DBE-CD17-4683-A0DC-2BADA9CAA14E}"/>
                </a:ext>
              </a:extLst>
            </p:cNvPr>
            <p:cNvSpPr/>
            <p:nvPr/>
          </p:nvSpPr>
          <p:spPr>
            <a:xfrm>
              <a:off x="5866900" y="4691100"/>
              <a:ext cx="172425" cy="232575"/>
            </a:xfrm>
            <a:custGeom>
              <a:avLst/>
              <a:gdLst/>
              <a:ahLst/>
              <a:cxnLst/>
              <a:rect l="l" t="t" r="r" b="b"/>
              <a:pathLst>
                <a:path w="6897" h="9303" extrusionOk="0">
                  <a:moveTo>
                    <a:pt x="6560" y="1"/>
                  </a:moveTo>
                  <a:cubicBezTo>
                    <a:pt x="6481" y="1"/>
                    <a:pt x="6401" y="21"/>
                    <a:pt x="6330" y="63"/>
                  </a:cubicBezTo>
                  <a:lnTo>
                    <a:pt x="229" y="3585"/>
                  </a:lnTo>
                  <a:cubicBezTo>
                    <a:pt x="87" y="3668"/>
                    <a:pt x="0" y="3820"/>
                    <a:pt x="0" y="3984"/>
                  </a:cubicBezTo>
                  <a:lnTo>
                    <a:pt x="0" y="8904"/>
                  </a:lnTo>
                  <a:cubicBezTo>
                    <a:pt x="42" y="9159"/>
                    <a:pt x="87" y="9220"/>
                    <a:pt x="229" y="9302"/>
                  </a:cubicBezTo>
                  <a:lnTo>
                    <a:pt x="6897" y="5453"/>
                  </a:lnTo>
                  <a:lnTo>
                    <a:pt x="6897" y="207"/>
                  </a:lnTo>
                  <a:lnTo>
                    <a:pt x="6845" y="90"/>
                  </a:lnTo>
                  <a:lnTo>
                    <a:pt x="6790" y="63"/>
                  </a:lnTo>
                  <a:cubicBezTo>
                    <a:pt x="6719" y="21"/>
                    <a:pt x="6640" y="1"/>
                    <a:pt x="656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3911;p55">
              <a:extLst>
                <a:ext uri="{FF2B5EF4-FFF2-40B4-BE49-F238E27FC236}">
                  <a16:creationId xmlns:a16="http://schemas.microsoft.com/office/drawing/2014/main" id="{36379514-D9B2-47CC-912E-49C41609E799}"/>
                </a:ext>
              </a:extLst>
            </p:cNvPr>
            <p:cNvSpPr/>
            <p:nvPr/>
          </p:nvSpPr>
          <p:spPr>
            <a:xfrm>
              <a:off x="5868225" y="469112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7" y="1"/>
                  </a:moveTo>
                  <a:cubicBezTo>
                    <a:pt x="6428" y="1"/>
                    <a:pt x="6348" y="21"/>
                    <a:pt x="6277" y="62"/>
                  </a:cubicBezTo>
                  <a:lnTo>
                    <a:pt x="177" y="3585"/>
                  </a:lnTo>
                  <a:cubicBezTo>
                    <a:pt x="102" y="3628"/>
                    <a:pt x="41" y="3691"/>
                    <a:pt x="1" y="3767"/>
                  </a:cubicBezTo>
                  <a:lnTo>
                    <a:pt x="787" y="4220"/>
                  </a:lnTo>
                  <a:lnTo>
                    <a:pt x="6844" y="383"/>
                  </a:lnTo>
                  <a:lnTo>
                    <a:pt x="6844" y="208"/>
                  </a:lnTo>
                  <a:lnTo>
                    <a:pt x="6792" y="90"/>
                  </a:lnTo>
                  <a:lnTo>
                    <a:pt x="6737" y="62"/>
                  </a:lnTo>
                  <a:cubicBezTo>
                    <a:pt x="6666" y="21"/>
                    <a:pt x="6587" y="1"/>
                    <a:pt x="6507" y="1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3912;p55">
              <a:extLst>
                <a:ext uri="{FF2B5EF4-FFF2-40B4-BE49-F238E27FC236}">
                  <a16:creationId xmlns:a16="http://schemas.microsoft.com/office/drawing/2014/main" id="{807EE11A-8459-424D-B0E2-0FA2CF2AA58A}"/>
                </a:ext>
              </a:extLst>
            </p:cNvPr>
            <p:cNvSpPr/>
            <p:nvPr/>
          </p:nvSpPr>
          <p:spPr>
            <a:xfrm>
              <a:off x="5866850" y="4778525"/>
              <a:ext cx="22225" cy="23950"/>
            </a:xfrm>
            <a:custGeom>
              <a:avLst/>
              <a:gdLst/>
              <a:ahLst/>
              <a:cxnLst/>
              <a:rect l="l" t="t" r="r" b="b"/>
              <a:pathLst>
                <a:path w="889" h="958" extrusionOk="0">
                  <a:moveTo>
                    <a:pt x="382" y="1"/>
                  </a:moveTo>
                  <a:lnTo>
                    <a:pt x="221" y="95"/>
                  </a:lnTo>
                  <a:cubicBezTo>
                    <a:pt x="84" y="178"/>
                    <a:pt x="1" y="328"/>
                    <a:pt x="1" y="488"/>
                  </a:cubicBezTo>
                  <a:lnTo>
                    <a:pt x="1" y="729"/>
                  </a:lnTo>
                  <a:lnTo>
                    <a:pt x="396" y="958"/>
                  </a:lnTo>
                  <a:lnTo>
                    <a:pt x="889" y="29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3913;p55">
              <a:extLst>
                <a:ext uri="{FF2B5EF4-FFF2-40B4-BE49-F238E27FC236}">
                  <a16:creationId xmlns:a16="http://schemas.microsoft.com/office/drawing/2014/main" id="{0785489E-464F-4FD8-88D5-7C4210034B45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3914;p55">
              <a:extLst>
                <a:ext uri="{FF2B5EF4-FFF2-40B4-BE49-F238E27FC236}">
                  <a16:creationId xmlns:a16="http://schemas.microsoft.com/office/drawing/2014/main" id="{140CB82A-60DA-478F-AEC3-8E98DC5C80C4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3915;p55">
              <a:extLst>
                <a:ext uri="{FF2B5EF4-FFF2-40B4-BE49-F238E27FC236}">
                  <a16:creationId xmlns:a16="http://schemas.microsoft.com/office/drawing/2014/main" id="{84B080CE-9E4B-4A89-9CC4-FEC0D8281FB5}"/>
                </a:ext>
              </a:extLst>
            </p:cNvPr>
            <p:cNvSpPr/>
            <p:nvPr/>
          </p:nvSpPr>
          <p:spPr>
            <a:xfrm>
              <a:off x="5874575" y="4693000"/>
              <a:ext cx="164775" cy="229550"/>
            </a:xfrm>
            <a:custGeom>
              <a:avLst/>
              <a:gdLst/>
              <a:ahLst/>
              <a:cxnLst/>
              <a:rect l="l" t="t" r="r" b="b"/>
              <a:pathLst>
                <a:path w="6591" h="9182" extrusionOk="0">
                  <a:moveTo>
                    <a:pt x="6488" y="1"/>
                  </a:moveTo>
                  <a:cubicBezTo>
                    <a:pt x="6471" y="1"/>
                    <a:pt x="6453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1" y="5256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1" y="1"/>
                    <a:pt x="6488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3916;p55">
              <a:extLst>
                <a:ext uri="{FF2B5EF4-FFF2-40B4-BE49-F238E27FC236}">
                  <a16:creationId xmlns:a16="http://schemas.microsoft.com/office/drawing/2014/main" id="{A99439AB-C313-49AE-A57F-19D8D684458C}"/>
                </a:ext>
              </a:extLst>
            </p:cNvPr>
            <p:cNvSpPr/>
            <p:nvPr/>
          </p:nvSpPr>
          <p:spPr>
            <a:xfrm>
              <a:off x="5872600" y="4822625"/>
              <a:ext cx="166725" cy="101050"/>
            </a:xfrm>
            <a:custGeom>
              <a:avLst/>
              <a:gdLst/>
              <a:ahLst/>
              <a:cxnLst/>
              <a:rect l="l" t="t" r="r" b="b"/>
              <a:pathLst>
                <a:path w="6669" h="4042" extrusionOk="0">
                  <a:moveTo>
                    <a:pt x="6669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69" y="192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3917;p55">
              <a:extLst>
                <a:ext uri="{FF2B5EF4-FFF2-40B4-BE49-F238E27FC236}">
                  <a16:creationId xmlns:a16="http://schemas.microsoft.com/office/drawing/2014/main" id="{F6C99610-0313-425E-9FCE-3C0ABB8B0F5B}"/>
                </a:ext>
              </a:extLst>
            </p:cNvPr>
            <p:cNvSpPr/>
            <p:nvPr/>
          </p:nvSpPr>
          <p:spPr>
            <a:xfrm>
              <a:off x="6032975" y="4700225"/>
              <a:ext cx="2025" cy="120200"/>
            </a:xfrm>
            <a:custGeom>
              <a:avLst/>
              <a:gdLst/>
              <a:ahLst/>
              <a:cxnLst/>
              <a:rect l="l" t="t" r="r" b="b"/>
              <a:pathLst>
                <a:path w="81" h="4808" extrusionOk="0">
                  <a:moveTo>
                    <a:pt x="80" y="0"/>
                  </a:moveTo>
                  <a:lnTo>
                    <a:pt x="1" y="47"/>
                  </a:lnTo>
                  <a:lnTo>
                    <a:pt x="1" y="4767"/>
                  </a:lnTo>
                  <a:lnTo>
                    <a:pt x="80" y="48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918;p55">
              <a:extLst>
                <a:ext uri="{FF2B5EF4-FFF2-40B4-BE49-F238E27FC236}">
                  <a16:creationId xmlns:a16="http://schemas.microsoft.com/office/drawing/2014/main" id="{5A3E7BBC-E69D-4738-BA26-8921A0A65B0D}"/>
                </a:ext>
              </a:extLst>
            </p:cNvPr>
            <p:cNvSpPr/>
            <p:nvPr/>
          </p:nvSpPr>
          <p:spPr>
            <a:xfrm>
              <a:off x="5878000" y="470137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1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919;p55">
              <a:extLst>
                <a:ext uri="{FF2B5EF4-FFF2-40B4-BE49-F238E27FC236}">
                  <a16:creationId xmlns:a16="http://schemas.microsoft.com/office/drawing/2014/main" id="{452403EF-CEB4-4B5F-81C9-EAEDAC42A254}"/>
                </a:ext>
              </a:extLst>
            </p:cNvPr>
            <p:cNvSpPr/>
            <p:nvPr/>
          </p:nvSpPr>
          <p:spPr>
            <a:xfrm>
              <a:off x="5878000" y="4819400"/>
              <a:ext cx="157000" cy="91650"/>
            </a:xfrm>
            <a:custGeom>
              <a:avLst/>
              <a:gdLst/>
              <a:ahLst/>
              <a:cxnLst/>
              <a:rect l="l" t="t" r="r" b="b"/>
              <a:pathLst>
                <a:path w="6280" h="3666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920;p55">
              <a:extLst>
                <a:ext uri="{FF2B5EF4-FFF2-40B4-BE49-F238E27FC236}">
                  <a16:creationId xmlns:a16="http://schemas.microsoft.com/office/drawing/2014/main" id="{CB37545C-60DF-43DE-9683-94622D4D9F8D}"/>
                </a:ext>
              </a:extLst>
            </p:cNvPr>
            <p:cNvSpPr/>
            <p:nvPr/>
          </p:nvSpPr>
          <p:spPr>
            <a:xfrm>
              <a:off x="5877950" y="4701375"/>
              <a:ext cx="155050" cy="207300"/>
            </a:xfrm>
            <a:custGeom>
              <a:avLst/>
              <a:gdLst/>
              <a:ahLst/>
              <a:cxnLst/>
              <a:rect l="l" t="t" r="r" b="b"/>
              <a:pathLst>
                <a:path w="6202" h="8292" extrusionOk="0">
                  <a:moveTo>
                    <a:pt x="6202" y="1"/>
                  </a:moveTo>
                  <a:lnTo>
                    <a:pt x="5324" y="507"/>
                  </a:lnTo>
                  <a:cubicBezTo>
                    <a:pt x="5293" y="1957"/>
                    <a:pt x="4883" y="5056"/>
                    <a:pt x="1" y="7967"/>
                  </a:cubicBezTo>
                  <a:lnTo>
                    <a:pt x="1" y="8292"/>
                  </a:lnTo>
                  <a:lnTo>
                    <a:pt x="6202" y="4721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921;p55">
              <a:extLst>
                <a:ext uri="{FF2B5EF4-FFF2-40B4-BE49-F238E27FC236}">
                  <a16:creationId xmlns:a16="http://schemas.microsoft.com/office/drawing/2014/main" id="{E08F5F79-8408-4DE6-9552-212EBA8A194A}"/>
                </a:ext>
              </a:extLst>
            </p:cNvPr>
            <p:cNvSpPr/>
            <p:nvPr/>
          </p:nvSpPr>
          <p:spPr>
            <a:xfrm>
              <a:off x="6149100" y="5154750"/>
              <a:ext cx="14400" cy="280425"/>
            </a:xfrm>
            <a:custGeom>
              <a:avLst/>
              <a:gdLst/>
              <a:ahLst/>
              <a:cxnLst/>
              <a:rect l="l" t="t" r="r" b="b"/>
              <a:pathLst>
                <a:path w="576" h="11217" extrusionOk="0">
                  <a:moveTo>
                    <a:pt x="288" y="0"/>
                  </a:moveTo>
                  <a:cubicBezTo>
                    <a:pt x="129" y="0"/>
                    <a:pt x="0" y="131"/>
                    <a:pt x="4" y="290"/>
                  </a:cubicBezTo>
                  <a:lnTo>
                    <a:pt x="4" y="10933"/>
                  </a:lnTo>
                  <a:cubicBezTo>
                    <a:pt x="4" y="11089"/>
                    <a:pt x="131" y="11216"/>
                    <a:pt x="288" y="11216"/>
                  </a:cubicBezTo>
                  <a:cubicBezTo>
                    <a:pt x="444" y="11216"/>
                    <a:pt x="571" y="11089"/>
                    <a:pt x="571" y="10933"/>
                  </a:cubicBezTo>
                  <a:lnTo>
                    <a:pt x="571" y="290"/>
                  </a:lnTo>
                  <a:cubicBezTo>
                    <a:pt x="575" y="131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922;p55">
              <a:extLst>
                <a:ext uri="{FF2B5EF4-FFF2-40B4-BE49-F238E27FC236}">
                  <a16:creationId xmlns:a16="http://schemas.microsoft.com/office/drawing/2014/main" id="{3BF21CD3-8E9D-4813-8BD2-4D405DEF9F22}"/>
                </a:ext>
              </a:extLst>
            </p:cNvPr>
            <p:cNvSpPr/>
            <p:nvPr/>
          </p:nvSpPr>
          <p:spPr>
            <a:xfrm>
              <a:off x="5975625" y="5088200"/>
              <a:ext cx="73650" cy="247225"/>
            </a:xfrm>
            <a:custGeom>
              <a:avLst/>
              <a:gdLst/>
              <a:ahLst/>
              <a:cxnLst/>
              <a:rect l="l" t="t" r="r" b="b"/>
              <a:pathLst>
                <a:path w="2946" h="9889" extrusionOk="0">
                  <a:moveTo>
                    <a:pt x="2629" y="1"/>
                  </a:moveTo>
                  <a:cubicBezTo>
                    <a:pt x="2499" y="1"/>
                    <a:pt x="2381" y="91"/>
                    <a:pt x="2352" y="224"/>
                  </a:cubicBezTo>
                  <a:lnTo>
                    <a:pt x="39" y="9536"/>
                  </a:lnTo>
                  <a:cubicBezTo>
                    <a:pt x="1" y="9688"/>
                    <a:pt x="94" y="9842"/>
                    <a:pt x="246" y="9880"/>
                  </a:cubicBezTo>
                  <a:cubicBezTo>
                    <a:pt x="268" y="9885"/>
                    <a:pt x="291" y="9888"/>
                    <a:pt x="314" y="9888"/>
                  </a:cubicBezTo>
                  <a:cubicBezTo>
                    <a:pt x="444" y="9887"/>
                    <a:pt x="557" y="9799"/>
                    <a:pt x="589" y="9673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7" y="9"/>
                  </a:cubicBezTo>
                  <a:cubicBezTo>
                    <a:pt x="2674" y="4"/>
                    <a:pt x="2651" y="1"/>
                    <a:pt x="2629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923;p55">
              <a:extLst>
                <a:ext uri="{FF2B5EF4-FFF2-40B4-BE49-F238E27FC236}">
                  <a16:creationId xmlns:a16="http://schemas.microsoft.com/office/drawing/2014/main" id="{65458764-448A-420E-B854-FE4AC0C2F78E}"/>
                </a:ext>
              </a:extLst>
            </p:cNvPr>
            <p:cNvSpPr/>
            <p:nvPr/>
          </p:nvSpPr>
          <p:spPr>
            <a:xfrm>
              <a:off x="6263550" y="50885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8" y="1"/>
                    <a:pt x="266" y="3"/>
                    <a:pt x="243" y="9"/>
                  </a:cubicBezTo>
                  <a:cubicBezTo>
                    <a:pt x="94" y="47"/>
                    <a:pt x="1" y="195"/>
                    <a:pt x="34" y="345"/>
                  </a:cubicBezTo>
                  <a:lnTo>
                    <a:pt x="2347" y="9658"/>
                  </a:lnTo>
                  <a:cubicBezTo>
                    <a:pt x="2379" y="9784"/>
                    <a:pt x="2493" y="9872"/>
                    <a:pt x="2622" y="9873"/>
                  </a:cubicBezTo>
                  <a:cubicBezTo>
                    <a:pt x="2646" y="9873"/>
                    <a:pt x="2669" y="9870"/>
                    <a:pt x="2691" y="9865"/>
                  </a:cubicBezTo>
                  <a:cubicBezTo>
                    <a:pt x="2842" y="9827"/>
                    <a:pt x="2935" y="9673"/>
                    <a:pt x="2898" y="9521"/>
                  </a:cubicBezTo>
                  <a:lnTo>
                    <a:pt x="584" y="209"/>
                  </a:lnTo>
                  <a:cubicBezTo>
                    <a:pt x="550" y="84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924;p55">
              <a:extLst>
                <a:ext uri="{FF2B5EF4-FFF2-40B4-BE49-F238E27FC236}">
                  <a16:creationId xmlns:a16="http://schemas.microsoft.com/office/drawing/2014/main" id="{23D8886A-8CF2-4020-9054-CED51163135C}"/>
                </a:ext>
              </a:extLst>
            </p:cNvPr>
            <p:cNvSpPr/>
            <p:nvPr/>
          </p:nvSpPr>
          <p:spPr>
            <a:xfrm>
              <a:off x="5942325" y="5008175"/>
              <a:ext cx="329175" cy="180925"/>
            </a:xfrm>
            <a:custGeom>
              <a:avLst/>
              <a:gdLst/>
              <a:ahLst/>
              <a:cxnLst/>
              <a:rect l="l" t="t" r="r" b="b"/>
              <a:pathLst>
                <a:path w="13167" h="7237" extrusionOk="0">
                  <a:moveTo>
                    <a:pt x="6254" y="0"/>
                  </a:moveTo>
                  <a:cubicBezTo>
                    <a:pt x="5721" y="0"/>
                    <a:pt x="5187" y="118"/>
                    <a:pt x="4780" y="353"/>
                  </a:cubicBezTo>
                  <a:lnTo>
                    <a:pt x="815" y="2643"/>
                  </a:lnTo>
                  <a:cubicBezTo>
                    <a:pt x="2" y="3112"/>
                    <a:pt x="1" y="3874"/>
                    <a:pt x="815" y="4344"/>
                  </a:cubicBezTo>
                  <a:lnTo>
                    <a:pt x="3958" y="6161"/>
                  </a:lnTo>
                  <a:cubicBezTo>
                    <a:pt x="3958" y="6161"/>
                    <a:pt x="5833" y="7237"/>
                    <a:pt x="7360" y="7237"/>
                  </a:cubicBezTo>
                  <a:cubicBezTo>
                    <a:pt x="7572" y="7237"/>
                    <a:pt x="7778" y="7216"/>
                    <a:pt x="7970" y="7169"/>
                  </a:cubicBezTo>
                  <a:cubicBezTo>
                    <a:pt x="9552" y="6781"/>
                    <a:pt x="13167" y="3493"/>
                    <a:pt x="13167" y="3493"/>
                  </a:cubicBezTo>
                  <a:lnTo>
                    <a:pt x="7728" y="353"/>
                  </a:lnTo>
                  <a:cubicBezTo>
                    <a:pt x="7321" y="118"/>
                    <a:pt x="6787" y="0"/>
                    <a:pt x="62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925;p55">
              <a:extLst>
                <a:ext uri="{FF2B5EF4-FFF2-40B4-BE49-F238E27FC236}">
                  <a16:creationId xmlns:a16="http://schemas.microsoft.com/office/drawing/2014/main" id="{0508D4BE-DCAD-41C1-996A-F0B3BF9751A8}"/>
                </a:ext>
              </a:extLst>
            </p:cNvPr>
            <p:cNvSpPr/>
            <p:nvPr/>
          </p:nvSpPr>
          <p:spPr>
            <a:xfrm>
              <a:off x="6146250" y="4736650"/>
              <a:ext cx="102975" cy="80600"/>
            </a:xfrm>
            <a:custGeom>
              <a:avLst/>
              <a:gdLst/>
              <a:ahLst/>
              <a:cxnLst/>
              <a:rect l="l" t="t" r="r" b="b"/>
              <a:pathLst>
                <a:path w="4119" h="3224" extrusionOk="0">
                  <a:moveTo>
                    <a:pt x="2526" y="0"/>
                  </a:moveTo>
                  <a:lnTo>
                    <a:pt x="624" y="1140"/>
                  </a:lnTo>
                  <a:cubicBezTo>
                    <a:pt x="624" y="1140"/>
                    <a:pt x="731" y="1518"/>
                    <a:pt x="804" y="1762"/>
                  </a:cubicBezTo>
                  <a:cubicBezTo>
                    <a:pt x="876" y="2004"/>
                    <a:pt x="870" y="2136"/>
                    <a:pt x="408" y="2488"/>
                  </a:cubicBezTo>
                  <a:cubicBezTo>
                    <a:pt x="1" y="2798"/>
                    <a:pt x="961" y="3224"/>
                    <a:pt x="1743" y="3224"/>
                  </a:cubicBezTo>
                  <a:cubicBezTo>
                    <a:pt x="1849" y="3224"/>
                    <a:pt x="1951" y="3216"/>
                    <a:pt x="2047" y="3199"/>
                  </a:cubicBezTo>
                  <a:cubicBezTo>
                    <a:pt x="2848" y="3057"/>
                    <a:pt x="3709" y="2480"/>
                    <a:pt x="3906" y="1932"/>
                  </a:cubicBezTo>
                  <a:cubicBezTo>
                    <a:pt x="4118" y="1344"/>
                    <a:pt x="4051" y="716"/>
                    <a:pt x="3735" y="716"/>
                  </a:cubicBezTo>
                  <a:cubicBezTo>
                    <a:pt x="3722" y="716"/>
                    <a:pt x="3709" y="717"/>
                    <a:pt x="3696" y="719"/>
                  </a:cubicBezTo>
                  <a:cubicBezTo>
                    <a:pt x="3346" y="771"/>
                    <a:pt x="3056" y="854"/>
                    <a:pt x="2883" y="854"/>
                  </a:cubicBezTo>
                  <a:cubicBezTo>
                    <a:pt x="2804" y="854"/>
                    <a:pt x="2748" y="836"/>
                    <a:pt x="2723" y="790"/>
                  </a:cubicBezTo>
                  <a:cubicBezTo>
                    <a:pt x="2662" y="678"/>
                    <a:pt x="2526" y="0"/>
                    <a:pt x="252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926;p55">
              <a:extLst>
                <a:ext uri="{FF2B5EF4-FFF2-40B4-BE49-F238E27FC236}">
                  <a16:creationId xmlns:a16="http://schemas.microsoft.com/office/drawing/2014/main" id="{71A7E4B4-4DFF-4D73-A2B1-5EE4F94D5EF5}"/>
                </a:ext>
              </a:extLst>
            </p:cNvPr>
            <p:cNvSpPr/>
            <p:nvPr/>
          </p:nvSpPr>
          <p:spPr>
            <a:xfrm>
              <a:off x="5891200" y="4985400"/>
              <a:ext cx="391900" cy="169475"/>
            </a:xfrm>
            <a:custGeom>
              <a:avLst/>
              <a:gdLst/>
              <a:ahLst/>
              <a:cxnLst/>
              <a:rect l="l" t="t" r="r" b="b"/>
              <a:pathLst>
                <a:path w="15676" h="6779" extrusionOk="0">
                  <a:moveTo>
                    <a:pt x="1962" y="0"/>
                  </a:moveTo>
                  <a:cubicBezTo>
                    <a:pt x="1040" y="0"/>
                    <a:pt x="1" y="674"/>
                    <a:pt x="117" y="1832"/>
                  </a:cubicBezTo>
                  <a:lnTo>
                    <a:pt x="2715" y="3287"/>
                  </a:lnTo>
                  <a:lnTo>
                    <a:pt x="2715" y="3287"/>
                  </a:lnTo>
                  <a:lnTo>
                    <a:pt x="7961" y="6316"/>
                  </a:lnTo>
                  <a:cubicBezTo>
                    <a:pt x="8547" y="6630"/>
                    <a:pt x="9193" y="6779"/>
                    <a:pt x="9880" y="6779"/>
                  </a:cubicBezTo>
                  <a:cubicBezTo>
                    <a:pt x="10714" y="6779"/>
                    <a:pt x="11608" y="6560"/>
                    <a:pt x="12530" y="6155"/>
                  </a:cubicBezTo>
                  <a:cubicBezTo>
                    <a:pt x="14213" y="5415"/>
                    <a:pt x="15675" y="4449"/>
                    <a:pt x="15528" y="2193"/>
                  </a:cubicBezTo>
                  <a:lnTo>
                    <a:pt x="15528" y="2193"/>
                  </a:lnTo>
                  <a:lnTo>
                    <a:pt x="9499" y="2702"/>
                  </a:lnTo>
                  <a:cubicBezTo>
                    <a:pt x="9499" y="2702"/>
                    <a:pt x="3424" y="422"/>
                    <a:pt x="2524" y="94"/>
                  </a:cubicBezTo>
                  <a:cubicBezTo>
                    <a:pt x="2350" y="31"/>
                    <a:pt x="2159" y="0"/>
                    <a:pt x="1962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927;p55">
              <a:extLst>
                <a:ext uri="{FF2B5EF4-FFF2-40B4-BE49-F238E27FC236}">
                  <a16:creationId xmlns:a16="http://schemas.microsoft.com/office/drawing/2014/main" id="{9B8BA22A-86BD-4614-B7BC-ECBB78BE5538}"/>
                </a:ext>
              </a:extLst>
            </p:cNvPr>
            <p:cNvSpPr/>
            <p:nvPr/>
          </p:nvSpPr>
          <p:spPr>
            <a:xfrm>
              <a:off x="6111825" y="4614975"/>
              <a:ext cx="124825" cy="151350"/>
            </a:xfrm>
            <a:custGeom>
              <a:avLst/>
              <a:gdLst/>
              <a:ahLst/>
              <a:cxnLst/>
              <a:rect l="l" t="t" r="r" b="b"/>
              <a:pathLst>
                <a:path w="4993" h="6054" extrusionOk="0">
                  <a:moveTo>
                    <a:pt x="2448" y="1"/>
                  </a:moveTo>
                  <a:cubicBezTo>
                    <a:pt x="1139" y="1"/>
                    <a:pt x="275" y="1010"/>
                    <a:pt x="144" y="2291"/>
                  </a:cubicBezTo>
                  <a:cubicBezTo>
                    <a:pt x="69" y="2926"/>
                    <a:pt x="0" y="4270"/>
                    <a:pt x="487" y="5248"/>
                  </a:cubicBezTo>
                  <a:cubicBezTo>
                    <a:pt x="762" y="5802"/>
                    <a:pt x="1055" y="6003"/>
                    <a:pt x="1576" y="6051"/>
                  </a:cubicBezTo>
                  <a:cubicBezTo>
                    <a:pt x="1593" y="6053"/>
                    <a:pt x="1612" y="6053"/>
                    <a:pt x="1632" y="6053"/>
                  </a:cubicBezTo>
                  <a:cubicBezTo>
                    <a:pt x="2098" y="6053"/>
                    <a:pt x="3389" y="5658"/>
                    <a:pt x="3808" y="5114"/>
                  </a:cubicBezTo>
                  <a:cubicBezTo>
                    <a:pt x="3885" y="5013"/>
                    <a:pt x="3982" y="4547"/>
                    <a:pt x="3982" y="4547"/>
                  </a:cubicBezTo>
                  <a:cubicBezTo>
                    <a:pt x="4587" y="4085"/>
                    <a:pt x="4982" y="3370"/>
                    <a:pt x="4986" y="2550"/>
                  </a:cubicBezTo>
                  <a:cubicBezTo>
                    <a:pt x="4992" y="1148"/>
                    <a:pt x="3862" y="7"/>
                    <a:pt x="2460" y="1"/>
                  </a:cubicBezTo>
                  <a:cubicBezTo>
                    <a:pt x="2456" y="1"/>
                    <a:pt x="2452" y="1"/>
                    <a:pt x="244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928;p55">
              <a:extLst>
                <a:ext uri="{FF2B5EF4-FFF2-40B4-BE49-F238E27FC236}">
                  <a16:creationId xmlns:a16="http://schemas.microsoft.com/office/drawing/2014/main" id="{756C9ABF-9C5F-403C-9E4E-71D75F13257A}"/>
                </a:ext>
              </a:extLst>
            </p:cNvPr>
            <p:cNvSpPr/>
            <p:nvPr/>
          </p:nvSpPr>
          <p:spPr>
            <a:xfrm>
              <a:off x="6109300" y="4607575"/>
              <a:ext cx="131750" cy="152925"/>
            </a:xfrm>
            <a:custGeom>
              <a:avLst/>
              <a:gdLst/>
              <a:ahLst/>
              <a:cxnLst/>
              <a:rect l="l" t="t" r="r" b="b"/>
              <a:pathLst>
                <a:path w="5270" h="6117" extrusionOk="0">
                  <a:moveTo>
                    <a:pt x="2439" y="1"/>
                  </a:moveTo>
                  <a:cubicBezTo>
                    <a:pt x="1919" y="1"/>
                    <a:pt x="1397" y="73"/>
                    <a:pt x="874" y="73"/>
                  </a:cubicBezTo>
                  <a:cubicBezTo>
                    <a:pt x="785" y="73"/>
                    <a:pt x="696" y="71"/>
                    <a:pt x="607" y="66"/>
                  </a:cubicBezTo>
                  <a:cubicBezTo>
                    <a:pt x="572" y="64"/>
                    <a:pt x="535" y="62"/>
                    <a:pt x="497" y="62"/>
                  </a:cubicBezTo>
                  <a:cubicBezTo>
                    <a:pt x="342" y="62"/>
                    <a:pt x="181" y="87"/>
                    <a:pt x="97" y="209"/>
                  </a:cubicBezTo>
                  <a:cubicBezTo>
                    <a:pt x="53" y="275"/>
                    <a:pt x="41" y="348"/>
                    <a:pt x="33" y="419"/>
                  </a:cubicBezTo>
                  <a:cubicBezTo>
                    <a:pt x="1" y="703"/>
                    <a:pt x="34" y="1000"/>
                    <a:pt x="160" y="1257"/>
                  </a:cubicBezTo>
                  <a:cubicBezTo>
                    <a:pt x="275" y="1489"/>
                    <a:pt x="542" y="1796"/>
                    <a:pt x="827" y="1796"/>
                  </a:cubicBezTo>
                  <a:cubicBezTo>
                    <a:pt x="833" y="1796"/>
                    <a:pt x="838" y="1796"/>
                    <a:pt x="844" y="1795"/>
                  </a:cubicBezTo>
                  <a:lnTo>
                    <a:pt x="844" y="1795"/>
                  </a:lnTo>
                  <a:cubicBezTo>
                    <a:pt x="798" y="1983"/>
                    <a:pt x="841" y="2204"/>
                    <a:pt x="987" y="2337"/>
                  </a:cubicBezTo>
                  <a:cubicBezTo>
                    <a:pt x="1149" y="2487"/>
                    <a:pt x="1215" y="2714"/>
                    <a:pt x="1204" y="2936"/>
                  </a:cubicBezTo>
                  <a:cubicBezTo>
                    <a:pt x="1192" y="3175"/>
                    <a:pt x="1193" y="3470"/>
                    <a:pt x="1245" y="3727"/>
                  </a:cubicBezTo>
                  <a:cubicBezTo>
                    <a:pt x="1317" y="4089"/>
                    <a:pt x="1678" y="4221"/>
                    <a:pt x="1678" y="4221"/>
                  </a:cubicBezTo>
                  <a:cubicBezTo>
                    <a:pt x="1678" y="4221"/>
                    <a:pt x="1672" y="3658"/>
                    <a:pt x="1781" y="3340"/>
                  </a:cubicBezTo>
                  <a:cubicBezTo>
                    <a:pt x="1841" y="3163"/>
                    <a:pt x="2030" y="3044"/>
                    <a:pt x="2227" y="3044"/>
                  </a:cubicBezTo>
                  <a:cubicBezTo>
                    <a:pt x="2382" y="3044"/>
                    <a:pt x="2541" y="3118"/>
                    <a:pt x="2644" y="3298"/>
                  </a:cubicBezTo>
                  <a:cubicBezTo>
                    <a:pt x="2877" y="3703"/>
                    <a:pt x="2776" y="3973"/>
                    <a:pt x="2697" y="4331"/>
                  </a:cubicBezTo>
                  <a:cubicBezTo>
                    <a:pt x="2617" y="4691"/>
                    <a:pt x="2272" y="4589"/>
                    <a:pt x="2173" y="4684"/>
                  </a:cubicBezTo>
                  <a:cubicBezTo>
                    <a:pt x="2104" y="4750"/>
                    <a:pt x="2112" y="5065"/>
                    <a:pt x="2320" y="5279"/>
                  </a:cubicBezTo>
                  <a:cubicBezTo>
                    <a:pt x="2411" y="5582"/>
                    <a:pt x="2748" y="6116"/>
                    <a:pt x="3190" y="6116"/>
                  </a:cubicBezTo>
                  <a:cubicBezTo>
                    <a:pt x="3222" y="6116"/>
                    <a:pt x="3255" y="6113"/>
                    <a:pt x="3288" y="6107"/>
                  </a:cubicBezTo>
                  <a:cubicBezTo>
                    <a:pt x="3777" y="6021"/>
                    <a:pt x="4129" y="5725"/>
                    <a:pt x="4129" y="5725"/>
                  </a:cubicBezTo>
                  <a:cubicBezTo>
                    <a:pt x="4129" y="5725"/>
                    <a:pt x="4291" y="5332"/>
                    <a:pt x="4780" y="4466"/>
                  </a:cubicBezTo>
                  <a:cubicBezTo>
                    <a:pt x="5269" y="3600"/>
                    <a:pt x="5269" y="2961"/>
                    <a:pt x="5088" y="2095"/>
                  </a:cubicBezTo>
                  <a:cubicBezTo>
                    <a:pt x="4906" y="1230"/>
                    <a:pt x="4318" y="1015"/>
                    <a:pt x="4318" y="1015"/>
                  </a:cubicBezTo>
                  <a:cubicBezTo>
                    <a:pt x="4282" y="1003"/>
                    <a:pt x="4172" y="685"/>
                    <a:pt x="4134" y="631"/>
                  </a:cubicBezTo>
                  <a:cubicBezTo>
                    <a:pt x="4055" y="517"/>
                    <a:pt x="3957" y="418"/>
                    <a:pt x="3844" y="336"/>
                  </a:cubicBezTo>
                  <a:cubicBezTo>
                    <a:pt x="3602" y="162"/>
                    <a:pt x="3307" y="79"/>
                    <a:pt x="3016" y="38"/>
                  </a:cubicBezTo>
                  <a:cubicBezTo>
                    <a:pt x="2824" y="11"/>
                    <a:pt x="2632" y="1"/>
                    <a:pt x="2439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929;p55">
              <a:extLst>
                <a:ext uri="{FF2B5EF4-FFF2-40B4-BE49-F238E27FC236}">
                  <a16:creationId xmlns:a16="http://schemas.microsoft.com/office/drawing/2014/main" id="{15656A5A-F8F9-4F37-AB2A-0D6AFBC807A3}"/>
                </a:ext>
              </a:extLst>
            </p:cNvPr>
            <p:cNvSpPr/>
            <p:nvPr/>
          </p:nvSpPr>
          <p:spPr>
            <a:xfrm>
              <a:off x="6102975" y="4753875"/>
              <a:ext cx="188350" cy="344925"/>
            </a:xfrm>
            <a:custGeom>
              <a:avLst/>
              <a:gdLst/>
              <a:ahLst/>
              <a:cxnLst/>
              <a:rect l="l" t="t" r="r" b="b"/>
              <a:pathLst>
                <a:path w="7534" h="13797" extrusionOk="0">
                  <a:moveTo>
                    <a:pt x="5549" y="0"/>
                  </a:moveTo>
                  <a:cubicBezTo>
                    <a:pt x="5458" y="0"/>
                    <a:pt x="5367" y="9"/>
                    <a:pt x="5276" y="22"/>
                  </a:cubicBezTo>
                  <a:cubicBezTo>
                    <a:pt x="5090" y="47"/>
                    <a:pt x="4908" y="87"/>
                    <a:pt x="4728" y="142"/>
                  </a:cubicBezTo>
                  <a:cubicBezTo>
                    <a:pt x="4785" y="328"/>
                    <a:pt x="4627" y="632"/>
                    <a:pt x="3964" y="986"/>
                  </a:cubicBezTo>
                  <a:cubicBezTo>
                    <a:pt x="3253" y="1365"/>
                    <a:pt x="2770" y="1404"/>
                    <a:pt x="2601" y="1404"/>
                  </a:cubicBezTo>
                  <a:cubicBezTo>
                    <a:pt x="2557" y="1404"/>
                    <a:pt x="2534" y="1402"/>
                    <a:pt x="2534" y="1402"/>
                  </a:cubicBezTo>
                  <a:cubicBezTo>
                    <a:pt x="2534" y="1402"/>
                    <a:pt x="1472" y="1977"/>
                    <a:pt x="1008" y="2301"/>
                  </a:cubicBezTo>
                  <a:cubicBezTo>
                    <a:pt x="427" y="2707"/>
                    <a:pt x="169" y="3884"/>
                    <a:pt x="91" y="5870"/>
                  </a:cubicBezTo>
                  <a:cubicBezTo>
                    <a:pt x="23" y="7628"/>
                    <a:pt x="1" y="10417"/>
                    <a:pt x="29" y="11896"/>
                  </a:cubicBezTo>
                  <a:cubicBezTo>
                    <a:pt x="40" y="12572"/>
                    <a:pt x="432" y="13186"/>
                    <a:pt x="1043" y="13481"/>
                  </a:cubicBezTo>
                  <a:cubicBezTo>
                    <a:pt x="1406" y="13655"/>
                    <a:pt x="1852" y="13797"/>
                    <a:pt x="2342" y="13797"/>
                  </a:cubicBezTo>
                  <a:cubicBezTo>
                    <a:pt x="2410" y="13797"/>
                    <a:pt x="2478" y="13794"/>
                    <a:pt x="2547" y="13788"/>
                  </a:cubicBezTo>
                  <a:cubicBezTo>
                    <a:pt x="3938" y="13673"/>
                    <a:pt x="6491" y="12405"/>
                    <a:pt x="7059" y="11454"/>
                  </a:cubicBezTo>
                  <a:cubicBezTo>
                    <a:pt x="7044" y="9438"/>
                    <a:pt x="6874" y="8214"/>
                    <a:pt x="6945" y="7010"/>
                  </a:cubicBezTo>
                  <a:cubicBezTo>
                    <a:pt x="7068" y="4887"/>
                    <a:pt x="7533" y="3202"/>
                    <a:pt x="6947" y="1498"/>
                  </a:cubicBezTo>
                  <a:cubicBezTo>
                    <a:pt x="6518" y="249"/>
                    <a:pt x="6032" y="0"/>
                    <a:pt x="55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930;p55">
              <a:extLst>
                <a:ext uri="{FF2B5EF4-FFF2-40B4-BE49-F238E27FC236}">
                  <a16:creationId xmlns:a16="http://schemas.microsoft.com/office/drawing/2014/main" id="{F14FA251-9BEE-4A5B-9E7B-ADA06028BEAA}"/>
                </a:ext>
              </a:extLst>
            </p:cNvPr>
            <p:cNvSpPr/>
            <p:nvPr/>
          </p:nvSpPr>
          <p:spPr>
            <a:xfrm>
              <a:off x="5852750" y="4814750"/>
              <a:ext cx="304625" cy="196325"/>
            </a:xfrm>
            <a:custGeom>
              <a:avLst/>
              <a:gdLst/>
              <a:ahLst/>
              <a:cxnLst/>
              <a:rect l="l" t="t" r="r" b="b"/>
              <a:pathLst>
                <a:path w="12185" h="7853" extrusionOk="0">
                  <a:moveTo>
                    <a:pt x="11168" y="1"/>
                  </a:moveTo>
                  <a:cubicBezTo>
                    <a:pt x="10838" y="1"/>
                    <a:pt x="10472" y="246"/>
                    <a:pt x="10284" y="786"/>
                  </a:cubicBezTo>
                  <a:cubicBezTo>
                    <a:pt x="9879" y="1948"/>
                    <a:pt x="9884" y="3507"/>
                    <a:pt x="8916" y="4787"/>
                  </a:cubicBezTo>
                  <a:cubicBezTo>
                    <a:pt x="8474" y="5373"/>
                    <a:pt x="7696" y="5884"/>
                    <a:pt x="6392" y="6006"/>
                  </a:cubicBezTo>
                  <a:cubicBezTo>
                    <a:pt x="5613" y="6079"/>
                    <a:pt x="4968" y="6122"/>
                    <a:pt x="4489" y="6122"/>
                  </a:cubicBezTo>
                  <a:cubicBezTo>
                    <a:pt x="4164" y="6122"/>
                    <a:pt x="3915" y="6102"/>
                    <a:pt x="3755" y="6059"/>
                  </a:cubicBezTo>
                  <a:cubicBezTo>
                    <a:pt x="3389" y="5962"/>
                    <a:pt x="3254" y="5866"/>
                    <a:pt x="2931" y="5619"/>
                  </a:cubicBezTo>
                  <a:cubicBezTo>
                    <a:pt x="2566" y="5339"/>
                    <a:pt x="2268" y="5266"/>
                    <a:pt x="1995" y="5089"/>
                  </a:cubicBezTo>
                  <a:cubicBezTo>
                    <a:pt x="1832" y="4984"/>
                    <a:pt x="1774" y="4932"/>
                    <a:pt x="1727" y="4932"/>
                  </a:cubicBezTo>
                  <a:cubicBezTo>
                    <a:pt x="1695" y="4932"/>
                    <a:pt x="1667" y="4956"/>
                    <a:pt x="1616" y="5006"/>
                  </a:cubicBezTo>
                  <a:cubicBezTo>
                    <a:pt x="1488" y="5128"/>
                    <a:pt x="1592" y="5472"/>
                    <a:pt x="1826" y="5681"/>
                  </a:cubicBezTo>
                  <a:cubicBezTo>
                    <a:pt x="2071" y="5900"/>
                    <a:pt x="2290" y="5939"/>
                    <a:pt x="2323" y="6006"/>
                  </a:cubicBezTo>
                  <a:cubicBezTo>
                    <a:pt x="2337" y="6034"/>
                    <a:pt x="2299" y="6048"/>
                    <a:pt x="2225" y="6048"/>
                  </a:cubicBezTo>
                  <a:cubicBezTo>
                    <a:pt x="2119" y="6048"/>
                    <a:pt x="1937" y="6020"/>
                    <a:pt x="1722" y="5965"/>
                  </a:cubicBezTo>
                  <a:cubicBezTo>
                    <a:pt x="1222" y="5836"/>
                    <a:pt x="955" y="5597"/>
                    <a:pt x="709" y="5490"/>
                  </a:cubicBezTo>
                  <a:cubicBezTo>
                    <a:pt x="655" y="5467"/>
                    <a:pt x="609" y="5457"/>
                    <a:pt x="570" y="5457"/>
                  </a:cubicBezTo>
                  <a:cubicBezTo>
                    <a:pt x="411" y="5457"/>
                    <a:pt x="373" y="5621"/>
                    <a:pt x="422" y="5713"/>
                  </a:cubicBezTo>
                  <a:cubicBezTo>
                    <a:pt x="483" y="5827"/>
                    <a:pt x="586" y="5995"/>
                    <a:pt x="945" y="6223"/>
                  </a:cubicBezTo>
                  <a:cubicBezTo>
                    <a:pt x="1305" y="6451"/>
                    <a:pt x="1771" y="6634"/>
                    <a:pt x="1771" y="6634"/>
                  </a:cubicBezTo>
                  <a:cubicBezTo>
                    <a:pt x="1771" y="6634"/>
                    <a:pt x="1453" y="6614"/>
                    <a:pt x="1055" y="6482"/>
                  </a:cubicBezTo>
                  <a:cubicBezTo>
                    <a:pt x="619" y="6336"/>
                    <a:pt x="458" y="6223"/>
                    <a:pt x="228" y="6159"/>
                  </a:cubicBezTo>
                  <a:cubicBezTo>
                    <a:pt x="211" y="6155"/>
                    <a:pt x="196" y="6152"/>
                    <a:pt x="181" y="6152"/>
                  </a:cubicBezTo>
                  <a:cubicBezTo>
                    <a:pt x="0" y="6152"/>
                    <a:pt x="11" y="6503"/>
                    <a:pt x="211" y="6647"/>
                  </a:cubicBezTo>
                  <a:cubicBezTo>
                    <a:pt x="387" y="6773"/>
                    <a:pt x="657" y="6918"/>
                    <a:pt x="950" y="7021"/>
                  </a:cubicBezTo>
                  <a:cubicBezTo>
                    <a:pt x="1242" y="7123"/>
                    <a:pt x="1745" y="7251"/>
                    <a:pt x="1745" y="7251"/>
                  </a:cubicBezTo>
                  <a:cubicBezTo>
                    <a:pt x="1731" y="7251"/>
                    <a:pt x="1718" y="7251"/>
                    <a:pt x="1704" y="7251"/>
                  </a:cubicBezTo>
                  <a:cubicBezTo>
                    <a:pt x="1217" y="7251"/>
                    <a:pt x="867" y="7104"/>
                    <a:pt x="647" y="7036"/>
                  </a:cubicBezTo>
                  <a:cubicBezTo>
                    <a:pt x="578" y="7015"/>
                    <a:pt x="518" y="7005"/>
                    <a:pt x="468" y="7005"/>
                  </a:cubicBezTo>
                  <a:cubicBezTo>
                    <a:pt x="355" y="7005"/>
                    <a:pt x="293" y="7058"/>
                    <a:pt x="293" y="7156"/>
                  </a:cubicBezTo>
                  <a:cubicBezTo>
                    <a:pt x="293" y="7270"/>
                    <a:pt x="431" y="7418"/>
                    <a:pt x="902" y="7625"/>
                  </a:cubicBezTo>
                  <a:cubicBezTo>
                    <a:pt x="1250" y="7777"/>
                    <a:pt x="1735" y="7853"/>
                    <a:pt x="2210" y="7853"/>
                  </a:cubicBezTo>
                  <a:cubicBezTo>
                    <a:pt x="2379" y="7853"/>
                    <a:pt x="2547" y="7843"/>
                    <a:pt x="2707" y="7824"/>
                  </a:cubicBezTo>
                  <a:cubicBezTo>
                    <a:pt x="3317" y="7752"/>
                    <a:pt x="3556" y="7673"/>
                    <a:pt x="3876" y="7673"/>
                  </a:cubicBezTo>
                  <a:cubicBezTo>
                    <a:pt x="4189" y="7673"/>
                    <a:pt x="4486" y="7675"/>
                    <a:pt x="4778" y="7675"/>
                  </a:cubicBezTo>
                  <a:cubicBezTo>
                    <a:pt x="5582" y="7675"/>
                    <a:pt x="6338" y="7658"/>
                    <a:pt x="7229" y="7534"/>
                  </a:cubicBezTo>
                  <a:cubicBezTo>
                    <a:pt x="7973" y="7433"/>
                    <a:pt x="8951" y="7103"/>
                    <a:pt x="9635" y="6647"/>
                  </a:cubicBezTo>
                  <a:cubicBezTo>
                    <a:pt x="10706" y="5938"/>
                    <a:pt x="11497" y="4317"/>
                    <a:pt x="11797" y="3111"/>
                  </a:cubicBezTo>
                  <a:cubicBezTo>
                    <a:pt x="12184" y="1554"/>
                    <a:pt x="11893" y="464"/>
                    <a:pt x="11614" y="185"/>
                  </a:cubicBezTo>
                  <a:cubicBezTo>
                    <a:pt x="11494" y="64"/>
                    <a:pt x="11336" y="1"/>
                    <a:pt x="1116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3931;p55">
              <a:extLst>
                <a:ext uri="{FF2B5EF4-FFF2-40B4-BE49-F238E27FC236}">
                  <a16:creationId xmlns:a16="http://schemas.microsoft.com/office/drawing/2014/main" id="{E1D48BC0-98F2-451D-BE21-3F84E16F8E68}"/>
                </a:ext>
              </a:extLst>
            </p:cNvPr>
            <p:cNvSpPr/>
            <p:nvPr/>
          </p:nvSpPr>
          <p:spPr>
            <a:xfrm>
              <a:off x="6089150" y="4812350"/>
              <a:ext cx="66425" cy="110900"/>
            </a:xfrm>
            <a:custGeom>
              <a:avLst/>
              <a:gdLst/>
              <a:ahLst/>
              <a:cxnLst/>
              <a:rect l="l" t="t" r="r" b="b"/>
              <a:pathLst>
                <a:path w="2657" h="4436" extrusionOk="0">
                  <a:moveTo>
                    <a:pt x="1615" y="0"/>
                  </a:moveTo>
                  <a:cubicBezTo>
                    <a:pt x="999" y="0"/>
                    <a:pt x="770" y="709"/>
                    <a:pt x="643" y="1186"/>
                  </a:cubicBezTo>
                  <a:cubicBezTo>
                    <a:pt x="505" y="1710"/>
                    <a:pt x="1" y="3710"/>
                    <a:pt x="1" y="3710"/>
                  </a:cubicBezTo>
                  <a:cubicBezTo>
                    <a:pt x="770" y="4378"/>
                    <a:pt x="2177" y="4435"/>
                    <a:pt x="2177" y="4435"/>
                  </a:cubicBezTo>
                  <a:cubicBezTo>
                    <a:pt x="2177" y="4435"/>
                    <a:pt x="2473" y="3420"/>
                    <a:pt x="2529" y="2965"/>
                  </a:cubicBezTo>
                  <a:cubicBezTo>
                    <a:pt x="2620" y="2233"/>
                    <a:pt x="2656" y="1310"/>
                    <a:pt x="2529" y="839"/>
                  </a:cubicBezTo>
                  <a:cubicBezTo>
                    <a:pt x="2402" y="369"/>
                    <a:pt x="2100" y="82"/>
                    <a:pt x="1802" y="20"/>
                  </a:cubicBezTo>
                  <a:cubicBezTo>
                    <a:pt x="1736" y="7"/>
                    <a:pt x="1674" y="0"/>
                    <a:pt x="1615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3932;p55">
              <a:extLst>
                <a:ext uri="{FF2B5EF4-FFF2-40B4-BE49-F238E27FC236}">
                  <a16:creationId xmlns:a16="http://schemas.microsoft.com/office/drawing/2014/main" id="{6B412031-1DD6-4430-9344-7A272AC5B875}"/>
                </a:ext>
              </a:extLst>
            </p:cNvPr>
            <p:cNvSpPr/>
            <p:nvPr/>
          </p:nvSpPr>
          <p:spPr>
            <a:xfrm>
              <a:off x="6041300" y="4855825"/>
              <a:ext cx="342425" cy="352650"/>
            </a:xfrm>
            <a:custGeom>
              <a:avLst/>
              <a:gdLst/>
              <a:ahLst/>
              <a:cxnLst/>
              <a:rect l="l" t="t" r="r" b="b"/>
              <a:pathLst>
                <a:path w="13697" h="14106" extrusionOk="0">
                  <a:moveTo>
                    <a:pt x="11220" y="3917"/>
                  </a:moveTo>
                  <a:cubicBezTo>
                    <a:pt x="11231" y="3984"/>
                    <a:pt x="11226" y="4059"/>
                    <a:pt x="11214" y="4143"/>
                  </a:cubicBezTo>
                  <a:lnTo>
                    <a:pt x="11028" y="5272"/>
                  </a:lnTo>
                  <a:lnTo>
                    <a:pt x="8026" y="7008"/>
                  </a:lnTo>
                  <a:cubicBezTo>
                    <a:pt x="8055" y="6866"/>
                    <a:pt x="8077" y="6707"/>
                    <a:pt x="8106" y="6543"/>
                  </a:cubicBezTo>
                  <a:cubicBezTo>
                    <a:pt x="8208" y="5919"/>
                    <a:pt x="8951" y="5034"/>
                    <a:pt x="9762" y="4563"/>
                  </a:cubicBezTo>
                  <a:lnTo>
                    <a:pt x="10409" y="4195"/>
                  </a:lnTo>
                  <a:cubicBezTo>
                    <a:pt x="10727" y="4012"/>
                    <a:pt x="11005" y="3922"/>
                    <a:pt x="11220" y="3917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3" y="105"/>
                    <a:pt x="11577" y="325"/>
                  </a:cubicBezTo>
                  <a:lnTo>
                    <a:pt x="9383" y="1550"/>
                  </a:lnTo>
                  <a:cubicBezTo>
                    <a:pt x="8015" y="2316"/>
                    <a:pt x="6636" y="4176"/>
                    <a:pt x="6302" y="5708"/>
                  </a:cubicBezTo>
                  <a:lnTo>
                    <a:pt x="5202" y="10803"/>
                  </a:lnTo>
                  <a:cubicBezTo>
                    <a:pt x="4915" y="12111"/>
                    <a:pt x="3926" y="12992"/>
                    <a:pt x="2851" y="12992"/>
                  </a:cubicBezTo>
                  <a:cubicBezTo>
                    <a:pt x="2668" y="12992"/>
                    <a:pt x="2482" y="12967"/>
                    <a:pt x="2296" y="12913"/>
                  </a:cubicBezTo>
                  <a:lnTo>
                    <a:pt x="0" y="12255"/>
                  </a:lnTo>
                  <a:lnTo>
                    <a:pt x="0" y="12255"/>
                  </a:lnTo>
                  <a:cubicBezTo>
                    <a:pt x="119" y="12323"/>
                    <a:pt x="1101" y="12891"/>
                    <a:pt x="2298" y="13577"/>
                  </a:cubicBezTo>
                  <a:cubicBezTo>
                    <a:pt x="2906" y="13931"/>
                    <a:pt x="3713" y="14105"/>
                    <a:pt x="4538" y="14105"/>
                  </a:cubicBezTo>
                  <a:cubicBezTo>
                    <a:pt x="5434" y="14105"/>
                    <a:pt x="6350" y="13899"/>
                    <a:pt x="7056" y="13491"/>
                  </a:cubicBezTo>
                  <a:lnTo>
                    <a:pt x="9054" y="12334"/>
                  </a:lnTo>
                  <a:cubicBezTo>
                    <a:pt x="10414" y="11551"/>
                    <a:pt x="11776" y="9674"/>
                    <a:pt x="12099" y="8142"/>
                  </a:cubicBezTo>
                  <a:lnTo>
                    <a:pt x="13467" y="1720"/>
                  </a:lnTo>
                  <a:cubicBezTo>
                    <a:pt x="13696" y="629"/>
                    <a:pt x="13336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3933;p55">
              <a:extLst>
                <a:ext uri="{FF2B5EF4-FFF2-40B4-BE49-F238E27FC236}">
                  <a16:creationId xmlns:a16="http://schemas.microsoft.com/office/drawing/2014/main" id="{F5324642-5FB7-4B72-BD2C-694741A200BB}"/>
                </a:ext>
              </a:extLst>
            </p:cNvPr>
            <p:cNvSpPr/>
            <p:nvPr/>
          </p:nvSpPr>
          <p:spPr>
            <a:xfrm>
              <a:off x="6239250" y="4953675"/>
              <a:ext cx="95975" cy="93950"/>
            </a:xfrm>
            <a:custGeom>
              <a:avLst/>
              <a:gdLst/>
              <a:ahLst/>
              <a:cxnLst/>
              <a:rect l="l" t="t" r="r" b="b"/>
              <a:pathLst>
                <a:path w="3839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8" y="144"/>
                    <a:pt x="3296" y="229"/>
                  </a:cubicBezTo>
                  <a:lnTo>
                    <a:pt x="3110" y="1358"/>
                  </a:lnTo>
                  <a:lnTo>
                    <a:pt x="108" y="3094"/>
                  </a:lnTo>
                  <a:cubicBezTo>
                    <a:pt x="46" y="3486"/>
                    <a:pt x="0" y="3757"/>
                    <a:pt x="0" y="3757"/>
                  </a:cubicBezTo>
                  <a:lnTo>
                    <a:pt x="3592" y="1681"/>
                  </a:lnTo>
                  <a:lnTo>
                    <a:pt x="3779" y="552"/>
                  </a:lnTo>
                  <a:cubicBezTo>
                    <a:pt x="3838" y="192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3934;p55">
              <a:extLst>
                <a:ext uri="{FF2B5EF4-FFF2-40B4-BE49-F238E27FC236}">
                  <a16:creationId xmlns:a16="http://schemas.microsoft.com/office/drawing/2014/main" id="{0DF09F20-FF09-4EF0-8B6F-130D0BBE9B03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3935;p55">
              <a:extLst>
                <a:ext uri="{FF2B5EF4-FFF2-40B4-BE49-F238E27FC236}">
                  <a16:creationId xmlns:a16="http://schemas.microsoft.com/office/drawing/2014/main" id="{02AF0C20-FBFF-4983-8D72-073187413522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6" name="No 31">
            <a:hlinkClick r:id="" action="ppaction://media"/>
            <a:extLst>
              <a:ext uri="{FF2B5EF4-FFF2-40B4-BE49-F238E27FC236}">
                <a16:creationId xmlns:a16="http://schemas.microsoft.com/office/drawing/2014/main" id="{58956452-5B05-4BFD-AA3E-2F3A2C3B83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9000" end="5155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0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408655" y="1860893"/>
            <a:ext cx="4299921" cy="21595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Cukup ampuh untuk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prestasi akademik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sekaligus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kemampuan sosial peserta didik.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dapat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mengembangkan kemampuan menguji ide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pemahamannya sendiri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chemeClr val="accent6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menerima umpan balik.</a:t>
            </a:r>
          </a:p>
        </p:txBody>
      </p:sp>
      <p:sp>
        <p:nvSpPr>
          <p:cNvPr id="122" name="Google Shape;189;p12">
            <a:extLst>
              <a:ext uri="{FF2B5EF4-FFF2-40B4-BE49-F238E27FC236}">
                <a16:creationId xmlns:a16="http://schemas.microsoft.com/office/drawing/2014/main" id="{EEA31D95-CBBD-494F-8267-6C04C1B2D3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KELEBIHAN STRATEGI COOPERATIVE LEARNING</a:t>
            </a:r>
            <a:endParaRPr lang="en-ID" dirty="0"/>
          </a:p>
        </p:txBody>
      </p:sp>
      <p:grpSp>
        <p:nvGrpSpPr>
          <p:cNvPr id="123" name="Google Shape;3936;p55">
            <a:extLst>
              <a:ext uri="{FF2B5EF4-FFF2-40B4-BE49-F238E27FC236}">
                <a16:creationId xmlns:a16="http://schemas.microsoft.com/office/drawing/2014/main" id="{D31A296E-1DA4-4D4F-8328-28A5E65698C0}"/>
              </a:ext>
            </a:extLst>
          </p:cNvPr>
          <p:cNvGrpSpPr/>
          <p:nvPr/>
        </p:nvGrpSpPr>
        <p:grpSpPr>
          <a:xfrm>
            <a:off x="293683" y="1719806"/>
            <a:ext cx="3834851" cy="2992805"/>
            <a:chOff x="1139950" y="3708450"/>
            <a:chExt cx="2345200" cy="1757950"/>
          </a:xfrm>
        </p:grpSpPr>
        <p:sp>
          <p:nvSpPr>
            <p:cNvPr id="124" name="Google Shape;3937;p55">
              <a:extLst>
                <a:ext uri="{FF2B5EF4-FFF2-40B4-BE49-F238E27FC236}">
                  <a16:creationId xmlns:a16="http://schemas.microsoft.com/office/drawing/2014/main" id="{77CD245C-6636-49CA-AA27-96D5A6AB1E51}"/>
                </a:ext>
              </a:extLst>
            </p:cNvPr>
            <p:cNvSpPr/>
            <p:nvPr/>
          </p:nvSpPr>
          <p:spPr>
            <a:xfrm>
              <a:off x="2299175" y="5168775"/>
              <a:ext cx="203325" cy="117350"/>
            </a:xfrm>
            <a:custGeom>
              <a:avLst/>
              <a:gdLst/>
              <a:ahLst/>
              <a:cxnLst/>
              <a:rect l="l" t="t" r="r" b="b"/>
              <a:pathLst>
                <a:path w="8133" h="4694" extrusionOk="0">
                  <a:moveTo>
                    <a:pt x="4066" y="1"/>
                  </a:moveTo>
                  <a:cubicBezTo>
                    <a:pt x="1821" y="1"/>
                    <a:pt x="0" y="1052"/>
                    <a:pt x="0" y="2348"/>
                  </a:cubicBezTo>
                  <a:cubicBezTo>
                    <a:pt x="0" y="3644"/>
                    <a:pt x="1821" y="4693"/>
                    <a:pt x="4066" y="4693"/>
                  </a:cubicBezTo>
                  <a:cubicBezTo>
                    <a:pt x="6313" y="4693"/>
                    <a:pt x="8133" y="3644"/>
                    <a:pt x="8133" y="2348"/>
                  </a:cubicBezTo>
                  <a:cubicBezTo>
                    <a:pt x="8133" y="1052"/>
                    <a:pt x="6313" y="1"/>
                    <a:pt x="40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938;p55">
              <a:extLst>
                <a:ext uri="{FF2B5EF4-FFF2-40B4-BE49-F238E27FC236}">
                  <a16:creationId xmlns:a16="http://schemas.microsoft.com/office/drawing/2014/main" id="{431EE348-0632-4CA5-90A6-CA96B99BC86B}"/>
                </a:ext>
              </a:extLst>
            </p:cNvPr>
            <p:cNvSpPr/>
            <p:nvPr/>
          </p:nvSpPr>
          <p:spPr>
            <a:xfrm>
              <a:off x="1507575" y="4491575"/>
              <a:ext cx="297025" cy="312375"/>
            </a:xfrm>
            <a:custGeom>
              <a:avLst/>
              <a:gdLst/>
              <a:ahLst/>
              <a:cxnLst/>
              <a:rect l="l" t="t" r="r" b="b"/>
              <a:pathLst>
                <a:path w="11881" h="12495" extrusionOk="0">
                  <a:moveTo>
                    <a:pt x="11880" y="0"/>
                  </a:moveTo>
                  <a:lnTo>
                    <a:pt x="0" y="7251"/>
                  </a:lnTo>
                  <a:lnTo>
                    <a:pt x="9083" y="12495"/>
                  </a:lnTo>
                  <a:lnTo>
                    <a:pt x="11880" y="9770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939;p55">
              <a:extLst>
                <a:ext uri="{FF2B5EF4-FFF2-40B4-BE49-F238E27FC236}">
                  <a16:creationId xmlns:a16="http://schemas.microsoft.com/office/drawing/2014/main" id="{7411AEAF-5703-46B6-95DD-771B6069E3C7}"/>
                </a:ext>
              </a:extLst>
            </p:cNvPr>
            <p:cNvSpPr/>
            <p:nvPr/>
          </p:nvSpPr>
          <p:spPr>
            <a:xfrm>
              <a:off x="3174800" y="4849450"/>
              <a:ext cx="291625" cy="166200"/>
            </a:xfrm>
            <a:custGeom>
              <a:avLst/>
              <a:gdLst/>
              <a:ahLst/>
              <a:cxnLst/>
              <a:rect l="l" t="t" r="r" b="b"/>
              <a:pathLst>
                <a:path w="11665" h="6648" extrusionOk="0">
                  <a:moveTo>
                    <a:pt x="5353" y="0"/>
                  </a:moveTo>
                  <a:cubicBezTo>
                    <a:pt x="5136" y="0"/>
                    <a:pt x="4918" y="48"/>
                    <a:pt x="4753" y="144"/>
                  </a:cubicBezTo>
                  <a:lnTo>
                    <a:pt x="333" y="2697"/>
                  </a:lnTo>
                  <a:cubicBezTo>
                    <a:pt x="1" y="2889"/>
                    <a:pt x="1" y="3200"/>
                    <a:pt x="333" y="3392"/>
                  </a:cubicBezTo>
                  <a:lnTo>
                    <a:pt x="5694" y="6503"/>
                  </a:lnTo>
                  <a:cubicBezTo>
                    <a:pt x="5860" y="6599"/>
                    <a:pt x="6078" y="6647"/>
                    <a:pt x="6296" y="6647"/>
                  </a:cubicBezTo>
                  <a:cubicBezTo>
                    <a:pt x="6513" y="6647"/>
                    <a:pt x="6729" y="6600"/>
                    <a:pt x="6894" y="6504"/>
                  </a:cubicBezTo>
                  <a:lnTo>
                    <a:pt x="11332" y="3943"/>
                  </a:lnTo>
                  <a:cubicBezTo>
                    <a:pt x="11664" y="3751"/>
                    <a:pt x="11664" y="3439"/>
                    <a:pt x="11332" y="3249"/>
                  </a:cubicBezTo>
                  <a:lnTo>
                    <a:pt x="5954" y="144"/>
                  </a:lnTo>
                  <a:cubicBezTo>
                    <a:pt x="5788" y="48"/>
                    <a:pt x="5571" y="0"/>
                    <a:pt x="535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940;p55">
              <a:extLst>
                <a:ext uri="{FF2B5EF4-FFF2-40B4-BE49-F238E27FC236}">
                  <a16:creationId xmlns:a16="http://schemas.microsoft.com/office/drawing/2014/main" id="{B8BD9B3E-47BC-4F99-A24A-BA3234535EBE}"/>
                </a:ext>
              </a:extLst>
            </p:cNvPr>
            <p:cNvSpPr/>
            <p:nvPr/>
          </p:nvSpPr>
          <p:spPr>
            <a:xfrm>
              <a:off x="2866675" y="3951475"/>
              <a:ext cx="70825" cy="108775"/>
            </a:xfrm>
            <a:custGeom>
              <a:avLst/>
              <a:gdLst/>
              <a:ahLst/>
              <a:cxnLst/>
              <a:rect l="l" t="t" r="r" b="b"/>
              <a:pathLst>
                <a:path w="2833" h="4351" extrusionOk="0">
                  <a:moveTo>
                    <a:pt x="2820" y="1"/>
                  </a:moveTo>
                  <a:lnTo>
                    <a:pt x="0" y="1630"/>
                  </a:lnTo>
                  <a:lnTo>
                    <a:pt x="0" y="2716"/>
                  </a:lnTo>
                  <a:lnTo>
                    <a:pt x="2832" y="4351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941;p55">
              <a:extLst>
                <a:ext uri="{FF2B5EF4-FFF2-40B4-BE49-F238E27FC236}">
                  <a16:creationId xmlns:a16="http://schemas.microsoft.com/office/drawing/2014/main" id="{34A80AAB-476F-445A-80D4-3983D294A970}"/>
                </a:ext>
              </a:extLst>
            </p:cNvPr>
            <p:cNvSpPr/>
            <p:nvPr/>
          </p:nvSpPr>
          <p:spPr>
            <a:xfrm>
              <a:off x="3433625" y="4232850"/>
              <a:ext cx="30925" cy="702225"/>
            </a:xfrm>
            <a:custGeom>
              <a:avLst/>
              <a:gdLst/>
              <a:ahLst/>
              <a:cxnLst/>
              <a:rect l="l" t="t" r="r" b="b"/>
              <a:pathLst>
                <a:path w="1237" h="28089" extrusionOk="0">
                  <a:moveTo>
                    <a:pt x="957" y="0"/>
                  </a:moveTo>
                  <a:lnTo>
                    <a:pt x="4" y="550"/>
                  </a:lnTo>
                  <a:cubicBezTo>
                    <a:pt x="185" y="865"/>
                    <a:pt x="296" y="1217"/>
                    <a:pt x="296" y="1538"/>
                  </a:cubicBezTo>
                  <a:cubicBezTo>
                    <a:pt x="296" y="1538"/>
                    <a:pt x="297" y="2553"/>
                    <a:pt x="295" y="2554"/>
                  </a:cubicBezTo>
                  <a:lnTo>
                    <a:pt x="294" y="27341"/>
                  </a:lnTo>
                  <a:cubicBezTo>
                    <a:pt x="294" y="27522"/>
                    <a:pt x="290" y="27921"/>
                    <a:pt x="1" y="28089"/>
                  </a:cubicBezTo>
                  <a:lnTo>
                    <a:pt x="764" y="27647"/>
                  </a:lnTo>
                  <a:cubicBezTo>
                    <a:pt x="1024" y="27498"/>
                    <a:pt x="1235" y="27118"/>
                    <a:pt x="1235" y="26798"/>
                  </a:cubicBezTo>
                  <a:lnTo>
                    <a:pt x="1235" y="2011"/>
                  </a:lnTo>
                  <a:cubicBezTo>
                    <a:pt x="1235" y="2011"/>
                    <a:pt x="1236" y="2005"/>
                    <a:pt x="1235" y="1990"/>
                  </a:cubicBezTo>
                  <a:cubicBezTo>
                    <a:pt x="1235" y="1974"/>
                    <a:pt x="1234" y="1954"/>
                    <a:pt x="1234" y="1927"/>
                  </a:cubicBezTo>
                  <a:cubicBezTo>
                    <a:pt x="1235" y="1905"/>
                    <a:pt x="1234" y="1880"/>
                    <a:pt x="1235" y="1853"/>
                  </a:cubicBezTo>
                  <a:cubicBezTo>
                    <a:pt x="1235" y="1828"/>
                    <a:pt x="1235" y="1799"/>
                    <a:pt x="1235" y="1763"/>
                  </a:cubicBezTo>
                  <a:cubicBezTo>
                    <a:pt x="1234" y="1697"/>
                    <a:pt x="1235" y="1619"/>
                    <a:pt x="1234" y="1535"/>
                  </a:cubicBezTo>
                  <a:lnTo>
                    <a:pt x="1234" y="1350"/>
                  </a:lnTo>
                  <a:lnTo>
                    <a:pt x="1234" y="928"/>
                  </a:lnTo>
                  <a:cubicBezTo>
                    <a:pt x="1234" y="626"/>
                    <a:pt x="1130" y="293"/>
                    <a:pt x="957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942;p55">
              <a:extLst>
                <a:ext uri="{FF2B5EF4-FFF2-40B4-BE49-F238E27FC236}">
                  <a16:creationId xmlns:a16="http://schemas.microsoft.com/office/drawing/2014/main" id="{52B83C76-2F12-414D-A807-C289E3FBBC63}"/>
                </a:ext>
              </a:extLst>
            </p:cNvPr>
            <p:cNvSpPr/>
            <p:nvPr/>
          </p:nvSpPr>
          <p:spPr>
            <a:xfrm>
              <a:off x="2937125" y="3960000"/>
              <a:ext cx="503925" cy="976750"/>
            </a:xfrm>
            <a:custGeom>
              <a:avLst/>
              <a:gdLst/>
              <a:ahLst/>
              <a:cxnLst/>
              <a:rect l="l" t="t" r="r" b="b"/>
              <a:pathLst>
                <a:path w="20157" h="39070" extrusionOk="0">
                  <a:moveTo>
                    <a:pt x="356" y="0"/>
                  </a:moveTo>
                  <a:cubicBezTo>
                    <a:pt x="319" y="0"/>
                    <a:pt x="283" y="3"/>
                    <a:pt x="247" y="7"/>
                  </a:cubicBezTo>
                  <a:cubicBezTo>
                    <a:pt x="212" y="10"/>
                    <a:pt x="177" y="16"/>
                    <a:pt x="143" y="24"/>
                  </a:cubicBezTo>
                  <a:cubicBezTo>
                    <a:pt x="113" y="32"/>
                    <a:pt x="84" y="40"/>
                    <a:pt x="56" y="51"/>
                  </a:cubicBezTo>
                  <a:cubicBezTo>
                    <a:pt x="48" y="52"/>
                    <a:pt x="41" y="54"/>
                    <a:pt x="35" y="60"/>
                  </a:cubicBezTo>
                  <a:cubicBezTo>
                    <a:pt x="24" y="63"/>
                    <a:pt x="12" y="67"/>
                    <a:pt x="2" y="71"/>
                  </a:cubicBezTo>
                  <a:lnTo>
                    <a:pt x="1" y="75"/>
                  </a:lnTo>
                  <a:lnTo>
                    <a:pt x="12" y="2923"/>
                  </a:lnTo>
                  <a:lnTo>
                    <a:pt x="14" y="4009"/>
                  </a:lnTo>
                  <a:lnTo>
                    <a:pt x="89" y="26867"/>
                  </a:lnTo>
                  <a:cubicBezTo>
                    <a:pt x="90" y="27505"/>
                    <a:pt x="541" y="28281"/>
                    <a:pt x="1097" y="28599"/>
                  </a:cubicBezTo>
                  <a:lnTo>
                    <a:pt x="16395" y="37358"/>
                  </a:lnTo>
                  <a:lnTo>
                    <a:pt x="19151" y="38934"/>
                  </a:lnTo>
                  <a:cubicBezTo>
                    <a:pt x="19311" y="39026"/>
                    <a:pt x="19462" y="39069"/>
                    <a:pt x="19597" y="39069"/>
                  </a:cubicBezTo>
                  <a:cubicBezTo>
                    <a:pt x="19928" y="39069"/>
                    <a:pt x="20156" y="38805"/>
                    <a:pt x="20156" y="38351"/>
                  </a:cubicBezTo>
                  <a:lnTo>
                    <a:pt x="20156" y="13465"/>
                  </a:lnTo>
                  <a:lnTo>
                    <a:pt x="20156" y="12451"/>
                  </a:lnTo>
                  <a:cubicBezTo>
                    <a:pt x="20156" y="12131"/>
                    <a:pt x="20044" y="11777"/>
                    <a:pt x="19864" y="11464"/>
                  </a:cubicBezTo>
                  <a:cubicBezTo>
                    <a:pt x="19677" y="11140"/>
                    <a:pt x="19441" y="10890"/>
                    <a:pt x="19152" y="10719"/>
                  </a:cubicBezTo>
                  <a:lnTo>
                    <a:pt x="18275" y="10212"/>
                  </a:lnTo>
                  <a:lnTo>
                    <a:pt x="18274" y="10209"/>
                  </a:lnTo>
                  <a:lnTo>
                    <a:pt x="756" y="97"/>
                  </a:lnTo>
                  <a:cubicBezTo>
                    <a:pt x="733" y="86"/>
                    <a:pt x="708" y="74"/>
                    <a:pt x="683" y="64"/>
                  </a:cubicBezTo>
                  <a:cubicBezTo>
                    <a:pt x="656" y="52"/>
                    <a:pt x="628" y="42"/>
                    <a:pt x="599" y="34"/>
                  </a:cubicBezTo>
                  <a:lnTo>
                    <a:pt x="545" y="19"/>
                  </a:lnTo>
                  <a:cubicBezTo>
                    <a:pt x="519" y="13"/>
                    <a:pt x="492" y="10"/>
                    <a:pt x="464" y="7"/>
                  </a:cubicBezTo>
                  <a:cubicBezTo>
                    <a:pt x="428" y="3"/>
                    <a:pt x="392" y="0"/>
                    <a:pt x="356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943;p55">
              <a:extLst>
                <a:ext uri="{FF2B5EF4-FFF2-40B4-BE49-F238E27FC236}">
                  <a16:creationId xmlns:a16="http://schemas.microsoft.com/office/drawing/2014/main" id="{C0B52C80-F7E7-473A-ACF6-2710058BF9C3}"/>
                </a:ext>
              </a:extLst>
            </p:cNvPr>
            <p:cNvSpPr/>
            <p:nvPr/>
          </p:nvSpPr>
          <p:spPr>
            <a:xfrm>
              <a:off x="2878425" y="3974025"/>
              <a:ext cx="547175" cy="986200"/>
            </a:xfrm>
            <a:custGeom>
              <a:avLst/>
              <a:gdLst/>
              <a:ahLst/>
              <a:cxnLst/>
              <a:rect l="l" t="t" r="r" b="b"/>
              <a:pathLst>
                <a:path w="21887" h="39448" extrusionOk="0">
                  <a:moveTo>
                    <a:pt x="2676" y="0"/>
                  </a:moveTo>
                  <a:lnTo>
                    <a:pt x="1" y="1541"/>
                  </a:lnTo>
                  <a:lnTo>
                    <a:pt x="19211" y="12635"/>
                  </a:lnTo>
                  <a:lnTo>
                    <a:pt x="19176" y="39447"/>
                  </a:lnTo>
                  <a:lnTo>
                    <a:pt x="21597" y="38050"/>
                  </a:lnTo>
                  <a:cubicBezTo>
                    <a:pt x="21775" y="37946"/>
                    <a:pt x="21885" y="37755"/>
                    <a:pt x="21885" y="37549"/>
                  </a:cubicBezTo>
                  <a:lnTo>
                    <a:pt x="21886" y="11759"/>
                  </a:lnTo>
                  <a:cubicBezTo>
                    <a:pt x="21886" y="11346"/>
                    <a:pt x="21666" y="10964"/>
                    <a:pt x="21308" y="10757"/>
                  </a:cubicBezTo>
                  <a:lnTo>
                    <a:pt x="2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944;p55">
              <a:extLst>
                <a:ext uri="{FF2B5EF4-FFF2-40B4-BE49-F238E27FC236}">
                  <a16:creationId xmlns:a16="http://schemas.microsoft.com/office/drawing/2014/main" id="{6F77004C-C8A8-4454-95AC-E9BD3B7966E7}"/>
                </a:ext>
              </a:extLst>
            </p:cNvPr>
            <p:cNvSpPr/>
            <p:nvPr/>
          </p:nvSpPr>
          <p:spPr>
            <a:xfrm>
              <a:off x="3357825" y="4253525"/>
              <a:ext cx="67775" cy="706700"/>
            </a:xfrm>
            <a:custGeom>
              <a:avLst/>
              <a:gdLst/>
              <a:ahLst/>
              <a:cxnLst/>
              <a:rect l="l" t="t" r="r" b="b"/>
              <a:pathLst>
                <a:path w="2711" h="28268" extrusionOk="0">
                  <a:moveTo>
                    <a:pt x="2555" y="1"/>
                  </a:moveTo>
                  <a:lnTo>
                    <a:pt x="35" y="1455"/>
                  </a:lnTo>
                  <a:lnTo>
                    <a:pt x="0" y="28267"/>
                  </a:lnTo>
                  <a:lnTo>
                    <a:pt x="2420" y="26870"/>
                  </a:lnTo>
                  <a:cubicBezTo>
                    <a:pt x="2598" y="26766"/>
                    <a:pt x="2709" y="26575"/>
                    <a:pt x="2709" y="26369"/>
                  </a:cubicBezTo>
                  <a:lnTo>
                    <a:pt x="2710" y="579"/>
                  </a:lnTo>
                  <a:cubicBezTo>
                    <a:pt x="2710" y="376"/>
                    <a:pt x="2656" y="177"/>
                    <a:pt x="2555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945;p55">
              <a:extLst>
                <a:ext uri="{FF2B5EF4-FFF2-40B4-BE49-F238E27FC236}">
                  <a16:creationId xmlns:a16="http://schemas.microsoft.com/office/drawing/2014/main" id="{F97DB3ED-AB30-4283-9F6D-B0BA4B3CCBD0}"/>
                </a:ext>
              </a:extLst>
            </p:cNvPr>
            <p:cNvSpPr/>
            <p:nvPr/>
          </p:nvSpPr>
          <p:spPr>
            <a:xfrm>
              <a:off x="2879550" y="3968175"/>
              <a:ext cx="77000" cy="43050"/>
            </a:xfrm>
            <a:custGeom>
              <a:avLst/>
              <a:gdLst/>
              <a:ahLst/>
              <a:cxnLst/>
              <a:rect l="l" t="t" r="r" b="b"/>
              <a:pathLst>
                <a:path w="3080" h="1722" extrusionOk="0">
                  <a:moveTo>
                    <a:pt x="2744" y="1"/>
                  </a:moveTo>
                  <a:cubicBezTo>
                    <a:pt x="2634" y="1"/>
                    <a:pt x="2512" y="30"/>
                    <a:pt x="2415" y="86"/>
                  </a:cubicBezTo>
                  <a:lnTo>
                    <a:pt x="195" y="1365"/>
                  </a:lnTo>
                  <a:cubicBezTo>
                    <a:pt x="29" y="1460"/>
                    <a:pt x="0" y="1599"/>
                    <a:pt x="131" y="1674"/>
                  </a:cubicBezTo>
                  <a:cubicBezTo>
                    <a:pt x="186" y="1706"/>
                    <a:pt x="260" y="1721"/>
                    <a:pt x="340" y="1721"/>
                  </a:cubicBezTo>
                  <a:cubicBezTo>
                    <a:pt x="450" y="1721"/>
                    <a:pt x="571" y="1692"/>
                    <a:pt x="667" y="1636"/>
                  </a:cubicBezTo>
                  <a:lnTo>
                    <a:pt x="2884" y="356"/>
                  </a:lnTo>
                  <a:cubicBezTo>
                    <a:pt x="3050" y="261"/>
                    <a:pt x="3080" y="122"/>
                    <a:pt x="2951" y="47"/>
                  </a:cubicBezTo>
                  <a:cubicBezTo>
                    <a:pt x="2896" y="16"/>
                    <a:pt x="2823" y="1"/>
                    <a:pt x="274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946;p55">
              <a:extLst>
                <a:ext uri="{FF2B5EF4-FFF2-40B4-BE49-F238E27FC236}">
                  <a16:creationId xmlns:a16="http://schemas.microsoft.com/office/drawing/2014/main" id="{35549828-EE24-4FAA-B332-FAF8B2C89424}"/>
                </a:ext>
              </a:extLst>
            </p:cNvPr>
            <p:cNvSpPr/>
            <p:nvPr/>
          </p:nvSpPr>
          <p:spPr>
            <a:xfrm>
              <a:off x="3339600" y="4287075"/>
              <a:ext cx="30950" cy="702250"/>
            </a:xfrm>
            <a:custGeom>
              <a:avLst/>
              <a:gdLst/>
              <a:ahLst/>
              <a:cxnLst/>
              <a:rect l="l" t="t" r="r" b="b"/>
              <a:pathLst>
                <a:path w="1238" h="28090" extrusionOk="0">
                  <a:moveTo>
                    <a:pt x="959" y="1"/>
                  </a:moveTo>
                  <a:lnTo>
                    <a:pt x="1" y="554"/>
                  </a:lnTo>
                  <a:cubicBezTo>
                    <a:pt x="183" y="868"/>
                    <a:pt x="295" y="1220"/>
                    <a:pt x="295" y="1544"/>
                  </a:cubicBezTo>
                  <a:cubicBezTo>
                    <a:pt x="295" y="1544"/>
                    <a:pt x="295" y="2554"/>
                    <a:pt x="296" y="2556"/>
                  </a:cubicBezTo>
                  <a:lnTo>
                    <a:pt x="295" y="16646"/>
                  </a:lnTo>
                  <a:lnTo>
                    <a:pt x="295" y="27343"/>
                  </a:lnTo>
                  <a:cubicBezTo>
                    <a:pt x="295" y="27511"/>
                    <a:pt x="301" y="27915"/>
                    <a:pt x="2" y="28089"/>
                  </a:cubicBezTo>
                  <a:lnTo>
                    <a:pt x="2" y="28089"/>
                  </a:lnTo>
                  <a:lnTo>
                    <a:pt x="764" y="27649"/>
                  </a:lnTo>
                  <a:cubicBezTo>
                    <a:pt x="1024" y="27499"/>
                    <a:pt x="1234" y="27119"/>
                    <a:pt x="1234" y="26800"/>
                  </a:cubicBezTo>
                  <a:lnTo>
                    <a:pt x="1234" y="17191"/>
                  </a:lnTo>
                  <a:cubicBezTo>
                    <a:pt x="1234" y="17191"/>
                    <a:pt x="1236" y="2013"/>
                    <a:pt x="1236" y="2008"/>
                  </a:cubicBezTo>
                  <a:lnTo>
                    <a:pt x="1236" y="1966"/>
                  </a:lnTo>
                  <a:cubicBezTo>
                    <a:pt x="1237" y="1890"/>
                    <a:pt x="1237" y="1738"/>
                    <a:pt x="1236" y="1535"/>
                  </a:cubicBezTo>
                  <a:lnTo>
                    <a:pt x="1235" y="1351"/>
                  </a:lnTo>
                  <a:lnTo>
                    <a:pt x="1235" y="928"/>
                  </a:lnTo>
                  <a:cubicBezTo>
                    <a:pt x="1235" y="627"/>
                    <a:pt x="1131" y="294"/>
                    <a:pt x="959" y="1"/>
                  </a:cubicBezTo>
                  <a:close/>
                  <a:moveTo>
                    <a:pt x="2" y="28089"/>
                  </a:moveTo>
                  <a:lnTo>
                    <a:pt x="1" y="28089"/>
                  </a:lnTo>
                  <a:cubicBezTo>
                    <a:pt x="1" y="28089"/>
                    <a:pt x="2" y="28089"/>
                    <a:pt x="2" y="28089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947;p55">
              <a:extLst>
                <a:ext uri="{FF2B5EF4-FFF2-40B4-BE49-F238E27FC236}">
                  <a16:creationId xmlns:a16="http://schemas.microsoft.com/office/drawing/2014/main" id="{CAC2C98A-772B-4A4B-B398-A61B1EBF157C}"/>
                </a:ext>
              </a:extLst>
            </p:cNvPr>
            <p:cNvSpPr/>
            <p:nvPr/>
          </p:nvSpPr>
          <p:spPr>
            <a:xfrm>
              <a:off x="2843150" y="3996950"/>
              <a:ext cx="503875" cy="994100"/>
            </a:xfrm>
            <a:custGeom>
              <a:avLst/>
              <a:gdLst/>
              <a:ahLst/>
              <a:cxnLst/>
              <a:rect l="l" t="t" r="r" b="b"/>
              <a:pathLst>
                <a:path w="20155" h="39764" extrusionOk="0">
                  <a:moveTo>
                    <a:pt x="2" y="0"/>
                  </a:moveTo>
                  <a:cubicBezTo>
                    <a:pt x="1" y="13"/>
                    <a:pt x="1" y="26"/>
                    <a:pt x="2" y="39"/>
                  </a:cubicBezTo>
                  <a:lnTo>
                    <a:pt x="2" y="39"/>
                  </a:lnTo>
                  <a:lnTo>
                    <a:pt x="2" y="0"/>
                  </a:lnTo>
                  <a:close/>
                  <a:moveTo>
                    <a:pt x="2" y="39"/>
                  </a:moveTo>
                  <a:lnTo>
                    <a:pt x="6" y="27421"/>
                  </a:lnTo>
                  <a:cubicBezTo>
                    <a:pt x="6" y="28059"/>
                    <a:pt x="459" y="28835"/>
                    <a:pt x="1014" y="29152"/>
                  </a:cubicBezTo>
                  <a:lnTo>
                    <a:pt x="19149" y="39629"/>
                  </a:lnTo>
                  <a:cubicBezTo>
                    <a:pt x="19309" y="39721"/>
                    <a:pt x="19460" y="39764"/>
                    <a:pt x="19594" y="39764"/>
                  </a:cubicBezTo>
                  <a:cubicBezTo>
                    <a:pt x="19925" y="39764"/>
                    <a:pt x="20153" y="39501"/>
                    <a:pt x="20154" y="39046"/>
                  </a:cubicBezTo>
                  <a:lnTo>
                    <a:pt x="20154" y="35881"/>
                  </a:lnTo>
                  <a:lnTo>
                    <a:pt x="20153" y="14159"/>
                  </a:lnTo>
                  <a:lnTo>
                    <a:pt x="20153" y="13146"/>
                  </a:lnTo>
                  <a:cubicBezTo>
                    <a:pt x="20153" y="12825"/>
                    <a:pt x="20040" y="12472"/>
                    <a:pt x="19859" y="12159"/>
                  </a:cubicBezTo>
                  <a:cubicBezTo>
                    <a:pt x="19690" y="11853"/>
                    <a:pt x="19445" y="11595"/>
                    <a:pt x="19148" y="11410"/>
                  </a:cubicBezTo>
                  <a:lnTo>
                    <a:pt x="18273" y="10904"/>
                  </a:lnTo>
                  <a:lnTo>
                    <a:pt x="18272" y="10902"/>
                  </a:lnTo>
                  <a:lnTo>
                    <a:pt x="3772" y="2532"/>
                  </a:lnTo>
                  <a:lnTo>
                    <a:pt x="1002" y="933"/>
                  </a:lnTo>
                  <a:lnTo>
                    <a:pt x="416" y="594"/>
                  </a:lnTo>
                  <a:cubicBezTo>
                    <a:pt x="344" y="552"/>
                    <a:pt x="276" y="501"/>
                    <a:pt x="212" y="445"/>
                  </a:cubicBezTo>
                  <a:cubicBezTo>
                    <a:pt x="185" y="419"/>
                    <a:pt x="159" y="391"/>
                    <a:pt x="135" y="361"/>
                  </a:cubicBezTo>
                  <a:cubicBezTo>
                    <a:pt x="112" y="333"/>
                    <a:pt x="91" y="304"/>
                    <a:pt x="72" y="272"/>
                  </a:cubicBezTo>
                  <a:cubicBezTo>
                    <a:pt x="62" y="252"/>
                    <a:pt x="52" y="231"/>
                    <a:pt x="42" y="209"/>
                  </a:cubicBezTo>
                  <a:cubicBezTo>
                    <a:pt x="34" y="190"/>
                    <a:pt x="27" y="168"/>
                    <a:pt x="23" y="146"/>
                  </a:cubicBezTo>
                  <a:cubicBezTo>
                    <a:pt x="17" y="132"/>
                    <a:pt x="13" y="117"/>
                    <a:pt x="12" y="102"/>
                  </a:cubicBezTo>
                  <a:cubicBezTo>
                    <a:pt x="7" y="87"/>
                    <a:pt x="5" y="73"/>
                    <a:pt x="6" y="57"/>
                  </a:cubicBezTo>
                  <a:cubicBezTo>
                    <a:pt x="5" y="51"/>
                    <a:pt x="3" y="45"/>
                    <a:pt x="2" y="39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948;p55">
              <a:extLst>
                <a:ext uri="{FF2B5EF4-FFF2-40B4-BE49-F238E27FC236}">
                  <a16:creationId xmlns:a16="http://schemas.microsoft.com/office/drawing/2014/main" id="{D84198AA-356D-4848-9424-B0338148A4E3}"/>
                </a:ext>
              </a:extLst>
            </p:cNvPr>
            <p:cNvSpPr/>
            <p:nvPr/>
          </p:nvSpPr>
          <p:spPr>
            <a:xfrm>
              <a:off x="2843175" y="3937975"/>
              <a:ext cx="614400" cy="362975"/>
            </a:xfrm>
            <a:custGeom>
              <a:avLst/>
              <a:gdLst/>
              <a:ahLst/>
              <a:cxnLst/>
              <a:rect l="l" t="t" r="r" b="b"/>
              <a:pathLst>
                <a:path w="24576" h="14519" extrusionOk="0">
                  <a:moveTo>
                    <a:pt x="4113" y="0"/>
                  </a:moveTo>
                  <a:cubicBezTo>
                    <a:pt x="3751" y="0"/>
                    <a:pt x="3388" y="80"/>
                    <a:pt x="3111" y="239"/>
                  </a:cubicBezTo>
                  <a:lnTo>
                    <a:pt x="417" y="1796"/>
                  </a:lnTo>
                  <a:cubicBezTo>
                    <a:pt x="147" y="1951"/>
                    <a:pt x="10" y="2153"/>
                    <a:pt x="0" y="2357"/>
                  </a:cubicBezTo>
                  <a:lnTo>
                    <a:pt x="1" y="2359"/>
                  </a:lnTo>
                  <a:lnTo>
                    <a:pt x="1" y="2397"/>
                  </a:lnTo>
                  <a:cubicBezTo>
                    <a:pt x="3" y="2404"/>
                    <a:pt x="3" y="2409"/>
                    <a:pt x="4" y="2416"/>
                  </a:cubicBezTo>
                  <a:cubicBezTo>
                    <a:pt x="4" y="2430"/>
                    <a:pt x="6" y="2446"/>
                    <a:pt x="11" y="2459"/>
                  </a:cubicBezTo>
                  <a:cubicBezTo>
                    <a:pt x="12" y="2475"/>
                    <a:pt x="15" y="2491"/>
                    <a:pt x="21" y="2505"/>
                  </a:cubicBezTo>
                  <a:cubicBezTo>
                    <a:pt x="26" y="2527"/>
                    <a:pt x="33" y="2547"/>
                    <a:pt x="41" y="2568"/>
                  </a:cubicBezTo>
                  <a:cubicBezTo>
                    <a:pt x="51" y="2590"/>
                    <a:pt x="61" y="2610"/>
                    <a:pt x="71" y="2631"/>
                  </a:cubicBezTo>
                  <a:cubicBezTo>
                    <a:pt x="90" y="2662"/>
                    <a:pt x="110" y="2692"/>
                    <a:pt x="134" y="2720"/>
                  </a:cubicBezTo>
                  <a:cubicBezTo>
                    <a:pt x="157" y="2750"/>
                    <a:pt x="184" y="2778"/>
                    <a:pt x="211" y="2803"/>
                  </a:cubicBezTo>
                  <a:cubicBezTo>
                    <a:pt x="274" y="2860"/>
                    <a:pt x="343" y="2909"/>
                    <a:pt x="415" y="2953"/>
                  </a:cubicBezTo>
                  <a:lnTo>
                    <a:pt x="1001" y="3291"/>
                  </a:lnTo>
                  <a:lnTo>
                    <a:pt x="3771" y="4890"/>
                  </a:lnTo>
                  <a:lnTo>
                    <a:pt x="18271" y="13261"/>
                  </a:lnTo>
                  <a:lnTo>
                    <a:pt x="18272" y="13263"/>
                  </a:lnTo>
                  <a:lnTo>
                    <a:pt x="19147" y="13768"/>
                  </a:lnTo>
                  <a:lnTo>
                    <a:pt x="19151" y="13769"/>
                  </a:lnTo>
                  <a:cubicBezTo>
                    <a:pt x="19427" y="13930"/>
                    <a:pt x="19675" y="14203"/>
                    <a:pt x="19858" y="14518"/>
                  </a:cubicBezTo>
                  <a:lnTo>
                    <a:pt x="20816" y="13965"/>
                  </a:lnTo>
                  <a:cubicBezTo>
                    <a:pt x="20647" y="13669"/>
                    <a:pt x="20411" y="13413"/>
                    <a:pt x="20150" y="13261"/>
                  </a:cubicBezTo>
                  <a:cubicBezTo>
                    <a:pt x="20022" y="13186"/>
                    <a:pt x="19897" y="13116"/>
                    <a:pt x="19785" y="13050"/>
                  </a:cubicBezTo>
                  <a:lnTo>
                    <a:pt x="19625" y="12958"/>
                  </a:lnTo>
                  <a:cubicBezTo>
                    <a:pt x="19451" y="12856"/>
                    <a:pt x="19318" y="12780"/>
                    <a:pt x="19252" y="12743"/>
                  </a:cubicBezTo>
                  <a:lnTo>
                    <a:pt x="19216" y="12722"/>
                  </a:lnTo>
                  <a:cubicBezTo>
                    <a:pt x="19214" y="12720"/>
                    <a:pt x="19212" y="12719"/>
                    <a:pt x="19211" y="12718"/>
                  </a:cubicBezTo>
                  <a:lnTo>
                    <a:pt x="3770" y="3804"/>
                  </a:lnTo>
                  <a:lnTo>
                    <a:pt x="1694" y="2605"/>
                  </a:lnTo>
                  <a:cubicBezTo>
                    <a:pt x="1474" y="2479"/>
                    <a:pt x="1474" y="2270"/>
                    <a:pt x="1694" y="2143"/>
                  </a:cubicBezTo>
                  <a:lnTo>
                    <a:pt x="3712" y="978"/>
                  </a:lnTo>
                  <a:cubicBezTo>
                    <a:pt x="3726" y="969"/>
                    <a:pt x="3742" y="962"/>
                    <a:pt x="3759" y="957"/>
                  </a:cubicBezTo>
                  <a:cubicBezTo>
                    <a:pt x="3769" y="949"/>
                    <a:pt x="3781" y="944"/>
                    <a:pt x="3793" y="941"/>
                  </a:cubicBezTo>
                  <a:cubicBezTo>
                    <a:pt x="3799" y="937"/>
                    <a:pt x="3806" y="933"/>
                    <a:pt x="3814" y="932"/>
                  </a:cubicBezTo>
                  <a:cubicBezTo>
                    <a:pt x="3842" y="921"/>
                    <a:pt x="3871" y="913"/>
                    <a:pt x="3901" y="906"/>
                  </a:cubicBezTo>
                  <a:cubicBezTo>
                    <a:pt x="3935" y="897"/>
                    <a:pt x="3970" y="891"/>
                    <a:pt x="4005" y="888"/>
                  </a:cubicBezTo>
                  <a:cubicBezTo>
                    <a:pt x="4041" y="884"/>
                    <a:pt x="4077" y="882"/>
                    <a:pt x="4114" y="882"/>
                  </a:cubicBezTo>
                  <a:cubicBezTo>
                    <a:pt x="4120" y="882"/>
                    <a:pt x="4126" y="882"/>
                    <a:pt x="4132" y="882"/>
                  </a:cubicBezTo>
                  <a:cubicBezTo>
                    <a:pt x="4162" y="882"/>
                    <a:pt x="4192" y="884"/>
                    <a:pt x="4222" y="888"/>
                  </a:cubicBezTo>
                  <a:cubicBezTo>
                    <a:pt x="4250" y="891"/>
                    <a:pt x="4277" y="894"/>
                    <a:pt x="4303" y="900"/>
                  </a:cubicBezTo>
                  <a:lnTo>
                    <a:pt x="4357" y="916"/>
                  </a:lnTo>
                  <a:cubicBezTo>
                    <a:pt x="4386" y="922"/>
                    <a:pt x="4414" y="932"/>
                    <a:pt x="4441" y="945"/>
                  </a:cubicBezTo>
                  <a:cubicBezTo>
                    <a:pt x="4466" y="955"/>
                    <a:pt x="4491" y="967"/>
                    <a:pt x="4513" y="978"/>
                  </a:cubicBezTo>
                  <a:lnTo>
                    <a:pt x="22032" y="11092"/>
                  </a:lnTo>
                  <a:lnTo>
                    <a:pt x="22033" y="11090"/>
                  </a:lnTo>
                  <a:lnTo>
                    <a:pt x="22913" y="11598"/>
                  </a:lnTo>
                  <a:cubicBezTo>
                    <a:pt x="23189" y="11759"/>
                    <a:pt x="23440" y="12032"/>
                    <a:pt x="23621" y="12345"/>
                  </a:cubicBezTo>
                  <a:lnTo>
                    <a:pt x="24575" y="11795"/>
                  </a:lnTo>
                  <a:cubicBezTo>
                    <a:pt x="24407" y="11499"/>
                    <a:pt x="24171" y="11242"/>
                    <a:pt x="23909" y="11092"/>
                  </a:cubicBezTo>
                  <a:cubicBezTo>
                    <a:pt x="23780" y="11016"/>
                    <a:pt x="23657" y="10946"/>
                    <a:pt x="23545" y="10880"/>
                  </a:cubicBezTo>
                  <a:lnTo>
                    <a:pt x="23385" y="10789"/>
                  </a:lnTo>
                  <a:cubicBezTo>
                    <a:pt x="23312" y="10745"/>
                    <a:pt x="23243" y="10707"/>
                    <a:pt x="23187" y="10673"/>
                  </a:cubicBezTo>
                  <a:cubicBezTo>
                    <a:pt x="23155" y="10656"/>
                    <a:pt x="23131" y="10640"/>
                    <a:pt x="23107" y="10627"/>
                  </a:cubicBezTo>
                  <a:cubicBezTo>
                    <a:pt x="23084" y="10614"/>
                    <a:pt x="23064" y="10602"/>
                    <a:pt x="23044" y="10592"/>
                  </a:cubicBezTo>
                  <a:cubicBezTo>
                    <a:pt x="23020" y="10579"/>
                    <a:pt x="23003" y="10567"/>
                    <a:pt x="22990" y="10558"/>
                  </a:cubicBezTo>
                  <a:cubicBezTo>
                    <a:pt x="22978" y="10550"/>
                    <a:pt x="22971" y="10549"/>
                    <a:pt x="22971" y="10549"/>
                  </a:cubicBezTo>
                  <a:lnTo>
                    <a:pt x="5115" y="239"/>
                  </a:lnTo>
                  <a:cubicBezTo>
                    <a:pt x="4839" y="80"/>
                    <a:pt x="4476" y="0"/>
                    <a:pt x="4113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949;p55">
              <a:extLst>
                <a:ext uri="{FF2B5EF4-FFF2-40B4-BE49-F238E27FC236}">
                  <a16:creationId xmlns:a16="http://schemas.microsoft.com/office/drawing/2014/main" id="{9A60503A-9E05-4B8D-89E6-925C615EC956}"/>
                </a:ext>
              </a:extLst>
            </p:cNvPr>
            <p:cNvSpPr/>
            <p:nvPr/>
          </p:nvSpPr>
          <p:spPr>
            <a:xfrm>
              <a:off x="2210750" y="4781625"/>
              <a:ext cx="1044075" cy="600350"/>
            </a:xfrm>
            <a:custGeom>
              <a:avLst/>
              <a:gdLst/>
              <a:ahLst/>
              <a:cxnLst/>
              <a:rect l="l" t="t" r="r" b="b"/>
              <a:pathLst>
                <a:path w="41763" h="24014" extrusionOk="0">
                  <a:moveTo>
                    <a:pt x="24168" y="1"/>
                  </a:moveTo>
                  <a:cubicBezTo>
                    <a:pt x="23950" y="1"/>
                    <a:pt x="23733" y="49"/>
                    <a:pt x="23567" y="145"/>
                  </a:cubicBezTo>
                  <a:lnTo>
                    <a:pt x="332" y="13559"/>
                  </a:lnTo>
                  <a:cubicBezTo>
                    <a:pt x="1" y="13749"/>
                    <a:pt x="1" y="14061"/>
                    <a:pt x="332" y="14252"/>
                  </a:cubicBezTo>
                  <a:lnTo>
                    <a:pt x="16990" y="23869"/>
                  </a:lnTo>
                  <a:cubicBezTo>
                    <a:pt x="17156" y="23965"/>
                    <a:pt x="17373" y="24013"/>
                    <a:pt x="17591" y="24013"/>
                  </a:cubicBezTo>
                  <a:cubicBezTo>
                    <a:pt x="17809" y="24013"/>
                    <a:pt x="18027" y="23965"/>
                    <a:pt x="18193" y="23869"/>
                  </a:cubicBezTo>
                  <a:lnTo>
                    <a:pt x="41431" y="10454"/>
                  </a:lnTo>
                  <a:cubicBezTo>
                    <a:pt x="41763" y="10262"/>
                    <a:pt x="41763" y="9951"/>
                    <a:pt x="41431" y="9760"/>
                  </a:cubicBezTo>
                  <a:lnTo>
                    <a:pt x="24769" y="145"/>
                  </a:lnTo>
                  <a:cubicBezTo>
                    <a:pt x="24603" y="49"/>
                    <a:pt x="24385" y="1"/>
                    <a:pt x="241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950;p55">
              <a:extLst>
                <a:ext uri="{FF2B5EF4-FFF2-40B4-BE49-F238E27FC236}">
                  <a16:creationId xmlns:a16="http://schemas.microsoft.com/office/drawing/2014/main" id="{99A4AD2B-874C-4B4A-ABE0-936513C090C7}"/>
                </a:ext>
              </a:extLst>
            </p:cNvPr>
            <p:cNvSpPr/>
            <p:nvPr/>
          </p:nvSpPr>
          <p:spPr>
            <a:xfrm>
              <a:off x="1670325" y="4770600"/>
              <a:ext cx="668375" cy="380750"/>
            </a:xfrm>
            <a:custGeom>
              <a:avLst/>
              <a:gdLst/>
              <a:ahLst/>
              <a:cxnLst/>
              <a:rect l="l" t="t" r="r" b="b"/>
              <a:pathLst>
                <a:path w="26735" h="15230" extrusionOk="0">
                  <a:moveTo>
                    <a:pt x="9008" y="1"/>
                  </a:moveTo>
                  <a:cubicBezTo>
                    <a:pt x="8788" y="1"/>
                    <a:pt x="8567" y="49"/>
                    <a:pt x="8400" y="145"/>
                  </a:cubicBezTo>
                  <a:lnTo>
                    <a:pt x="334" y="4775"/>
                  </a:lnTo>
                  <a:cubicBezTo>
                    <a:pt x="1" y="4967"/>
                    <a:pt x="1" y="5277"/>
                    <a:pt x="333" y="5468"/>
                  </a:cubicBezTo>
                  <a:lnTo>
                    <a:pt x="16990" y="15086"/>
                  </a:lnTo>
                  <a:cubicBezTo>
                    <a:pt x="17157" y="15182"/>
                    <a:pt x="17374" y="15229"/>
                    <a:pt x="17592" y="15229"/>
                  </a:cubicBezTo>
                  <a:cubicBezTo>
                    <a:pt x="17810" y="15229"/>
                    <a:pt x="18027" y="15182"/>
                    <a:pt x="18193" y="15086"/>
                  </a:cubicBezTo>
                  <a:lnTo>
                    <a:pt x="26403" y="10358"/>
                  </a:lnTo>
                  <a:cubicBezTo>
                    <a:pt x="26735" y="10167"/>
                    <a:pt x="26735" y="9859"/>
                    <a:pt x="26401" y="9669"/>
                  </a:cubicBezTo>
                  <a:lnTo>
                    <a:pt x="9606" y="142"/>
                  </a:lnTo>
                  <a:cubicBezTo>
                    <a:pt x="9440" y="48"/>
                    <a:pt x="9224" y="1"/>
                    <a:pt x="90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951;p55">
              <a:extLst>
                <a:ext uri="{FF2B5EF4-FFF2-40B4-BE49-F238E27FC236}">
                  <a16:creationId xmlns:a16="http://schemas.microsoft.com/office/drawing/2014/main" id="{27914CA6-1A74-473E-983E-B3C32AE11F44}"/>
                </a:ext>
              </a:extLst>
            </p:cNvPr>
            <p:cNvSpPr/>
            <p:nvPr/>
          </p:nvSpPr>
          <p:spPr>
            <a:xfrm>
              <a:off x="1701775" y="4138800"/>
              <a:ext cx="48075" cy="56125"/>
            </a:xfrm>
            <a:custGeom>
              <a:avLst/>
              <a:gdLst/>
              <a:ahLst/>
              <a:cxnLst/>
              <a:rect l="l" t="t" r="r" b="b"/>
              <a:pathLst>
                <a:path w="1923" h="2245" extrusionOk="0">
                  <a:moveTo>
                    <a:pt x="1922" y="1"/>
                  </a:moveTo>
                  <a:lnTo>
                    <a:pt x="0" y="887"/>
                  </a:lnTo>
                  <a:lnTo>
                    <a:pt x="0" y="2244"/>
                  </a:lnTo>
                  <a:lnTo>
                    <a:pt x="1922" y="126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952;p55">
              <a:extLst>
                <a:ext uri="{FF2B5EF4-FFF2-40B4-BE49-F238E27FC236}">
                  <a16:creationId xmlns:a16="http://schemas.microsoft.com/office/drawing/2014/main" id="{B8AE7302-DC57-4E92-81C2-F5E81B3DECC7}"/>
                </a:ext>
              </a:extLst>
            </p:cNvPr>
            <p:cNvSpPr/>
            <p:nvPr/>
          </p:nvSpPr>
          <p:spPr>
            <a:xfrm>
              <a:off x="1715775" y="4140825"/>
              <a:ext cx="126300" cy="81450"/>
            </a:xfrm>
            <a:custGeom>
              <a:avLst/>
              <a:gdLst/>
              <a:ahLst/>
              <a:cxnLst/>
              <a:rect l="l" t="t" r="r" b="b"/>
              <a:pathLst>
                <a:path w="5052" h="3258" extrusionOk="0">
                  <a:moveTo>
                    <a:pt x="2231" y="1"/>
                  </a:moveTo>
                  <a:lnTo>
                    <a:pt x="0" y="1157"/>
                  </a:lnTo>
                  <a:lnTo>
                    <a:pt x="2231" y="3257"/>
                  </a:lnTo>
                  <a:lnTo>
                    <a:pt x="5051" y="1629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953;p55">
              <a:extLst>
                <a:ext uri="{FF2B5EF4-FFF2-40B4-BE49-F238E27FC236}">
                  <a16:creationId xmlns:a16="http://schemas.microsoft.com/office/drawing/2014/main" id="{C302C7C1-845E-4D62-856B-80AD0B8ACA64}"/>
                </a:ext>
              </a:extLst>
            </p:cNvPr>
            <p:cNvSpPr/>
            <p:nvPr/>
          </p:nvSpPr>
          <p:spPr>
            <a:xfrm>
              <a:off x="1707075" y="4162050"/>
              <a:ext cx="68775" cy="57900"/>
            </a:xfrm>
            <a:custGeom>
              <a:avLst/>
              <a:gdLst/>
              <a:ahLst/>
              <a:cxnLst/>
              <a:rect l="l" t="t" r="r" b="b"/>
              <a:pathLst>
                <a:path w="2751" h="2316" extrusionOk="0">
                  <a:moveTo>
                    <a:pt x="716" y="0"/>
                  </a:moveTo>
                  <a:cubicBezTo>
                    <a:pt x="548" y="0"/>
                    <a:pt x="384" y="36"/>
                    <a:pt x="260" y="107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1521" y="2190"/>
                  </a:lnTo>
                  <a:cubicBezTo>
                    <a:pt x="1665" y="2273"/>
                    <a:pt x="1852" y="2315"/>
                    <a:pt x="2035" y="2315"/>
                  </a:cubicBezTo>
                  <a:cubicBezTo>
                    <a:pt x="2203" y="2315"/>
                    <a:pt x="2367" y="2280"/>
                    <a:pt x="2491" y="2208"/>
                  </a:cubicBezTo>
                  <a:cubicBezTo>
                    <a:pt x="2751" y="2057"/>
                    <a:pt x="2737" y="1806"/>
                    <a:pt x="2461" y="1647"/>
                  </a:cubicBezTo>
                  <a:lnTo>
                    <a:pt x="1231" y="126"/>
                  </a:lnTo>
                  <a:cubicBezTo>
                    <a:pt x="1087" y="43"/>
                    <a:pt x="899" y="0"/>
                    <a:pt x="7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954;p55">
              <a:extLst>
                <a:ext uri="{FF2B5EF4-FFF2-40B4-BE49-F238E27FC236}">
                  <a16:creationId xmlns:a16="http://schemas.microsoft.com/office/drawing/2014/main" id="{4CB6D288-5AB7-4EA1-870F-F40DE3FDB391}"/>
                </a:ext>
              </a:extLst>
            </p:cNvPr>
            <p:cNvSpPr/>
            <p:nvPr/>
          </p:nvSpPr>
          <p:spPr>
            <a:xfrm>
              <a:off x="1525425" y="4226850"/>
              <a:ext cx="279175" cy="449475"/>
            </a:xfrm>
            <a:custGeom>
              <a:avLst/>
              <a:gdLst/>
              <a:ahLst/>
              <a:cxnLst/>
              <a:rect l="l" t="t" r="r" b="b"/>
              <a:pathLst>
                <a:path w="11167" h="17979" extrusionOk="0">
                  <a:moveTo>
                    <a:pt x="10834" y="1"/>
                  </a:moveTo>
                  <a:cubicBezTo>
                    <a:pt x="10754" y="1"/>
                    <a:pt x="10663" y="27"/>
                    <a:pt x="10568" y="82"/>
                  </a:cubicBezTo>
                  <a:lnTo>
                    <a:pt x="9889" y="475"/>
                  </a:lnTo>
                  <a:cubicBezTo>
                    <a:pt x="9752" y="554"/>
                    <a:pt x="9579" y="597"/>
                    <a:pt x="9401" y="612"/>
                  </a:cubicBezTo>
                  <a:lnTo>
                    <a:pt x="0" y="17979"/>
                  </a:lnTo>
                  <a:cubicBezTo>
                    <a:pt x="179" y="17964"/>
                    <a:pt x="353" y="17918"/>
                    <a:pt x="489" y="17840"/>
                  </a:cubicBezTo>
                  <a:lnTo>
                    <a:pt x="10567" y="12021"/>
                  </a:lnTo>
                  <a:cubicBezTo>
                    <a:pt x="10897" y="11830"/>
                    <a:pt x="11166" y="11365"/>
                    <a:pt x="11166" y="10981"/>
                  </a:cubicBezTo>
                  <a:lnTo>
                    <a:pt x="11166" y="428"/>
                  </a:lnTo>
                  <a:cubicBezTo>
                    <a:pt x="11166" y="157"/>
                    <a:pt x="11031" y="1"/>
                    <a:pt x="10834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955;p55">
              <a:extLst>
                <a:ext uri="{FF2B5EF4-FFF2-40B4-BE49-F238E27FC236}">
                  <a16:creationId xmlns:a16="http://schemas.microsoft.com/office/drawing/2014/main" id="{D8655201-B926-49D9-8976-91EA4CFAE227}"/>
                </a:ext>
              </a:extLst>
            </p:cNvPr>
            <p:cNvSpPr/>
            <p:nvPr/>
          </p:nvSpPr>
          <p:spPr>
            <a:xfrm>
              <a:off x="1429200" y="4163550"/>
              <a:ext cx="331275" cy="512900"/>
            </a:xfrm>
            <a:custGeom>
              <a:avLst/>
              <a:gdLst/>
              <a:ahLst/>
              <a:cxnLst/>
              <a:rect l="l" t="t" r="r" b="b"/>
              <a:pathLst>
                <a:path w="13251" h="20516" extrusionOk="0">
                  <a:moveTo>
                    <a:pt x="9432" y="0"/>
                  </a:moveTo>
                  <a:lnTo>
                    <a:pt x="111" y="17196"/>
                  </a:lnTo>
                  <a:lnTo>
                    <a:pt x="102" y="17215"/>
                  </a:lnTo>
                  <a:cubicBezTo>
                    <a:pt x="21" y="17381"/>
                    <a:pt x="0" y="17752"/>
                    <a:pt x="227" y="17883"/>
                  </a:cubicBezTo>
                  <a:lnTo>
                    <a:pt x="3135" y="20372"/>
                  </a:lnTo>
                  <a:cubicBezTo>
                    <a:pt x="3301" y="20468"/>
                    <a:pt x="3517" y="20515"/>
                    <a:pt x="3732" y="20515"/>
                  </a:cubicBezTo>
                  <a:cubicBezTo>
                    <a:pt x="3771" y="20515"/>
                    <a:pt x="3810" y="20514"/>
                    <a:pt x="3849" y="20511"/>
                  </a:cubicBezTo>
                  <a:lnTo>
                    <a:pt x="13250" y="3144"/>
                  </a:lnTo>
                  <a:lnTo>
                    <a:pt x="13250" y="3144"/>
                  </a:lnTo>
                  <a:cubicBezTo>
                    <a:pt x="13211" y="3147"/>
                    <a:pt x="13171" y="3148"/>
                    <a:pt x="13132" y="3148"/>
                  </a:cubicBezTo>
                  <a:cubicBezTo>
                    <a:pt x="12916" y="3148"/>
                    <a:pt x="12701" y="3101"/>
                    <a:pt x="12535" y="3007"/>
                  </a:cubicBezTo>
                  <a:lnTo>
                    <a:pt x="10994" y="1306"/>
                  </a:lnTo>
                  <a:lnTo>
                    <a:pt x="9625" y="514"/>
                  </a:lnTo>
                  <a:cubicBezTo>
                    <a:pt x="9500" y="314"/>
                    <a:pt x="9354" y="165"/>
                    <a:pt x="943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956;p55">
              <a:extLst>
                <a:ext uri="{FF2B5EF4-FFF2-40B4-BE49-F238E27FC236}">
                  <a16:creationId xmlns:a16="http://schemas.microsoft.com/office/drawing/2014/main" id="{6753B648-FFEE-4ECE-9DDF-7707FF17A472}"/>
                </a:ext>
              </a:extLst>
            </p:cNvPr>
            <p:cNvSpPr/>
            <p:nvPr/>
          </p:nvSpPr>
          <p:spPr>
            <a:xfrm>
              <a:off x="1661525" y="4120775"/>
              <a:ext cx="184825" cy="121500"/>
            </a:xfrm>
            <a:custGeom>
              <a:avLst/>
              <a:gdLst/>
              <a:ahLst/>
              <a:cxnLst/>
              <a:rect l="l" t="t" r="r" b="b"/>
              <a:pathLst>
                <a:path w="7393" h="4860" extrusionOk="0">
                  <a:moveTo>
                    <a:pt x="3570" y="0"/>
                  </a:moveTo>
                  <a:cubicBezTo>
                    <a:pt x="3350" y="0"/>
                    <a:pt x="3109" y="58"/>
                    <a:pt x="2917" y="169"/>
                  </a:cubicBezTo>
                  <a:lnTo>
                    <a:pt x="332" y="1532"/>
                  </a:lnTo>
                  <a:cubicBezTo>
                    <a:pt x="1" y="1723"/>
                    <a:pt x="83" y="1937"/>
                    <a:pt x="332" y="2225"/>
                  </a:cubicBezTo>
                  <a:lnTo>
                    <a:pt x="3242" y="4716"/>
                  </a:lnTo>
                  <a:cubicBezTo>
                    <a:pt x="3408" y="4812"/>
                    <a:pt x="3625" y="4860"/>
                    <a:pt x="3843" y="4860"/>
                  </a:cubicBezTo>
                  <a:cubicBezTo>
                    <a:pt x="4060" y="4860"/>
                    <a:pt x="4278" y="4812"/>
                    <a:pt x="4445" y="4716"/>
                  </a:cubicBezTo>
                  <a:lnTo>
                    <a:pt x="7001" y="3239"/>
                  </a:lnTo>
                  <a:cubicBezTo>
                    <a:pt x="7333" y="3048"/>
                    <a:pt x="7392" y="2771"/>
                    <a:pt x="7133" y="2621"/>
                  </a:cubicBezTo>
                  <a:cubicBezTo>
                    <a:pt x="7024" y="2558"/>
                    <a:pt x="6876" y="2528"/>
                    <a:pt x="6716" y="2528"/>
                  </a:cubicBezTo>
                  <a:cubicBezTo>
                    <a:pt x="6497" y="2528"/>
                    <a:pt x="6255" y="2586"/>
                    <a:pt x="6063" y="2696"/>
                  </a:cubicBezTo>
                  <a:lnTo>
                    <a:pt x="4044" y="3862"/>
                  </a:lnTo>
                  <a:cubicBezTo>
                    <a:pt x="3989" y="3894"/>
                    <a:pt x="3916" y="3910"/>
                    <a:pt x="3843" y="3910"/>
                  </a:cubicBezTo>
                  <a:cubicBezTo>
                    <a:pt x="3771" y="3910"/>
                    <a:pt x="3698" y="3894"/>
                    <a:pt x="3643" y="3862"/>
                  </a:cubicBezTo>
                  <a:lnTo>
                    <a:pt x="1812" y="1994"/>
                  </a:lnTo>
                  <a:cubicBezTo>
                    <a:pt x="1702" y="1930"/>
                    <a:pt x="1702" y="1826"/>
                    <a:pt x="1812" y="1762"/>
                  </a:cubicBezTo>
                  <a:lnTo>
                    <a:pt x="3856" y="712"/>
                  </a:lnTo>
                  <a:cubicBezTo>
                    <a:pt x="4188" y="520"/>
                    <a:pt x="4247" y="244"/>
                    <a:pt x="3987" y="95"/>
                  </a:cubicBezTo>
                  <a:cubicBezTo>
                    <a:pt x="3878" y="31"/>
                    <a:pt x="3730" y="0"/>
                    <a:pt x="3570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957;p55">
              <a:extLst>
                <a:ext uri="{FF2B5EF4-FFF2-40B4-BE49-F238E27FC236}">
                  <a16:creationId xmlns:a16="http://schemas.microsoft.com/office/drawing/2014/main" id="{784F6035-317A-4A59-BE24-D9B5B690E52D}"/>
                </a:ext>
              </a:extLst>
            </p:cNvPr>
            <p:cNvSpPr/>
            <p:nvPr/>
          </p:nvSpPr>
          <p:spPr>
            <a:xfrm>
              <a:off x="1759300" y="3812850"/>
              <a:ext cx="421200" cy="975325"/>
            </a:xfrm>
            <a:custGeom>
              <a:avLst/>
              <a:gdLst/>
              <a:ahLst/>
              <a:cxnLst/>
              <a:rect l="l" t="t" r="r" b="b"/>
              <a:pathLst>
                <a:path w="16848" h="39013" extrusionOk="0">
                  <a:moveTo>
                    <a:pt x="16381" y="0"/>
                  </a:moveTo>
                  <a:lnTo>
                    <a:pt x="0" y="8906"/>
                  </a:lnTo>
                  <a:lnTo>
                    <a:pt x="0" y="9300"/>
                  </a:lnTo>
                  <a:lnTo>
                    <a:pt x="0" y="9636"/>
                  </a:lnTo>
                  <a:lnTo>
                    <a:pt x="0" y="39013"/>
                  </a:lnTo>
                  <a:cubicBezTo>
                    <a:pt x="179" y="39013"/>
                    <a:pt x="357" y="38993"/>
                    <a:pt x="531" y="38954"/>
                  </a:cubicBezTo>
                  <a:cubicBezTo>
                    <a:pt x="697" y="38917"/>
                    <a:pt x="855" y="38856"/>
                    <a:pt x="1002" y="38774"/>
                  </a:cubicBezTo>
                  <a:lnTo>
                    <a:pt x="12898" y="28653"/>
                  </a:lnTo>
                  <a:cubicBezTo>
                    <a:pt x="12938" y="28630"/>
                    <a:pt x="12976" y="28604"/>
                    <a:pt x="13014" y="28578"/>
                  </a:cubicBezTo>
                  <a:cubicBezTo>
                    <a:pt x="13513" y="28222"/>
                    <a:pt x="13899" y="27510"/>
                    <a:pt x="13901" y="26916"/>
                  </a:cubicBezTo>
                  <a:lnTo>
                    <a:pt x="13901" y="5960"/>
                  </a:lnTo>
                  <a:lnTo>
                    <a:pt x="14021" y="4811"/>
                  </a:lnTo>
                  <a:lnTo>
                    <a:pt x="16847" y="268"/>
                  </a:lnTo>
                  <a:lnTo>
                    <a:pt x="16842" y="266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958;p55">
              <a:extLst>
                <a:ext uri="{FF2B5EF4-FFF2-40B4-BE49-F238E27FC236}">
                  <a16:creationId xmlns:a16="http://schemas.microsoft.com/office/drawing/2014/main" id="{351E3F75-2BE4-4C09-B2C3-590D3D37C5BC}"/>
                </a:ext>
              </a:extLst>
            </p:cNvPr>
            <p:cNvSpPr/>
            <p:nvPr/>
          </p:nvSpPr>
          <p:spPr>
            <a:xfrm>
              <a:off x="1759200" y="3812850"/>
              <a:ext cx="428525" cy="975325"/>
            </a:xfrm>
            <a:custGeom>
              <a:avLst/>
              <a:gdLst/>
              <a:ahLst/>
              <a:cxnLst/>
              <a:rect l="l" t="t" r="r" b="b"/>
              <a:pathLst>
                <a:path w="17141" h="39013" extrusionOk="0">
                  <a:moveTo>
                    <a:pt x="16385" y="0"/>
                  </a:moveTo>
                  <a:lnTo>
                    <a:pt x="3" y="8904"/>
                  </a:lnTo>
                  <a:lnTo>
                    <a:pt x="3" y="9297"/>
                  </a:lnTo>
                  <a:lnTo>
                    <a:pt x="1" y="9633"/>
                  </a:lnTo>
                  <a:lnTo>
                    <a:pt x="1" y="9636"/>
                  </a:lnTo>
                  <a:lnTo>
                    <a:pt x="1" y="39011"/>
                  </a:lnTo>
                  <a:lnTo>
                    <a:pt x="3" y="39013"/>
                  </a:lnTo>
                  <a:cubicBezTo>
                    <a:pt x="182" y="39013"/>
                    <a:pt x="360" y="38992"/>
                    <a:pt x="534" y="38954"/>
                  </a:cubicBezTo>
                  <a:cubicBezTo>
                    <a:pt x="698" y="38915"/>
                    <a:pt x="855" y="38855"/>
                    <a:pt x="1002" y="38773"/>
                  </a:cubicBezTo>
                  <a:lnTo>
                    <a:pt x="13015" y="28578"/>
                  </a:lnTo>
                  <a:lnTo>
                    <a:pt x="13316" y="28404"/>
                  </a:lnTo>
                  <a:cubicBezTo>
                    <a:pt x="13870" y="28084"/>
                    <a:pt x="14318" y="27307"/>
                    <a:pt x="14318" y="26668"/>
                  </a:cubicBezTo>
                  <a:lnTo>
                    <a:pt x="14223" y="5774"/>
                  </a:lnTo>
                  <a:lnTo>
                    <a:pt x="17141" y="3104"/>
                  </a:lnTo>
                  <a:lnTo>
                    <a:pt x="17141" y="915"/>
                  </a:lnTo>
                  <a:cubicBezTo>
                    <a:pt x="17130" y="637"/>
                    <a:pt x="17063" y="401"/>
                    <a:pt x="16851" y="268"/>
                  </a:cubicBezTo>
                  <a:lnTo>
                    <a:pt x="16846" y="26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959;p55">
              <a:extLst>
                <a:ext uri="{FF2B5EF4-FFF2-40B4-BE49-F238E27FC236}">
                  <a16:creationId xmlns:a16="http://schemas.microsoft.com/office/drawing/2014/main" id="{D920A142-32E2-4B68-A927-9171445943B8}"/>
                </a:ext>
              </a:extLst>
            </p:cNvPr>
            <p:cNvSpPr/>
            <p:nvPr/>
          </p:nvSpPr>
          <p:spPr>
            <a:xfrm>
              <a:off x="1791925" y="3836700"/>
              <a:ext cx="437675" cy="248725"/>
            </a:xfrm>
            <a:custGeom>
              <a:avLst/>
              <a:gdLst/>
              <a:ahLst/>
              <a:cxnLst/>
              <a:rect l="l" t="t" r="r" b="b"/>
              <a:pathLst>
                <a:path w="17507" h="9949" extrusionOk="0">
                  <a:moveTo>
                    <a:pt x="14905" y="0"/>
                  </a:moveTo>
                  <a:cubicBezTo>
                    <a:pt x="14805" y="0"/>
                    <a:pt x="14705" y="26"/>
                    <a:pt x="14615" y="78"/>
                  </a:cubicBezTo>
                  <a:lnTo>
                    <a:pt x="1" y="8499"/>
                  </a:lnTo>
                  <a:lnTo>
                    <a:pt x="2509" y="9948"/>
                  </a:lnTo>
                  <a:lnTo>
                    <a:pt x="17506" y="1414"/>
                  </a:lnTo>
                  <a:lnTo>
                    <a:pt x="15195" y="78"/>
                  </a:lnTo>
                  <a:cubicBezTo>
                    <a:pt x="15105" y="26"/>
                    <a:pt x="15005" y="0"/>
                    <a:pt x="14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960;p55">
              <a:extLst>
                <a:ext uri="{FF2B5EF4-FFF2-40B4-BE49-F238E27FC236}">
                  <a16:creationId xmlns:a16="http://schemas.microsoft.com/office/drawing/2014/main" id="{3730A59F-670B-41EC-B5E9-A41060017F77}"/>
                </a:ext>
              </a:extLst>
            </p:cNvPr>
            <p:cNvSpPr/>
            <p:nvPr/>
          </p:nvSpPr>
          <p:spPr>
            <a:xfrm>
              <a:off x="1791025" y="4036125"/>
              <a:ext cx="83400" cy="46075"/>
            </a:xfrm>
            <a:custGeom>
              <a:avLst/>
              <a:gdLst/>
              <a:ahLst/>
              <a:cxnLst/>
              <a:rect l="l" t="t" r="r" b="b"/>
              <a:pathLst>
                <a:path w="3336" h="1843" extrusionOk="0">
                  <a:moveTo>
                    <a:pt x="717" y="1"/>
                  </a:moveTo>
                  <a:cubicBezTo>
                    <a:pt x="549" y="1"/>
                    <a:pt x="384" y="36"/>
                    <a:pt x="260" y="108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2105" y="1718"/>
                  </a:lnTo>
                  <a:cubicBezTo>
                    <a:pt x="2250" y="1801"/>
                    <a:pt x="2437" y="1843"/>
                    <a:pt x="2620" y="1843"/>
                  </a:cubicBezTo>
                  <a:cubicBezTo>
                    <a:pt x="2788" y="1843"/>
                    <a:pt x="2952" y="1807"/>
                    <a:pt x="3076" y="1736"/>
                  </a:cubicBezTo>
                  <a:cubicBezTo>
                    <a:pt x="3336" y="1586"/>
                    <a:pt x="3322" y="1335"/>
                    <a:pt x="3046" y="1175"/>
                  </a:cubicBezTo>
                  <a:lnTo>
                    <a:pt x="1231" y="126"/>
                  </a:lnTo>
                  <a:cubicBezTo>
                    <a:pt x="1087" y="43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961;p55">
              <a:extLst>
                <a:ext uri="{FF2B5EF4-FFF2-40B4-BE49-F238E27FC236}">
                  <a16:creationId xmlns:a16="http://schemas.microsoft.com/office/drawing/2014/main" id="{D607EBF3-5909-4A0E-BB7C-4207A41C4411}"/>
                </a:ext>
              </a:extLst>
            </p:cNvPr>
            <p:cNvSpPr/>
            <p:nvPr/>
          </p:nvSpPr>
          <p:spPr>
            <a:xfrm>
              <a:off x="1853200" y="3867075"/>
              <a:ext cx="428525" cy="975350"/>
            </a:xfrm>
            <a:custGeom>
              <a:avLst/>
              <a:gdLst/>
              <a:ahLst/>
              <a:cxnLst/>
              <a:rect l="l" t="t" r="r" b="b"/>
              <a:pathLst>
                <a:path w="17141" h="39014" extrusionOk="0">
                  <a:moveTo>
                    <a:pt x="16384" y="1"/>
                  </a:moveTo>
                  <a:lnTo>
                    <a:pt x="0" y="8906"/>
                  </a:lnTo>
                  <a:lnTo>
                    <a:pt x="0" y="9299"/>
                  </a:lnTo>
                  <a:lnTo>
                    <a:pt x="0" y="9638"/>
                  </a:lnTo>
                  <a:lnTo>
                    <a:pt x="0" y="39013"/>
                  </a:lnTo>
                  <a:cubicBezTo>
                    <a:pt x="3" y="39013"/>
                    <a:pt x="6" y="39013"/>
                    <a:pt x="8" y="39013"/>
                  </a:cubicBezTo>
                  <a:cubicBezTo>
                    <a:pt x="368" y="39013"/>
                    <a:pt x="726" y="38932"/>
                    <a:pt x="1001" y="38773"/>
                  </a:cubicBezTo>
                  <a:lnTo>
                    <a:pt x="16139" y="30035"/>
                  </a:lnTo>
                  <a:cubicBezTo>
                    <a:pt x="16692" y="29715"/>
                    <a:pt x="17141" y="28938"/>
                    <a:pt x="17141" y="28300"/>
                  </a:cubicBezTo>
                  <a:lnTo>
                    <a:pt x="17141" y="918"/>
                  </a:lnTo>
                  <a:cubicBezTo>
                    <a:pt x="17130" y="637"/>
                    <a:pt x="17058" y="400"/>
                    <a:pt x="16845" y="267"/>
                  </a:cubicBezTo>
                  <a:lnTo>
                    <a:pt x="16552" y="98"/>
                  </a:lnTo>
                  <a:lnTo>
                    <a:pt x="16384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962;p55">
              <a:extLst>
                <a:ext uri="{FF2B5EF4-FFF2-40B4-BE49-F238E27FC236}">
                  <a16:creationId xmlns:a16="http://schemas.microsoft.com/office/drawing/2014/main" id="{8023F4B7-70E0-4B32-AA30-6F65869A488D}"/>
                </a:ext>
              </a:extLst>
            </p:cNvPr>
            <p:cNvSpPr/>
            <p:nvPr/>
          </p:nvSpPr>
          <p:spPr>
            <a:xfrm>
              <a:off x="1750450" y="4040025"/>
              <a:ext cx="102775" cy="802400"/>
            </a:xfrm>
            <a:custGeom>
              <a:avLst/>
              <a:gdLst/>
              <a:ahLst/>
              <a:cxnLst/>
              <a:rect l="l" t="t" r="r" b="b"/>
              <a:pathLst>
                <a:path w="4111" h="32096" extrusionOk="0">
                  <a:moveTo>
                    <a:pt x="1" y="0"/>
                  </a:moveTo>
                  <a:lnTo>
                    <a:pt x="1" y="28905"/>
                  </a:lnTo>
                  <a:cubicBezTo>
                    <a:pt x="1" y="29543"/>
                    <a:pt x="450" y="30320"/>
                    <a:pt x="1003" y="30640"/>
                  </a:cubicBezTo>
                  <a:lnTo>
                    <a:pt x="3109" y="31856"/>
                  </a:lnTo>
                  <a:cubicBezTo>
                    <a:pt x="3503" y="32084"/>
                    <a:pt x="3996" y="32095"/>
                    <a:pt x="4093" y="32095"/>
                  </a:cubicBezTo>
                  <a:cubicBezTo>
                    <a:pt x="4105" y="32095"/>
                    <a:pt x="4110" y="32095"/>
                    <a:pt x="4110" y="32095"/>
                  </a:cubicBezTo>
                  <a:lnTo>
                    <a:pt x="4110" y="1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963;p55">
              <a:extLst>
                <a:ext uri="{FF2B5EF4-FFF2-40B4-BE49-F238E27FC236}">
                  <a16:creationId xmlns:a16="http://schemas.microsoft.com/office/drawing/2014/main" id="{C51627D4-9797-47D8-B888-898C9B361E41}"/>
                </a:ext>
              </a:extLst>
            </p:cNvPr>
            <p:cNvSpPr/>
            <p:nvPr/>
          </p:nvSpPr>
          <p:spPr>
            <a:xfrm>
              <a:off x="1748775" y="3805800"/>
              <a:ext cx="525550" cy="293750"/>
            </a:xfrm>
            <a:custGeom>
              <a:avLst/>
              <a:gdLst/>
              <a:ahLst/>
              <a:cxnLst/>
              <a:rect l="l" t="t" r="r" b="b"/>
              <a:pathLst>
                <a:path w="21022" h="11750" extrusionOk="0">
                  <a:moveTo>
                    <a:pt x="16047" y="0"/>
                  </a:moveTo>
                  <a:cubicBezTo>
                    <a:pt x="15890" y="0"/>
                    <a:pt x="15730" y="31"/>
                    <a:pt x="15597" y="93"/>
                  </a:cubicBezTo>
                  <a:cubicBezTo>
                    <a:pt x="15579" y="100"/>
                    <a:pt x="15560" y="111"/>
                    <a:pt x="15543" y="121"/>
                  </a:cubicBezTo>
                  <a:cubicBezTo>
                    <a:pt x="15540" y="121"/>
                    <a:pt x="15535" y="124"/>
                    <a:pt x="15532" y="124"/>
                  </a:cubicBezTo>
                  <a:lnTo>
                    <a:pt x="7311" y="4865"/>
                  </a:lnTo>
                  <a:cubicBezTo>
                    <a:pt x="7307" y="4866"/>
                    <a:pt x="7305" y="4867"/>
                    <a:pt x="7303" y="4869"/>
                  </a:cubicBezTo>
                  <a:lnTo>
                    <a:pt x="7242" y="4904"/>
                  </a:lnTo>
                  <a:cubicBezTo>
                    <a:pt x="7199" y="4929"/>
                    <a:pt x="7135" y="4966"/>
                    <a:pt x="7049" y="5016"/>
                  </a:cubicBezTo>
                  <a:cubicBezTo>
                    <a:pt x="6990" y="5050"/>
                    <a:pt x="6925" y="5087"/>
                    <a:pt x="6854" y="5128"/>
                  </a:cubicBezTo>
                  <a:cubicBezTo>
                    <a:pt x="6781" y="5169"/>
                    <a:pt x="6702" y="5216"/>
                    <a:pt x="6612" y="5269"/>
                  </a:cubicBezTo>
                  <a:lnTo>
                    <a:pt x="6167" y="5525"/>
                  </a:lnTo>
                  <a:cubicBezTo>
                    <a:pt x="6004" y="5618"/>
                    <a:pt x="5827" y="5722"/>
                    <a:pt x="5637" y="5831"/>
                  </a:cubicBezTo>
                  <a:cubicBezTo>
                    <a:pt x="5491" y="5914"/>
                    <a:pt x="5339" y="6002"/>
                    <a:pt x="5183" y="6092"/>
                  </a:cubicBezTo>
                  <a:lnTo>
                    <a:pt x="4720" y="6360"/>
                  </a:lnTo>
                  <a:cubicBezTo>
                    <a:pt x="4641" y="6406"/>
                    <a:pt x="4561" y="6453"/>
                    <a:pt x="4477" y="6500"/>
                  </a:cubicBezTo>
                  <a:cubicBezTo>
                    <a:pt x="4314" y="6593"/>
                    <a:pt x="4145" y="6691"/>
                    <a:pt x="3972" y="6791"/>
                  </a:cubicBezTo>
                  <a:lnTo>
                    <a:pt x="3447" y="7095"/>
                  </a:lnTo>
                  <a:lnTo>
                    <a:pt x="2901" y="7410"/>
                  </a:lnTo>
                  <a:cubicBezTo>
                    <a:pt x="2894" y="7414"/>
                    <a:pt x="2890" y="7416"/>
                    <a:pt x="2890" y="7416"/>
                  </a:cubicBezTo>
                  <a:cubicBezTo>
                    <a:pt x="2888" y="7416"/>
                    <a:pt x="4855" y="6274"/>
                    <a:pt x="4854" y="6274"/>
                  </a:cubicBezTo>
                  <a:lnTo>
                    <a:pt x="4854" y="6274"/>
                  </a:lnTo>
                  <a:cubicBezTo>
                    <a:pt x="4854" y="6274"/>
                    <a:pt x="4850" y="6276"/>
                    <a:pt x="4842" y="6280"/>
                  </a:cubicBezTo>
                  <a:cubicBezTo>
                    <a:pt x="4267" y="6611"/>
                    <a:pt x="3680" y="6951"/>
                    <a:pt x="3100" y="7287"/>
                  </a:cubicBezTo>
                  <a:cubicBezTo>
                    <a:pt x="3003" y="7343"/>
                    <a:pt x="2907" y="7398"/>
                    <a:pt x="2810" y="7453"/>
                  </a:cubicBezTo>
                  <a:cubicBezTo>
                    <a:pt x="2427" y="7675"/>
                    <a:pt x="2047" y="7894"/>
                    <a:pt x="1676" y="8108"/>
                  </a:cubicBezTo>
                  <a:cubicBezTo>
                    <a:pt x="1609" y="8147"/>
                    <a:pt x="1540" y="8187"/>
                    <a:pt x="1471" y="8228"/>
                  </a:cubicBezTo>
                  <a:cubicBezTo>
                    <a:pt x="1403" y="8268"/>
                    <a:pt x="1333" y="8305"/>
                    <a:pt x="1267" y="8345"/>
                  </a:cubicBezTo>
                  <a:lnTo>
                    <a:pt x="922" y="8546"/>
                  </a:lnTo>
                  <a:lnTo>
                    <a:pt x="484" y="8799"/>
                  </a:lnTo>
                  <a:cubicBezTo>
                    <a:pt x="128" y="9005"/>
                    <a:pt x="0" y="9294"/>
                    <a:pt x="105" y="9558"/>
                  </a:cubicBezTo>
                  <a:lnTo>
                    <a:pt x="106" y="9559"/>
                  </a:lnTo>
                  <a:cubicBezTo>
                    <a:pt x="157" y="9689"/>
                    <a:pt x="261" y="9810"/>
                    <a:pt x="419" y="9916"/>
                  </a:cubicBezTo>
                  <a:lnTo>
                    <a:pt x="424" y="9918"/>
                  </a:lnTo>
                  <a:cubicBezTo>
                    <a:pt x="443" y="9932"/>
                    <a:pt x="462" y="9944"/>
                    <a:pt x="484" y="9956"/>
                  </a:cubicBezTo>
                  <a:lnTo>
                    <a:pt x="3175" y="11511"/>
                  </a:lnTo>
                  <a:cubicBezTo>
                    <a:pt x="3195" y="11522"/>
                    <a:pt x="3217" y="11535"/>
                    <a:pt x="3239" y="11545"/>
                  </a:cubicBezTo>
                  <a:cubicBezTo>
                    <a:pt x="3507" y="11684"/>
                    <a:pt x="3841" y="11750"/>
                    <a:pt x="4177" y="11750"/>
                  </a:cubicBezTo>
                  <a:cubicBezTo>
                    <a:pt x="4180" y="11750"/>
                    <a:pt x="4183" y="11750"/>
                    <a:pt x="4186" y="11750"/>
                  </a:cubicBezTo>
                  <a:cubicBezTo>
                    <a:pt x="4541" y="11750"/>
                    <a:pt x="4896" y="11670"/>
                    <a:pt x="5168" y="11517"/>
                  </a:cubicBezTo>
                  <a:lnTo>
                    <a:pt x="11065" y="8122"/>
                  </a:lnTo>
                  <a:lnTo>
                    <a:pt x="14322" y="6242"/>
                  </a:lnTo>
                  <a:lnTo>
                    <a:pt x="14642" y="6056"/>
                  </a:lnTo>
                  <a:lnTo>
                    <a:pt x="20229" y="2838"/>
                  </a:lnTo>
                  <a:cubicBezTo>
                    <a:pt x="20257" y="2822"/>
                    <a:pt x="20289" y="2802"/>
                    <a:pt x="20332" y="2780"/>
                  </a:cubicBezTo>
                  <a:cubicBezTo>
                    <a:pt x="20485" y="2691"/>
                    <a:pt x="20619" y="2640"/>
                    <a:pt x="20749" y="2640"/>
                  </a:cubicBezTo>
                  <a:cubicBezTo>
                    <a:pt x="20840" y="2640"/>
                    <a:pt x="20929" y="2665"/>
                    <a:pt x="21022" y="2718"/>
                  </a:cubicBezTo>
                  <a:lnTo>
                    <a:pt x="20258" y="2278"/>
                  </a:lnTo>
                  <a:cubicBezTo>
                    <a:pt x="20135" y="2206"/>
                    <a:pt x="19971" y="2171"/>
                    <a:pt x="19804" y="2171"/>
                  </a:cubicBezTo>
                  <a:cubicBezTo>
                    <a:pt x="19625" y="2171"/>
                    <a:pt x="19442" y="2211"/>
                    <a:pt x="19300" y="2291"/>
                  </a:cubicBezTo>
                  <a:cubicBezTo>
                    <a:pt x="19296" y="2291"/>
                    <a:pt x="19292" y="2295"/>
                    <a:pt x="19289" y="2295"/>
                  </a:cubicBezTo>
                  <a:lnTo>
                    <a:pt x="14760" y="4910"/>
                  </a:lnTo>
                  <a:lnTo>
                    <a:pt x="14442" y="5093"/>
                  </a:lnTo>
                  <a:lnTo>
                    <a:pt x="11066" y="7036"/>
                  </a:lnTo>
                  <a:cubicBezTo>
                    <a:pt x="11066" y="7036"/>
                    <a:pt x="10206" y="7532"/>
                    <a:pt x="8940" y="8263"/>
                  </a:cubicBezTo>
                  <a:lnTo>
                    <a:pt x="8478" y="8531"/>
                  </a:lnTo>
                  <a:cubicBezTo>
                    <a:pt x="8398" y="8575"/>
                    <a:pt x="8317" y="8622"/>
                    <a:pt x="8234" y="8671"/>
                  </a:cubicBezTo>
                  <a:cubicBezTo>
                    <a:pt x="8211" y="8684"/>
                    <a:pt x="8201" y="8690"/>
                    <a:pt x="8200" y="8690"/>
                  </a:cubicBezTo>
                  <a:cubicBezTo>
                    <a:pt x="8196" y="8690"/>
                    <a:pt x="9756" y="7784"/>
                    <a:pt x="9754" y="7784"/>
                  </a:cubicBezTo>
                  <a:lnTo>
                    <a:pt x="9754" y="7784"/>
                  </a:lnTo>
                  <a:cubicBezTo>
                    <a:pt x="9754" y="7784"/>
                    <a:pt x="9742" y="7791"/>
                    <a:pt x="9715" y="7807"/>
                  </a:cubicBezTo>
                  <a:lnTo>
                    <a:pt x="9169" y="8122"/>
                  </a:lnTo>
                  <a:cubicBezTo>
                    <a:pt x="8981" y="8230"/>
                    <a:pt x="8792" y="8340"/>
                    <a:pt x="8600" y="8451"/>
                  </a:cubicBezTo>
                  <a:cubicBezTo>
                    <a:pt x="8024" y="8782"/>
                    <a:pt x="7438" y="9122"/>
                    <a:pt x="6856" y="9457"/>
                  </a:cubicBezTo>
                  <a:cubicBezTo>
                    <a:pt x="6760" y="9513"/>
                    <a:pt x="6664" y="9567"/>
                    <a:pt x="6568" y="9624"/>
                  </a:cubicBezTo>
                  <a:cubicBezTo>
                    <a:pt x="6183" y="9846"/>
                    <a:pt x="5803" y="10064"/>
                    <a:pt x="5434" y="10279"/>
                  </a:cubicBezTo>
                  <a:cubicBezTo>
                    <a:pt x="5297" y="10358"/>
                    <a:pt x="5157" y="10437"/>
                    <a:pt x="5025" y="10516"/>
                  </a:cubicBezTo>
                  <a:lnTo>
                    <a:pt x="4678" y="10716"/>
                  </a:lnTo>
                  <a:cubicBezTo>
                    <a:pt x="4661" y="10727"/>
                    <a:pt x="4643" y="10736"/>
                    <a:pt x="4625" y="10744"/>
                  </a:cubicBezTo>
                  <a:lnTo>
                    <a:pt x="4622" y="10745"/>
                  </a:lnTo>
                  <a:cubicBezTo>
                    <a:pt x="4493" y="10805"/>
                    <a:pt x="4336" y="10835"/>
                    <a:pt x="4179" y="10835"/>
                  </a:cubicBezTo>
                  <a:cubicBezTo>
                    <a:pt x="3998" y="10835"/>
                    <a:pt x="3816" y="10795"/>
                    <a:pt x="3678" y="10715"/>
                  </a:cubicBezTo>
                  <a:lnTo>
                    <a:pt x="1664" y="9552"/>
                  </a:lnTo>
                  <a:cubicBezTo>
                    <a:pt x="1498" y="9456"/>
                    <a:pt x="1496" y="9301"/>
                    <a:pt x="1664" y="9204"/>
                  </a:cubicBezTo>
                  <a:lnTo>
                    <a:pt x="7309" y="5952"/>
                  </a:lnTo>
                  <a:lnTo>
                    <a:pt x="16472" y="667"/>
                  </a:lnTo>
                  <a:lnTo>
                    <a:pt x="16575" y="609"/>
                  </a:lnTo>
                  <a:cubicBezTo>
                    <a:pt x="16607" y="591"/>
                    <a:pt x="16638" y="574"/>
                    <a:pt x="16670" y="557"/>
                  </a:cubicBezTo>
                  <a:cubicBezTo>
                    <a:pt x="16783" y="500"/>
                    <a:pt x="16887" y="469"/>
                    <a:pt x="16990" y="469"/>
                  </a:cubicBezTo>
                  <a:cubicBezTo>
                    <a:pt x="17081" y="469"/>
                    <a:pt x="17171" y="493"/>
                    <a:pt x="17264" y="548"/>
                  </a:cubicBezTo>
                  <a:lnTo>
                    <a:pt x="16975" y="380"/>
                  </a:lnTo>
                  <a:lnTo>
                    <a:pt x="16502" y="107"/>
                  </a:lnTo>
                  <a:cubicBezTo>
                    <a:pt x="16378" y="36"/>
                    <a:pt x="16214" y="0"/>
                    <a:pt x="1604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964;p55">
              <a:extLst>
                <a:ext uri="{FF2B5EF4-FFF2-40B4-BE49-F238E27FC236}">
                  <a16:creationId xmlns:a16="http://schemas.microsoft.com/office/drawing/2014/main" id="{4EA7572D-C7B9-4E0A-9375-CF50179C3084}"/>
                </a:ext>
              </a:extLst>
            </p:cNvPr>
            <p:cNvSpPr/>
            <p:nvPr/>
          </p:nvSpPr>
          <p:spPr>
            <a:xfrm>
              <a:off x="1687075" y="4763000"/>
              <a:ext cx="94325" cy="94975"/>
            </a:xfrm>
            <a:custGeom>
              <a:avLst/>
              <a:gdLst/>
              <a:ahLst/>
              <a:cxnLst/>
              <a:rect l="l" t="t" r="r" b="b"/>
              <a:pathLst>
                <a:path w="3773" h="3799" extrusionOk="0">
                  <a:moveTo>
                    <a:pt x="941" y="0"/>
                  </a:moveTo>
                  <a:lnTo>
                    <a:pt x="1" y="542"/>
                  </a:lnTo>
                  <a:lnTo>
                    <a:pt x="1" y="3799"/>
                  </a:lnTo>
                  <a:lnTo>
                    <a:pt x="3773" y="163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965;p55">
              <a:extLst>
                <a:ext uri="{FF2B5EF4-FFF2-40B4-BE49-F238E27FC236}">
                  <a16:creationId xmlns:a16="http://schemas.microsoft.com/office/drawing/2014/main" id="{AAAA4F83-6900-4097-B800-BFB0123A8BC4}"/>
                </a:ext>
              </a:extLst>
            </p:cNvPr>
            <p:cNvSpPr/>
            <p:nvPr/>
          </p:nvSpPr>
          <p:spPr>
            <a:xfrm>
              <a:off x="2110100" y="476297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0"/>
                  </a:moveTo>
                  <a:lnTo>
                    <a:pt x="22913" y="4"/>
                  </a:lnTo>
                  <a:lnTo>
                    <a:pt x="22913" y="4"/>
                  </a:lnTo>
                  <a:cubicBezTo>
                    <a:pt x="22913" y="2"/>
                    <a:pt x="22913" y="1"/>
                    <a:pt x="22913" y="0"/>
                  </a:cubicBezTo>
                  <a:close/>
                  <a:moveTo>
                    <a:pt x="22913" y="4"/>
                  </a:moveTo>
                  <a:lnTo>
                    <a:pt x="22913" y="4"/>
                  </a:lnTo>
                  <a:cubicBezTo>
                    <a:pt x="22911" y="337"/>
                    <a:pt x="22568" y="539"/>
                    <a:pt x="22412" y="629"/>
                  </a:cubicBezTo>
                  <a:lnTo>
                    <a:pt x="1881" y="12484"/>
                  </a:lnTo>
                  <a:cubicBezTo>
                    <a:pt x="1881" y="12486"/>
                    <a:pt x="1003" y="12993"/>
                    <a:pt x="1003" y="12993"/>
                  </a:cubicBezTo>
                  <a:cubicBezTo>
                    <a:pt x="724" y="13154"/>
                    <a:pt x="363" y="13234"/>
                    <a:pt x="0" y="13234"/>
                  </a:cubicBezTo>
                  <a:lnTo>
                    <a:pt x="0" y="14336"/>
                  </a:lnTo>
                  <a:cubicBezTo>
                    <a:pt x="5" y="14336"/>
                    <a:pt x="11" y="14336"/>
                    <a:pt x="16" y="14336"/>
                  </a:cubicBezTo>
                  <a:cubicBezTo>
                    <a:pt x="351" y="14336"/>
                    <a:pt x="685" y="14260"/>
                    <a:pt x="942" y="14112"/>
                  </a:cubicBezTo>
                  <a:cubicBezTo>
                    <a:pt x="1072" y="14038"/>
                    <a:pt x="1195" y="13966"/>
                    <a:pt x="1308" y="13900"/>
                  </a:cubicBezTo>
                  <a:lnTo>
                    <a:pt x="1467" y="13807"/>
                  </a:lnTo>
                  <a:cubicBezTo>
                    <a:pt x="1541" y="13766"/>
                    <a:pt x="1608" y="13727"/>
                    <a:pt x="1666" y="13694"/>
                  </a:cubicBezTo>
                  <a:cubicBezTo>
                    <a:pt x="1697" y="13676"/>
                    <a:pt x="1722" y="13661"/>
                    <a:pt x="1745" y="13648"/>
                  </a:cubicBezTo>
                  <a:cubicBezTo>
                    <a:pt x="1770" y="13634"/>
                    <a:pt x="1788" y="13623"/>
                    <a:pt x="1808" y="13611"/>
                  </a:cubicBezTo>
                  <a:cubicBezTo>
                    <a:pt x="1830" y="13598"/>
                    <a:pt x="1849" y="13588"/>
                    <a:pt x="1863" y="13581"/>
                  </a:cubicBezTo>
                  <a:cubicBezTo>
                    <a:pt x="1874" y="13573"/>
                    <a:pt x="1881" y="13570"/>
                    <a:pt x="1881" y="13570"/>
                  </a:cubicBezTo>
                  <a:lnTo>
                    <a:pt x="22412" y="1715"/>
                  </a:lnTo>
                  <a:cubicBezTo>
                    <a:pt x="22689" y="1554"/>
                    <a:pt x="22913" y="1181"/>
                    <a:pt x="22913" y="882"/>
                  </a:cubicBezTo>
                  <a:lnTo>
                    <a:pt x="22913" y="4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966;p55">
              <a:extLst>
                <a:ext uri="{FF2B5EF4-FFF2-40B4-BE49-F238E27FC236}">
                  <a16:creationId xmlns:a16="http://schemas.microsoft.com/office/drawing/2014/main" id="{EC260197-0E07-41EC-A331-160ED909A108}"/>
                </a:ext>
              </a:extLst>
            </p:cNvPr>
            <p:cNvSpPr/>
            <p:nvPr/>
          </p:nvSpPr>
          <p:spPr>
            <a:xfrm>
              <a:off x="1695950" y="45273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0"/>
                  </a:moveTo>
                  <a:cubicBezTo>
                    <a:pt x="22950" y="0"/>
                    <a:pt x="22590" y="79"/>
                    <a:pt x="22316" y="236"/>
                  </a:cubicBezTo>
                  <a:lnTo>
                    <a:pt x="3416" y="11062"/>
                  </a:lnTo>
                  <a:lnTo>
                    <a:pt x="2475" y="11604"/>
                  </a:lnTo>
                  <a:lnTo>
                    <a:pt x="3" y="13018"/>
                  </a:lnTo>
                  <a:lnTo>
                    <a:pt x="0" y="13019"/>
                  </a:lnTo>
                  <a:cubicBezTo>
                    <a:pt x="2" y="13031"/>
                    <a:pt x="4" y="13043"/>
                    <a:pt x="8" y="13054"/>
                  </a:cubicBezTo>
                  <a:cubicBezTo>
                    <a:pt x="6" y="13063"/>
                    <a:pt x="6" y="13070"/>
                    <a:pt x="10" y="13077"/>
                  </a:cubicBezTo>
                  <a:cubicBezTo>
                    <a:pt x="15" y="13107"/>
                    <a:pt x="22" y="13136"/>
                    <a:pt x="31" y="13165"/>
                  </a:cubicBezTo>
                  <a:cubicBezTo>
                    <a:pt x="40" y="13200"/>
                    <a:pt x="52" y="13233"/>
                    <a:pt x="68" y="13265"/>
                  </a:cubicBezTo>
                  <a:cubicBezTo>
                    <a:pt x="82" y="13298"/>
                    <a:pt x="98" y="13331"/>
                    <a:pt x="116" y="13362"/>
                  </a:cubicBezTo>
                  <a:cubicBezTo>
                    <a:pt x="134" y="13395"/>
                    <a:pt x="154" y="13425"/>
                    <a:pt x="177" y="13452"/>
                  </a:cubicBezTo>
                  <a:cubicBezTo>
                    <a:pt x="192" y="13475"/>
                    <a:pt x="209" y="13497"/>
                    <a:pt x="227" y="13518"/>
                  </a:cubicBezTo>
                  <a:lnTo>
                    <a:pt x="267" y="13557"/>
                  </a:lnTo>
                  <a:cubicBezTo>
                    <a:pt x="289" y="13578"/>
                    <a:pt x="310" y="13597"/>
                    <a:pt x="335" y="13615"/>
                  </a:cubicBezTo>
                  <a:cubicBezTo>
                    <a:pt x="355" y="13631"/>
                    <a:pt x="378" y="13647"/>
                    <a:pt x="399" y="13661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6" y="22579"/>
                    <a:pt x="16187" y="22660"/>
                    <a:pt x="16558" y="22660"/>
                  </a:cubicBezTo>
                  <a:cubicBezTo>
                    <a:pt x="16561" y="22660"/>
                    <a:pt x="16563" y="22660"/>
                    <a:pt x="16566" y="22660"/>
                  </a:cubicBezTo>
                  <a:cubicBezTo>
                    <a:pt x="16927" y="22660"/>
                    <a:pt x="17290" y="22579"/>
                    <a:pt x="17569" y="22419"/>
                  </a:cubicBezTo>
                  <a:lnTo>
                    <a:pt x="18445" y="21912"/>
                  </a:lnTo>
                  <a:lnTo>
                    <a:pt x="39063" y="10009"/>
                  </a:lnTo>
                  <a:cubicBezTo>
                    <a:pt x="39616" y="9689"/>
                    <a:pt x="39616" y="9169"/>
                    <a:pt x="39066" y="8847"/>
                  </a:cubicBezTo>
                  <a:lnTo>
                    <a:pt x="36323" y="7248"/>
                  </a:lnTo>
                  <a:lnTo>
                    <a:pt x="24320" y="244"/>
                  </a:lnTo>
                  <a:cubicBezTo>
                    <a:pt x="24041" y="81"/>
                    <a:pt x="23675" y="0"/>
                    <a:pt x="23310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967;p55">
              <a:extLst>
                <a:ext uri="{FF2B5EF4-FFF2-40B4-BE49-F238E27FC236}">
                  <a16:creationId xmlns:a16="http://schemas.microsoft.com/office/drawing/2014/main" id="{3C178B59-C7CF-4FD9-9B5B-9A6A6F3936AA}"/>
                </a:ext>
              </a:extLst>
            </p:cNvPr>
            <p:cNvSpPr/>
            <p:nvPr/>
          </p:nvSpPr>
          <p:spPr>
            <a:xfrm>
              <a:off x="1710575" y="4684775"/>
              <a:ext cx="956250" cy="395175"/>
            </a:xfrm>
            <a:custGeom>
              <a:avLst/>
              <a:gdLst/>
              <a:ahLst/>
              <a:cxnLst/>
              <a:rect l="l" t="t" r="r" b="b"/>
              <a:pathLst>
                <a:path w="38250" h="15807" extrusionOk="0">
                  <a:moveTo>
                    <a:pt x="38249" y="1"/>
                  </a:moveTo>
                  <a:lnTo>
                    <a:pt x="15981" y="12897"/>
                  </a:lnTo>
                  <a:lnTo>
                    <a:pt x="1" y="3671"/>
                  </a:lnTo>
                  <a:lnTo>
                    <a:pt x="1" y="3671"/>
                  </a:lnTo>
                  <a:lnTo>
                    <a:pt x="3" y="6759"/>
                  </a:lnTo>
                  <a:lnTo>
                    <a:pt x="15402" y="15652"/>
                  </a:lnTo>
                  <a:cubicBezTo>
                    <a:pt x="15581" y="15755"/>
                    <a:pt x="15781" y="15806"/>
                    <a:pt x="15981" y="15806"/>
                  </a:cubicBezTo>
                  <a:cubicBezTo>
                    <a:pt x="16181" y="15806"/>
                    <a:pt x="16380" y="15755"/>
                    <a:pt x="16559" y="15652"/>
                  </a:cubicBezTo>
                  <a:lnTo>
                    <a:pt x="37960" y="3295"/>
                  </a:lnTo>
                  <a:cubicBezTo>
                    <a:pt x="38138" y="3192"/>
                    <a:pt x="38249" y="3000"/>
                    <a:pt x="38249" y="2794"/>
                  </a:cubicBezTo>
                  <a:lnTo>
                    <a:pt x="38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968;p55">
              <a:extLst>
                <a:ext uri="{FF2B5EF4-FFF2-40B4-BE49-F238E27FC236}">
                  <a16:creationId xmlns:a16="http://schemas.microsoft.com/office/drawing/2014/main" id="{15BD5811-1ABC-46B1-9002-AB8C39C2C884}"/>
                </a:ext>
              </a:extLst>
            </p:cNvPr>
            <p:cNvSpPr/>
            <p:nvPr/>
          </p:nvSpPr>
          <p:spPr>
            <a:xfrm>
              <a:off x="2110100" y="4684775"/>
              <a:ext cx="556725" cy="395200"/>
            </a:xfrm>
            <a:custGeom>
              <a:avLst/>
              <a:gdLst/>
              <a:ahLst/>
              <a:cxnLst/>
              <a:rect l="l" t="t" r="r" b="b"/>
              <a:pathLst>
                <a:path w="22269" h="15808" extrusionOk="0">
                  <a:moveTo>
                    <a:pt x="22268" y="1"/>
                  </a:moveTo>
                  <a:lnTo>
                    <a:pt x="0" y="12897"/>
                  </a:lnTo>
                  <a:lnTo>
                    <a:pt x="0" y="15807"/>
                  </a:lnTo>
                  <a:cubicBezTo>
                    <a:pt x="203" y="15807"/>
                    <a:pt x="403" y="15753"/>
                    <a:pt x="579" y="15652"/>
                  </a:cubicBezTo>
                  <a:lnTo>
                    <a:pt x="21979" y="3296"/>
                  </a:lnTo>
                  <a:cubicBezTo>
                    <a:pt x="22157" y="3192"/>
                    <a:pt x="22268" y="3001"/>
                    <a:pt x="22268" y="2795"/>
                  </a:cubicBezTo>
                  <a:lnTo>
                    <a:pt x="22268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969;p55">
              <a:extLst>
                <a:ext uri="{FF2B5EF4-FFF2-40B4-BE49-F238E27FC236}">
                  <a16:creationId xmlns:a16="http://schemas.microsoft.com/office/drawing/2014/main" id="{4E716915-E24D-452E-B829-6276645B3046}"/>
                </a:ext>
              </a:extLst>
            </p:cNvPr>
            <p:cNvSpPr/>
            <p:nvPr/>
          </p:nvSpPr>
          <p:spPr>
            <a:xfrm>
              <a:off x="1704675" y="478097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149" y="1"/>
                  </a:moveTo>
                  <a:cubicBezTo>
                    <a:pt x="62" y="1"/>
                    <a:pt x="0" y="90"/>
                    <a:pt x="0" y="237"/>
                  </a:cubicBezTo>
                  <a:lnTo>
                    <a:pt x="3" y="2799"/>
                  </a:lnTo>
                  <a:cubicBezTo>
                    <a:pt x="3" y="2991"/>
                    <a:pt x="109" y="3206"/>
                    <a:pt x="237" y="3281"/>
                  </a:cubicBezTo>
                  <a:cubicBezTo>
                    <a:pt x="267" y="3299"/>
                    <a:pt x="295" y="3307"/>
                    <a:pt x="322" y="3307"/>
                  </a:cubicBezTo>
                  <a:cubicBezTo>
                    <a:pt x="409" y="3307"/>
                    <a:pt x="472" y="3216"/>
                    <a:pt x="472" y="3070"/>
                  </a:cubicBezTo>
                  <a:lnTo>
                    <a:pt x="472" y="510"/>
                  </a:lnTo>
                  <a:cubicBezTo>
                    <a:pt x="472" y="318"/>
                    <a:pt x="366" y="102"/>
                    <a:pt x="235" y="27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970;p55">
              <a:extLst>
                <a:ext uri="{FF2B5EF4-FFF2-40B4-BE49-F238E27FC236}">
                  <a16:creationId xmlns:a16="http://schemas.microsoft.com/office/drawing/2014/main" id="{85582FF8-25C5-4C43-9EB0-FEB888E2CC45}"/>
                </a:ext>
              </a:extLst>
            </p:cNvPr>
            <p:cNvSpPr/>
            <p:nvPr/>
          </p:nvSpPr>
          <p:spPr>
            <a:xfrm>
              <a:off x="2110125" y="465442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1"/>
                  </a:moveTo>
                  <a:cubicBezTo>
                    <a:pt x="22913" y="348"/>
                    <a:pt x="22559" y="545"/>
                    <a:pt x="22412" y="629"/>
                  </a:cubicBezTo>
                  <a:lnTo>
                    <a:pt x="13149" y="5977"/>
                  </a:lnTo>
                  <a:lnTo>
                    <a:pt x="1881" y="12484"/>
                  </a:lnTo>
                  <a:cubicBezTo>
                    <a:pt x="1879" y="12484"/>
                    <a:pt x="1004" y="12989"/>
                    <a:pt x="1004" y="12989"/>
                  </a:cubicBezTo>
                  <a:cubicBezTo>
                    <a:pt x="724" y="13150"/>
                    <a:pt x="363" y="13230"/>
                    <a:pt x="0" y="13230"/>
                  </a:cubicBezTo>
                  <a:lnTo>
                    <a:pt x="0" y="14337"/>
                  </a:lnTo>
                  <a:cubicBezTo>
                    <a:pt x="5" y="14337"/>
                    <a:pt x="11" y="14337"/>
                    <a:pt x="16" y="14337"/>
                  </a:cubicBezTo>
                  <a:cubicBezTo>
                    <a:pt x="351" y="14337"/>
                    <a:pt x="685" y="14261"/>
                    <a:pt x="943" y="14112"/>
                  </a:cubicBezTo>
                  <a:cubicBezTo>
                    <a:pt x="1072" y="14039"/>
                    <a:pt x="1195" y="13966"/>
                    <a:pt x="1308" y="13901"/>
                  </a:cubicBezTo>
                  <a:lnTo>
                    <a:pt x="1466" y="13808"/>
                  </a:lnTo>
                  <a:cubicBezTo>
                    <a:pt x="1642" y="13709"/>
                    <a:pt x="1774" y="13632"/>
                    <a:pt x="1839" y="13593"/>
                  </a:cubicBezTo>
                  <a:lnTo>
                    <a:pt x="1875" y="13572"/>
                  </a:lnTo>
                  <a:cubicBezTo>
                    <a:pt x="1880" y="13570"/>
                    <a:pt x="14090" y="6519"/>
                    <a:pt x="14090" y="6519"/>
                  </a:cubicBezTo>
                  <a:lnTo>
                    <a:pt x="22411" y="1715"/>
                  </a:lnTo>
                  <a:cubicBezTo>
                    <a:pt x="22688" y="1555"/>
                    <a:pt x="22913" y="1183"/>
                    <a:pt x="22913" y="883"/>
                  </a:cubicBezTo>
                  <a:lnTo>
                    <a:pt x="22913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971;p55">
              <a:extLst>
                <a:ext uri="{FF2B5EF4-FFF2-40B4-BE49-F238E27FC236}">
                  <a16:creationId xmlns:a16="http://schemas.microsoft.com/office/drawing/2014/main" id="{6635BDDC-452D-465E-ACDD-1F630558F13A}"/>
                </a:ext>
              </a:extLst>
            </p:cNvPr>
            <p:cNvSpPr/>
            <p:nvPr/>
          </p:nvSpPr>
          <p:spPr>
            <a:xfrm>
              <a:off x="1679450" y="4418675"/>
              <a:ext cx="1006950" cy="566525"/>
            </a:xfrm>
            <a:custGeom>
              <a:avLst/>
              <a:gdLst/>
              <a:ahLst/>
              <a:cxnLst/>
              <a:rect l="l" t="t" r="r" b="b"/>
              <a:pathLst>
                <a:path w="40278" h="22661" extrusionOk="0">
                  <a:moveTo>
                    <a:pt x="38" y="13386"/>
                  </a:moveTo>
                  <a:cubicBezTo>
                    <a:pt x="25" y="13392"/>
                    <a:pt x="12" y="13399"/>
                    <a:pt x="0" y="13408"/>
                  </a:cubicBezTo>
                  <a:lnTo>
                    <a:pt x="38" y="13386"/>
                  </a:lnTo>
                  <a:close/>
                  <a:moveTo>
                    <a:pt x="23797" y="0"/>
                  </a:moveTo>
                  <a:cubicBezTo>
                    <a:pt x="23438" y="0"/>
                    <a:pt x="23079" y="79"/>
                    <a:pt x="22805" y="237"/>
                  </a:cubicBezTo>
                  <a:lnTo>
                    <a:pt x="38" y="13386"/>
                  </a:lnTo>
                  <a:lnTo>
                    <a:pt x="38" y="13386"/>
                  </a:lnTo>
                  <a:cubicBezTo>
                    <a:pt x="42" y="13384"/>
                    <a:pt x="47" y="13383"/>
                    <a:pt x="51" y="13381"/>
                  </a:cubicBezTo>
                  <a:cubicBezTo>
                    <a:pt x="64" y="13374"/>
                    <a:pt x="79" y="13368"/>
                    <a:pt x="93" y="13366"/>
                  </a:cubicBezTo>
                  <a:cubicBezTo>
                    <a:pt x="107" y="13358"/>
                    <a:pt x="122" y="13353"/>
                    <a:pt x="137" y="13351"/>
                  </a:cubicBezTo>
                  <a:cubicBezTo>
                    <a:pt x="158" y="13345"/>
                    <a:pt x="180" y="13340"/>
                    <a:pt x="202" y="13338"/>
                  </a:cubicBezTo>
                  <a:cubicBezTo>
                    <a:pt x="225" y="13335"/>
                    <a:pt x="248" y="13333"/>
                    <a:pt x="272" y="13333"/>
                  </a:cubicBezTo>
                  <a:cubicBezTo>
                    <a:pt x="308" y="13333"/>
                    <a:pt x="344" y="13337"/>
                    <a:pt x="380" y="13343"/>
                  </a:cubicBezTo>
                  <a:cubicBezTo>
                    <a:pt x="418" y="13347"/>
                    <a:pt x="455" y="13356"/>
                    <a:pt x="491" y="13368"/>
                  </a:cubicBezTo>
                  <a:cubicBezTo>
                    <a:pt x="571" y="13394"/>
                    <a:pt x="648" y="13428"/>
                    <a:pt x="722" y="13469"/>
                  </a:cubicBezTo>
                  <a:lnTo>
                    <a:pt x="1308" y="13807"/>
                  </a:lnTo>
                  <a:lnTo>
                    <a:pt x="4078" y="15406"/>
                  </a:lnTo>
                  <a:lnTo>
                    <a:pt x="15345" y="21913"/>
                  </a:lnTo>
                  <a:lnTo>
                    <a:pt x="15347" y="21913"/>
                  </a:lnTo>
                  <a:lnTo>
                    <a:pt x="16222" y="22419"/>
                  </a:lnTo>
                  <a:cubicBezTo>
                    <a:pt x="16521" y="22577"/>
                    <a:pt x="16853" y="22660"/>
                    <a:pt x="17191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7" y="22660"/>
                    <a:pt x="17950" y="22580"/>
                    <a:pt x="18229" y="22421"/>
                  </a:cubicBezTo>
                  <a:lnTo>
                    <a:pt x="19105" y="21914"/>
                  </a:lnTo>
                  <a:lnTo>
                    <a:pt x="36984" y="11594"/>
                  </a:lnTo>
                  <a:lnTo>
                    <a:pt x="39725" y="10011"/>
                  </a:lnTo>
                  <a:cubicBezTo>
                    <a:pt x="40277" y="9689"/>
                    <a:pt x="40277" y="9170"/>
                    <a:pt x="39727" y="8848"/>
                  </a:cubicBezTo>
                  <a:lnTo>
                    <a:pt x="24810" y="245"/>
                  </a:lnTo>
                  <a:cubicBezTo>
                    <a:pt x="24531" y="82"/>
                    <a:pt x="24164" y="0"/>
                    <a:pt x="23797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972;p55">
              <a:extLst>
                <a:ext uri="{FF2B5EF4-FFF2-40B4-BE49-F238E27FC236}">
                  <a16:creationId xmlns:a16="http://schemas.microsoft.com/office/drawing/2014/main" id="{7BC1FA72-EA00-4B98-B354-E4C5E444B5B2}"/>
                </a:ext>
              </a:extLst>
            </p:cNvPr>
            <p:cNvSpPr/>
            <p:nvPr/>
          </p:nvSpPr>
          <p:spPr>
            <a:xfrm>
              <a:off x="1914775" y="4418700"/>
              <a:ext cx="515625" cy="308675"/>
            </a:xfrm>
            <a:custGeom>
              <a:avLst/>
              <a:gdLst/>
              <a:ahLst/>
              <a:cxnLst/>
              <a:rect l="l" t="t" r="r" b="b"/>
              <a:pathLst>
                <a:path w="20625" h="12347" extrusionOk="0">
                  <a:moveTo>
                    <a:pt x="14383" y="0"/>
                  </a:moveTo>
                  <a:cubicBezTo>
                    <a:pt x="14023" y="0"/>
                    <a:pt x="13665" y="79"/>
                    <a:pt x="13391" y="236"/>
                  </a:cubicBezTo>
                  <a:lnTo>
                    <a:pt x="0" y="7971"/>
                  </a:lnTo>
                  <a:lnTo>
                    <a:pt x="7460" y="12346"/>
                  </a:lnTo>
                  <a:lnTo>
                    <a:pt x="20625" y="3257"/>
                  </a:lnTo>
                  <a:lnTo>
                    <a:pt x="15395" y="244"/>
                  </a:lnTo>
                  <a:cubicBezTo>
                    <a:pt x="15116" y="82"/>
                    <a:pt x="14749" y="0"/>
                    <a:pt x="1438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973;p55">
              <a:extLst>
                <a:ext uri="{FF2B5EF4-FFF2-40B4-BE49-F238E27FC236}">
                  <a16:creationId xmlns:a16="http://schemas.microsoft.com/office/drawing/2014/main" id="{95198EE6-EF7C-4945-8ADD-DE69FC0CC6DE}"/>
                </a:ext>
              </a:extLst>
            </p:cNvPr>
            <p:cNvSpPr/>
            <p:nvPr/>
          </p:nvSpPr>
          <p:spPr>
            <a:xfrm>
              <a:off x="1672450" y="4752025"/>
              <a:ext cx="437675" cy="369400"/>
            </a:xfrm>
            <a:custGeom>
              <a:avLst/>
              <a:gdLst/>
              <a:ahLst/>
              <a:cxnLst/>
              <a:rect l="l" t="t" r="r" b="b"/>
              <a:pathLst>
                <a:path w="17507" h="14776" extrusionOk="0">
                  <a:moveTo>
                    <a:pt x="551" y="0"/>
                  </a:moveTo>
                  <a:cubicBezTo>
                    <a:pt x="528" y="0"/>
                    <a:pt x="505" y="3"/>
                    <a:pt x="482" y="5"/>
                  </a:cubicBezTo>
                  <a:cubicBezTo>
                    <a:pt x="459" y="7"/>
                    <a:pt x="437" y="12"/>
                    <a:pt x="417" y="19"/>
                  </a:cubicBezTo>
                  <a:cubicBezTo>
                    <a:pt x="401" y="21"/>
                    <a:pt x="387" y="25"/>
                    <a:pt x="372" y="33"/>
                  </a:cubicBezTo>
                  <a:cubicBezTo>
                    <a:pt x="358" y="36"/>
                    <a:pt x="344" y="42"/>
                    <a:pt x="331" y="50"/>
                  </a:cubicBezTo>
                  <a:cubicBezTo>
                    <a:pt x="324" y="52"/>
                    <a:pt x="319" y="53"/>
                    <a:pt x="313" y="56"/>
                  </a:cubicBezTo>
                  <a:lnTo>
                    <a:pt x="280" y="75"/>
                  </a:lnTo>
                  <a:lnTo>
                    <a:pt x="278" y="75"/>
                  </a:lnTo>
                  <a:cubicBezTo>
                    <a:pt x="105" y="186"/>
                    <a:pt x="0" y="406"/>
                    <a:pt x="0" y="716"/>
                  </a:cubicBezTo>
                  <a:lnTo>
                    <a:pt x="0" y="3829"/>
                  </a:lnTo>
                  <a:cubicBezTo>
                    <a:pt x="0" y="4467"/>
                    <a:pt x="449" y="5244"/>
                    <a:pt x="1002" y="5564"/>
                  </a:cubicBezTo>
                  <a:lnTo>
                    <a:pt x="15625" y="14008"/>
                  </a:lnTo>
                  <a:cubicBezTo>
                    <a:pt x="15625" y="14008"/>
                    <a:pt x="15632" y="14013"/>
                    <a:pt x="15643" y="14020"/>
                  </a:cubicBezTo>
                  <a:cubicBezTo>
                    <a:pt x="15658" y="14027"/>
                    <a:pt x="15676" y="14036"/>
                    <a:pt x="15699" y="14050"/>
                  </a:cubicBezTo>
                  <a:cubicBezTo>
                    <a:pt x="15718" y="14061"/>
                    <a:pt x="15736" y="14073"/>
                    <a:pt x="15761" y="14087"/>
                  </a:cubicBezTo>
                  <a:cubicBezTo>
                    <a:pt x="15784" y="14101"/>
                    <a:pt x="15810" y="14115"/>
                    <a:pt x="15840" y="14133"/>
                  </a:cubicBezTo>
                  <a:cubicBezTo>
                    <a:pt x="15898" y="14166"/>
                    <a:pt x="15965" y="14204"/>
                    <a:pt x="16039" y="14247"/>
                  </a:cubicBezTo>
                  <a:lnTo>
                    <a:pt x="16199" y="14340"/>
                  </a:lnTo>
                  <a:cubicBezTo>
                    <a:pt x="16313" y="14405"/>
                    <a:pt x="16435" y="14476"/>
                    <a:pt x="16565" y="14551"/>
                  </a:cubicBezTo>
                  <a:cubicBezTo>
                    <a:pt x="16822" y="14698"/>
                    <a:pt x="17155" y="14775"/>
                    <a:pt x="17491" y="14775"/>
                  </a:cubicBezTo>
                  <a:cubicBezTo>
                    <a:pt x="17496" y="14775"/>
                    <a:pt x="17501" y="14775"/>
                    <a:pt x="17506" y="14775"/>
                  </a:cubicBezTo>
                  <a:lnTo>
                    <a:pt x="17506" y="13674"/>
                  </a:lnTo>
                  <a:cubicBezTo>
                    <a:pt x="17143" y="13674"/>
                    <a:pt x="16782" y="13592"/>
                    <a:pt x="16505" y="13432"/>
                  </a:cubicBezTo>
                  <a:lnTo>
                    <a:pt x="15625" y="12925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3"/>
                    <a:pt x="1275" y="4626"/>
                  </a:cubicBezTo>
                  <a:cubicBezTo>
                    <a:pt x="1250" y="4609"/>
                    <a:pt x="1228" y="4590"/>
                    <a:pt x="1208" y="4568"/>
                  </a:cubicBezTo>
                  <a:lnTo>
                    <a:pt x="1168" y="4530"/>
                  </a:lnTo>
                  <a:cubicBezTo>
                    <a:pt x="1150" y="4509"/>
                    <a:pt x="1133" y="4488"/>
                    <a:pt x="1118" y="4465"/>
                  </a:cubicBezTo>
                  <a:cubicBezTo>
                    <a:pt x="1095" y="4436"/>
                    <a:pt x="1074" y="4406"/>
                    <a:pt x="1057" y="4374"/>
                  </a:cubicBezTo>
                  <a:cubicBezTo>
                    <a:pt x="1039" y="4343"/>
                    <a:pt x="1024" y="4310"/>
                    <a:pt x="1009" y="4276"/>
                  </a:cubicBezTo>
                  <a:cubicBezTo>
                    <a:pt x="993" y="4245"/>
                    <a:pt x="981" y="4211"/>
                    <a:pt x="972" y="4177"/>
                  </a:cubicBezTo>
                  <a:cubicBezTo>
                    <a:pt x="963" y="4149"/>
                    <a:pt x="956" y="4120"/>
                    <a:pt x="951" y="4089"/>
                  </a:cubicBezTo>
                  <a:cubicBezTo>
                    <a:pt x="948" y="4082"/>
                    <a:pt x="946" y="4074"/>
                    <a:pt x="949" y="4066"/>
                  </a:cubicBezTo>
                  <a:cubicBezTo>
                    <a:pt x="944" y="4054"/>
                    <a:pt x="943" y="4041"/>
                    <a:pt x="944" y="4029"/>
                  </a:cubicBezTo>
                  <a:cubicBezTo>
                    <a:pt x="940" y="4012"/>
                    <a:pt x="939" y="3995"/>
                    <a:pt x="939" y="3978"/>
                  </a:cubicBezTo>
                  <a:lnTo>
                    <a:pt x="939" y="1647"/>
                  </a:lnTo>
                  <a:cubicBezTo>
                    <a:pt x="939" y="1466"/>
                    <a:pt x="1031" y="1361"/>
                    <a:pt x="1162" y="1361"/>
                  </a:cubicBezTo>
                  <a:cubicBezTo>
                    <a:pt x="1216" y="1361"/>
                    <a:pt x="1276" y="1379"/>
                    <a:pt x="1340" y="1416"/>
                  </a:cubicBezTo>
                  <a:lnTo>
                    <a:pt x="3415" y="2615"/>
                  </a:lnTo>
                  <a:lnTo>
                    <a:pt x="15625" y="9666"/>
                  </a:lnTo>
                  <a:cubicBezTo>
                    <a:pt x="15626" y="9666"/>
                    <a:pt x="15629" y="9666"/>
                    <a:pt x="15630" y="9668"/>
                  </a:cubicBezTo>
                  <a:lnTo>
                    <a:pt x="15667" y="9689"/>
                  </a:lnTo>
                  <a:cubicBezTo>
                    <a:pt x="15731" y="9728"/>
                    <a:pt x="15864" y="9805"/>
                    <a:pt x="16039" y="9904"/>
                  </a:cubicBezTo>
                  <a:lnTo>
                    <a:pt x="16199" y="9997"/>
                  </a:lnTo>
                  <a:cubicBezTo>
                    <a:pt x="16313" y="10062"/>
                    <a:pt x="16435" y="10133"/>
                    <a:pt x="16565" y="10208"/>
                  </a:cubicBezTo>
                  <a:cubicBezTo>
                    <a:pt x="16822" y="10356"/>
                    <a:pt x="17155" y="10433"/>
                    <a:pt x="17491" y="10433"/>
                  </a:cubicBezTo>
                  <a:cubicBezTo>
                    <a:pt x="17496" y="10433"/>
                    <a:pt x="17501" y="10433"/>
                    <a:pt x="17506" y="10433"/>
                  </a:cubicBezTo>
                  <a:lnTo>
                    <a:pt x="17506" y="9326"/>
                  </a:lnTo>
                  <a:cubicBezTo>
                    <a:pt x="17143" y="9326"/>
                    <a:pt x="16782" y="9248"/>
                    <a:pt x="16505" y="9088"/>
                  </a:cubicBezTo>
                  <a:lnTo>
                    <a:pt x="16502" y="9086"/>
                  </a:lnTo>
                  <a:lnTo>
                    <a:pt x="15627" y="8582"/>
                  </a:lnTo>
                  <a:lnTo>
                    <a:pt x="15625" y="8582"/>
                  </a:lnTo>
                  <a:lnTo>
                    <a:pt x="4358" y="2074"/>
                  </a:lnTo>
                  <a:lnTo>
                    <a:pt x="1587" y="476"/>
                  </a:lnTo>
                  <a:lnTo>
                    <a:pt x="1002" y="138"/>
                  </a:lnTo>
                  <a:cubicBezTo>
                    <a:pt x="928" y="95"/>
                    <a:pt x="851" y="62"/>
                    <a:pt x="770" y="35"/>
                  </a:cubicBezTo>
                  <a:cubicBezTo>
                    <a:pt x="734" y="24"/>
                    <a:pt x="697" y="16"/>
                    <a:pt x="659" y="10"/>
                  </a:cubicBezTo>
                  <a:cubicBezTo>
                    <a:pt x="623" y="4"/>
                    <a:pt x="587" y="0"/>
                    <a:pt x="55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974;p55">
              <a:extLst>
                <a:ext uri="{FF2B5EF4-FFF2-40B4-BE49-F238E27FC236}">
                  <a16:creationId xmlns:a16="http://schemas.microsoft.com/office/drawing/2014/main" id="{12FAB32B-E440-4AF1-909E-F4289DE0F410}"/>
                </a:ext>
              </a:extLst>
            </p:cNvPr>
            <p:cNvSpPr/>
            <p:nvPr/>
          </p:nvSpPr>
          <p:spPr>
            <a:xfrm>
              <a:off x="2227525" y="4993575"/>
              <a:ext cx="94325" cy="95000"/>
            </a:xfrm>
            <a:custGeom>
              <a:avLst/>
              <a:gdLst/>
              <a:ahLst/>
              <a:cxnLst/>
              <a:rect l="l" t="t" r="r" b="b"/>
              <a:pathLst>
                <a:path w="3773" h="3800" extrusionOk="0">
                  <a:moveTo>
                    <a:pt x="942" y="1"/>
                  </a:moveTo>
                  <a:lnTo>
                    <a:pt x="0" y="544"/>
                  </a:lnTo>
                  <a:lnTo>
                    <a:pt x="0" y="3799"/>
                  </a:lnTo>
                  <a:lnTo>
                    <a:pt x="3772" y="1635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975;p55">
              <a:extLst>
                <a:ext uri="{FF2B5EF4-FFF2-40B4-BE49-F238E27FC236}">
                  <a16:creationId xmlns:a16="http://schemas.microsoft.com/office/drawing/2014/main" id="{84C9C43C-3815-403D-A54F-0CD1CAB5C911}"/>
                </a:ext>
              </a:extLst>
            </p:cNvPr>
            <p:cNvSpPr/>
            <p:nvPr/>
          </p:nvSpPr>
          <p:spPr>
            <a:xfrm>
              <a:off x="2650525" y="4993550"/>
              <a:ext cx="572875" cy="358400"/>
            </a:xfrm>
            <a:custGeom>
              <a:avLst/>
              <a:gdLst/>
              <a:ahLst/>
              <a:cxnLst/>
              <a:rect l="l" t="t" r="r" b="b"/>
              <a:pathLst>
                <a:path w="22915" h="14336" extrusionOk="0">
                  <a:moveTo>
                    <a:pt x="22915" y="1"/>
                  </a:moveTo>
                  <a:cubicBezTo>
                    <a:pt x="22915" y="336"/>
                    <a:pt x="22571" y="539"/>
                    <a:pt x="22414" y="629"/>
                  </a:cubicBezTo>
                  <a:lnTo>
                    <a:pt x="1883" y="12484"/>
                  </a:lnTo>
                  <a:cubicBezTo>
                    <a:pt x="1883" y="12487"/>
                    <a:pt x="1004" y="12993"/>
                    <a:pt x="1004" y="12993"/>
                  </a:cubicBezTo>
                  <a:cubicBezTo>
                    <a:pt x="726" y="13154"/>
                    <a:pt x="365" y="13235"/>
                    <a:pt x="1" y="13235"/>
                  </a:cubicBezTo>
                  <a:lnTo>
                    <a:pt x="1" y="14335"/>
                  </a:lnTo>
                  <a:cubicBezTo>
                    <a:pt x="6" y="14335"/>
                    <a:pt x="11" y="14335"/>
                    <a:pt x="17" y="14335"/>
                  </a:cubicBezTo>
                  <a:cubicBezTo>
                    <a:pt x="352" y="14335"/>
                    <a:pt x="685" y="14259"/>
                    <a:pt x="943" y="14111"/>
                  </a:cubicBezTo>
                  <a:cubicBezTo>
                    <a:pt x="1072" y="14037"/>
                    <a:pt x="1195" y="13966"/>
                    <a:pt x="1309" y="13900"/>
                  </a:cubicBezTo>
                  <a:lnTo>
                    <a:pt x="1468" y="13808"/>
                  </a:lnTo>
                  <a:cubicBezTo>
                    <a:pt x="1543" y="13766"/>
                    <a:pt x="1609" y="13726"/>
                    <a:pt x="1667" y="13694"/>
                  </a:cubicBezTo>
                  <a:cubicBezTo>
                    <a:pt x="1697" y="13675"/>
                    <a:pt x="1723" y="13662"/>
                    <a:pt x="1747" y="13647"/>
                  </a:cubicBezTo>
                  <a:cubicBezTo>
                    <a:pt x="1770" y="13634"/>
                    <a:pt x="1790" y="13622"/>
                    <a:pt x="1808" y="13611"/>
                  </a:cubicBezTo>
                  <a:cubicBezTo>
                    <a:pt x="1831" y="13597"/>
                    <a:pt x="1851" y="13587"/>
                    <a:pt x="1864" y="13581"/>
                  </a:cubicBezTo>
                  <a:cubicBezTo>
                    <a:pt x="1876" y="13574"/>
                    <a:pt x="1883" y="13569"/>
                    <a:pt x="1883" y="13569"/>
                  </a:cubicBezTo>
                  <a:lnTo>
                    <a:pt x="22414" y="1715"/>
                  </a:lnTo>
                  <a:cubicBezTo>
                    <a:pt x="22690" y="1555"/>
                    <a:pt x="22915" y="1182"/>
                    <a:pt x="22915" y="883"/>
                  </a:cubicBezTo>
                  <a:lnTo>
                    <a:pt x="22915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976;p55">
              <a:extLst>
                <a:ext uri="{FF2B5EF4-FFF2-40B4-BE49-F238E27FC236}">
                  <a16:creationId xmlns:a16="http://schemas.microsoft.com/office/drawing/2014/main" id="{0580E669-CB4A-4766-B49A-65385FA5FCE6}"/>
                </a:ext>
              </a:extLst>
            </p:cNvPr>
            <p:cNvSpPr/>
            <p:nvPr/>
          </p:nvSpPr>
          <p:spPr>
            <a:xfrm>
              <a:off x="2236425" y="47579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1"/>
                  </a:moveTo>
                  <a:cubicBezTo>
                    <a:pt x="22950" y="1"/>
                    <a:pt x="22590" y="79"/>
                    <a:pt x="22316" y="237"/>
                  </a:cubicBezTo>
                  <a:lnTo>
                    <a:pt x="3416" y="11063"/>
                  </a:lnTo>
                  <a:lnTo>
                    <a:pt x="2475" y="11604"/>
                  </a:lnTo>
                  <a:lnTo>
                    <a:pt x="3" y="13019"/>
                  </a:lnTo>
                  <a:lnTo>
                    <a:pt x="0" y="13020"/>
                  </a:lnTo>
                  <a:cubicBezTo>
                    <a:pt x="2" y="13032"/>
                    <a:pt x="4" y="13044"/>
                    <a:pt x="8" y="13055"/>
                  </a:cubicBezTo>
                  <a:cubicBezTo>
                    <a:pt x="6" y="13063"/>
                    <a:pt x="6" y="13071"/>
                    <a:pt x="10" y="13078"/>
                  </a:cubicBezTo>
                  <a:cubicBezTo>
                    <a:pt x="15" y="13108"/>
                    <a:pt x="22" y="13137"/>
                    <a:pt x="31" y="13166"/>
                  </a:cubicBezTo>
                  <a:cubicBezTo>
                    <a:pt x="40" y="13201"/>
                    <a:pt x="52" y="13233"/>
                    <a:pt x="68" y="13266"/>
                  </a:cubicBezTo>
                  <a:cubicBezTo>
                    <a:pt x="82" y="13299"/>
                    <a:pt x="98" y="13331"/>
                    <a:pt x="116" y="13363"/>
                  </a:cubicBezTo>
                  <a:cubicBezTo>
                    <a:pt x="134" y="13395"/>
                    <a:pt x="154" y="13425"/>
                    <a:pt x="177" y="13453"/>
                  </a:cubicBezTo>
                  <a:cubicBezTo>
                    <a:pt x="192" y="13476"/>
                    <a:pt x="209" y="13498"/>
                    <a:pt x="228" y="13518"/>
                  </a:cubicBezTo>
                  <a:lnTo>
                    <a:pt x="267" y="13558"/>
                  </a:lnTo>
                  <a:cubicBezTo>
                    <a:pt x="289" y="13579"/>
                    <a:pt x="310" y="13598"/>
                    <a:pt x="335" y="13616"/>
                  </a:cubicBezTo>
                  <a:cubicBezTo>
                    <a:pt x="355" y="13632"/>
                    <a:pt x="378" y="13647"/>
                    <a:pt x="399" y="13662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7" y="22581"/>
                    <a:pt x="16191" y="22661"/>
                    <a:pt x="16565" y="22661"/>
                  </a:cubicBezTo>
                  <a:cubicBezTo>
                    <a:pt x="16927" y="22661"/>
                    <a:pt x="17289" y="22580"/>
                    <a:pt x="17568" y="22419"/>
                  </a:cubicBezTo>
                  <a:lnTo>
                    <a:pt x="18445" y="21913"/>
                  </a:lnTo>
                  <a:lnTo>
                    <a:pt x="39063" y="10009"/>
                  </a:lnTo>
                  <a:cubicBezTo>
                    <a:pt x="39616" y="9690"/>
                    <a:pt x="39616" y="9168"/>
                    <a:pt x="39066" y="8847"/>
                  </a:cubicBezTo>
                  <a:lnTo>
                    <a:pt x="36323" y="7249"/>
                  </a:lnTo>
                  <a:lnTo>
                    <a:pt x="24320" y="244"/>
                  </a:lnTo>
                  <a:cubicBezTo>
                    <a:pt x="24041" y="82"/>
                    <a:pt x="23675" y="1"/>
                    <a:pt x="233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977;p55">
              <a:extLst>
                <a:ext uri="{FF2B5EF4-FFF2-40B4-BE49-F238E27FC236}">
                  <a16:creationId xmlns:a16="http://schemas.microsoft.com/office/drawing/2014/main" id="{3E6DF40B-8CCE-4566-95FB-1AB6B7CB2024}"/>
                </a:ext>
              </a:extLst>
            </p:cNvPr>
            <p:cNvSpPr/>
            <p:nvPr/>
          </p:nvSpPr>
          <p:spPr>
            <a:xfrm>
              <a:off x="2251025" y="4915400"/>
              <a:ext cx="956225" cy="395150"/>
            </a:xfrm>
            <a:custGeom>
              <a:avLst/>
              <a:gdLst/>
              <a:ahLst/>
              <a:cxnLst/>
              <a:rect l="l" t="t" r="r" b="b"/>
              <a:pathLst>
                <a:path w="38249" h="15806" extrusionOk="0">
                  <a:moveTo>
                    <a:pt x="38249" y="0"/>
                  </a:moveTo>
                  <a:lnTo>
                    <a:pt x="15981" y="12898"/>
                  </a:lnTo>
                  <a:lnTo>
                    <a:pt x="0" y="3671"/>
                  </a:lnTo>
                  <a:lnTo>
                    <a:pt x="3" y="6758"/>
                  </a:lnTo>
                  <a:lnTo>
                    <a:pt x="15403" y="15651"/>
                  </a:lnTo>
                  <a:cubicBezTo>
                    <a:pt x="15581" y="15754"/>
                    <a:pt x="15781" y="15806"/>
                    <a:pt x="15981" y="15806"/>
                  </a:cubicBezTo>
                  <a:cubicBezTo>
                    <a:pt x="16181" y="15806"/>
                    <a:pt x="16381" y="15754"/>
                    <a:pt x="16560" y="15651"/>
                  </a:cubicBezTo>
                  <a:lnTo>
                    <a:pt x="37959" y="3295"/>
                  </a:lnTo>
                  <a:cubicBezTo>
                    <a:pt x="38139" y="3192"/>
                    <a:pt x="38249" y="3001"/>
                    <a:pt x="38249" y="2795"/>
                  </a:cubicBezTo>
                  <a:lnTo>
                    <a:pt x="38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78;p55">
              <a:extLst>
                <a:ext uri="{FF2B5EF4-FFF2-40B4-BE49-F238E27FC236}">
                  <a16:creationId xmlns:a16="http://schemas.microsoft.com/office/drawing/2014/main" id="{4B9A2E75-AA84-4EF0-80B6-0B9986DD8662}"/>
                </a:ext>
              </a:extLst>
            </p:cNvPr>
            <p:cNvSpPr/>
            <p:nvPr/>
          </p:nvSpPr>
          <p:spPr>
            <a:xfrm>
              <a:off x="2650525" y="4915400"/>
              <a:ext cx="556725" cy="395175"/>
            </a:xfrm>
            <a:custGeom>
              <a:avLst/>
              <a:gdLst/>
              <a:ahLst/>
              <a:cxnLst/>
              <a:rect l="l" t="t" r="r" b="b"/>
              <a:pathLst>
                <a:path w="22269" h="15807" extrusionOk="0">
                  <a:moveTo>
                    <a:pt x="22269" y="0"/>
                  </a:moveTo>
                  <a:lnTo>
                    <a:pt x="1" y="12898"/>
                  </a:lnTo>
                  <a:lnTo>
                    <a:pt x="1" y="15807"/>
                  </a:lnTo>
                  <a:cubicBezTo>
                    <a:pt x="205" y="15807"/>
                    <a:pt x="404" y="15753"/>
                    <a:pt x="580" y="15651"/>
                  </a:cubicBezTo>
                  <a:lnTo>
                    <a:pt x="21979" y="3295"/>
                  </a:lnTo>
                  <a:cubicBezTo>
                    <a:pt x="22159" y="3192"/>
                    <a:pt x="22269" y="3001"/>
                    <a:pt x="22269" y="2795"/>
                  </a:cubicBezTo>
                  <a:lnTo>
                    <a:pt x="22269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79;p55">
              <a:extLst>
                <a:ext uri="{FF2B5EF4-FFF2-40B4-BE49-F238E27FC236}">
                  <a16:creationId xmlns:a16="http://schemas.microsoft.com/office/drawing/2014/main" id="{59FF5EE2-FDF4-4868-BF06-FB024745A780}"/>
                </a:ext>
              </a:extLst>
            </p:cNvPr>
            <p:cNvSpPr/>
            <p:nvPr/>
          </p:nvSpPr>
          <p:spPr>
            <a:xfrm>
              <a:off x="2245150" y="5011575"/>
              <a:ext cx="11775" cy="82675"/>
            </a:xfrm>
            <a:custGeom>
              <a:avLst/>
              <a:gdLst/>
              <a:ahLst/>
              <a:cxnLst/>
              <a:rect l="l" t="t" r="r" b="b"/>
              <a:pathLst>
                <a:path w="471" h="3307" extrusionOk="0">
                  <a:moveTo>
                    <a:pt x="149" y="1"/>
                  </a:moveTo>
                  <a:cubicBezTo>
                    <a:pt x="62" y="1"/>
                    <a:pt x="0" y="89"/>
                    <a:pt x="0" y="236"/>
                  </a:cubicBezTo>
                  <a:lnTo>
                    <a:pt x="1" y="2798"/>
                  </a:lnTo>
                  <a:cubicBezTo>
                    <a:pt x="1" y="2990"/>
                    <a:pt x="107" y="3206"/>
                    <a:pt x="237" y="3281"/>
                  </a:cubicBezTo>
                  <a:cubicBezTo>
                    <a:pt x="267" y="3298"/>
                    <a:pt x="296" y="3307"/>
                    <a:pt x="322" y="3307"/>
                  </a:cubicBezTo>
                  <a:cubicBezTo>
                    <a:pt x="409" y="3307"/>
                    <a:pt x="471" y="3217"/>
                    <a:pt x="471" y="3070"/>
                  </a:cubicBezTo>
                  <a:lnTo>
                    <a:pt x="471" y="509"/>
                  </a:lnTo>
                  <a:cubicBezTo>
                    <a:pt x="471" y="317"/>
                    <a:pt x="366" y="101"/>
                    <a:pt x="235" y="26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80;p55">
              <a:extLst>
                <a:ext uri="{FF2B5EF4-FFF2-40B4-BE49-F238E27FC236}">
                  <a16:creationId xmlns:a16="http://schemas.microsoft.com/office/drawing/2014/main" id="{6CAEB7F0-8028-475C-93BC-941A4ACFC2C5}"/>
                </a:ext>
              </a:extLst>
            </p:cNvPr>
            <p:cNvSpPr/>
            <p:nvPr/>
          </p:nvSpPr>
          <p:spPr>
            <a:xfrm>
              <a:off x="2650575" y="4885050"/>
              <a:ext cx="572825" cy="358400"/>
            </a:xfrm>
            <a:custGeom>
              <a:avLst/>
              <a:gdLst/>
              <a:ahLst/>
              <a:cxnLst/>
              <a:rect l="l" t="t" r="r" b="b"/>
              <a:pathLst>
                <a:path w="22913" h="14336" extrusionOk="0">
                  <a:moveTo>
                    <a:pt x="22913" y="0"/>
                  </a:moveTo>
                  <a:cubicBezTo>
                    <a:pt x="22913" y="347"/>
                    <a:pt x="22559" y="543"/>
                    <a:pt x="22412" y="629"/>
                  </a:cubicBezTo>
                  <a:lnTo>
                    <a:pt x="13149" y="5976"/>
                  </a:lnTo>
                  <a:lnTo>
                    <a:pt x="1882" y="12483"/>
                  </a:lnTo>
                  <a:cubicBezTo>
                    <a:pt x="1880" y="12483"/>
                    <a:pt x="1005" y="12988"/>
                    <a:pt x="1005" y="12988"/>
                  </a:cubicBezTo>
                  <a:cubicBezTo>
                    <a:pt x="725" y="13150"/>
                    <a:pt x="363" y="13230"/>
                    <a:pt x="0" y="13230"/>
                  </a:cubicBezTo>
                  <a:lnTo>
                    <a:pt x="0" y="14335"/>
                  </a:lnTo>
                  <a:cubicBezTo>
                    <a:pt x="5" y="14335"/>
                    <a:pt x="11" y="14335"/>
                    <a:pt x="16" y="14335"/>
                  </a:cubicBezTo>
                  <a:cubicBezTo>
                    <a:pt x="351" y="14335"/>
                    <a:pt x="685" y="14259"/>
                    <a:pt x="942" y="14111"/>
                  </a:cubicBezTo>
                  <a:cubicBezTo>
                    <a:pt x="1072" y="14037"/>
                    <a:pt x="1195" y="13965"/>
                    <a:pt x="1308" y="13899"/>
                  </a:cubicBezTo>
                  <a:lnTo>
                    <a:pt x="1466" y="13806"/>
                  </a:lnTo>
                  <a:cubicBezTo>
                    <a:pt x="1642" y="13708"/>
                    <a:pt x="1774" y="13632"/>
                    <a:pt x="1839" y="13592"/>
                  </a:cubicBezTo>
                  <a:lnTo>
                    <a:pt x="1876" y="13571"/>
                  </a:lnTo>
                  <a:cubicBezTo>
                    <a:pt x="1881" y="13569"/>
                    <a:pt x="14090" y="6517"/>
                    <a:pt x="14090" y="6517"/>
                  </a:cubicBezTo>
                  <a:lnTo>
                    <a:pt x="22412" y="1714"/>
                  </a:lnTo>
                  <a:cubicBezTo>
                    <a:pt x="22688" y="1554"/>
                    <a:pt x="22913" y="1182"/>
                    <a:pt x="22913" y="882"/>
                  </a:cubicBezTo>
                  <a:lnTo>
                    <a:pt x="22913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81;p55">
              <a:extLst>
                <a:ext uri="{FF2B5EF4-FFF2-40B4-BE49-F238E27FC236}">
                  <a16:creationId xmlns:a16="http://schemas.microsoft.com/office/drawing/2014/main" id="{08E56BCA-590A-4BED-A3AA-BE36458C7084}"/>
                </a:ext>
              </a:extLst>
            </p:cNvPr>
            <p:cNvSpPr/>
            <p:nvPr/>
          </p:nvSpPr>
          <p:spPr>
            <a:xfrm>
              <a:off x="2219900" y="4649275"/>
              <a:ext cx="1006950" cy="566500"/>
            </a:xfrm>
            <a:custGeom>
              <a:avLst/>
              <a:gdLst/>
              <a:ahLst/>
              <a:cxnLst/>
              <a:rect l="l" t="t" r="r" b="b"/>
              <a:pathLst>
                <a:path w="40278" h="22660" extrusionOk="0">
                  <a:moveTo>
                    <a:pt x="34" y="13388"/>
                  </a:moveTo>
                  <a:cubicBezTo>
                    <a:pt x="22" y="13393"/>
                    <a:pt x="11" y="13400"/>
                    <a:pt x="0" y="13407"/>
                  </a:cubicBezTo>
                  <a:lnTo>
                    <a:pt x="34" y="13388"/>
                  </a:lnTo>
                  <a:close/>
                  <a:moveTo>
                    <a:pt x="23969" y="1"/>
                  </a:moveTo>
                  <a:cubicBezTo>
                    <a:pt x="23610" y="1"/>
                    <a:pt x="23251" y="79"/>
                    <a:pt x="22977" y="237"/>
                  </a:cubicBezTo>
                  <a:lnTo>
                    <a:pt x="34" y="13388"/>
                  </a:lnTo>
                  <a:lnTo>
                    <a:pt x="34" y="13388"/>
                  </a:lnTo>
                  <a:cubicBezTo>
                    <a:pt x="40" y="13385"/>
                    <a:pt x="45" y="13383"/>
                    <a:pt x="51" y="13382"/>
                  </a:cubicBezTo>
                  <a:cubicBezTo>
                    <a:pt x="64" y="13373"/>
                    <a:pt x="77" y="13367"/>
                    <a:pt x="93" y="13365"/>
                  </a:cubicBezTo>
                  <a:cubicBezTo>
                    <a:pt x="106" y="13359"/>
                    <a:pt x="121" y="13354"/>
                    <a:pt x="136" y="13352"/>
                  </a:cubicBezTo>
                  <a:cubicBezTo>
                    <a:pt x="157" y="13344"/>
                    <a:pt x="179" y="13340"/>
                    <a:pt x="202" y="13337"/>
                  </a:cubicBezTo>
                  <a:cubicBezTo>
                    <a:pt x="225" y="13335"/>
                    <a:pt x="247" y="13334"/>
                    <a:pt x="270" y="13334"/>
                  </a:cubicBezTo>
                  <a:cubicBezTo>
                    <a:pt x="275" y="13333"/>
                    <a:pt x="280" y="13333"/>
                    <a:pt x="285" y="13333"/>
                  </a:cubicBezTo>
                  <a:cubicBezTo>
                    <a:pt x="316" y="13333"/>
                    <a:pt x="349" y="13337"/>
                    <a:pt x="379" y="13342"/>
                  </a:cubicBezTo>
                  <a:cubicBezTo>
                    <a:pt x="418" y="13348"/>
                    <a:pt x="454" y="13356"/>
                    <a:pt x="491" y="13367"/>
                  </a:cubicBezTo>
                  <a:cubicBezTo>
                    <a:pt x="571" y="13394"/>
                    <a:pt x="648" y="13428"/>
                    <a:pt x="722" y="13470"/>
                  </a:cubicBezTo>
                  <a:lnTo>
                    <a:pt x="1308" y="13808"/>
                  </a:lnTo>
                  <a:lnTo>
                    <a:pt x="4077" y="15407"/>
                  </a:lnTo>
                  <a:lnTo>
                    <a:pt x="15345" y="21914"/>
                  </a:lnTo>
                  <a:lnTo>
                    <a:pt x="15347" y="21914"/>
                  </a:lnTo>
                  <a:lnTo>
                    <a:pt x="16222" y="22418"/>
                  </a:lnTo>
                  <a:cubicBezTo>
                    <a:pt x="16520" y="22578"/>
                    <a:pt x="16852" y="22660"/>
                    <a:pt x="17190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8" y="22660"/>
                    <a:pt x="17951" y="22581"/>
                    <a:pt x="18229" y="22421"/>
                  </a:cubicBezTo>
                  <a:lnTo>
                    <a:pt x="19106" y="21914"/>
                  </a:lnTo>
                  <a:lnTo>
                    <a:pt x="36984" y="11594"/>
                  </a:lnTo>
                  <a:lnTo>
                    <a:pt x="39724" y="10011"/>
                  </a:lnTo>
                  <a:cubicBezTo>
                    <a:pt x="40277" y="9688"/>
                    <a:pt x="40277" y="9171"/>
                    <a:pt x="39727" y="8849"/>
                  </a:cubicBezTo>
                  <a:lnTo>
                    <a:pt x="24981" y="244"/>
                  </a:lnTo>
                  <a:cubicBezTo>
                    <a:pt x="24702" y="82"/>
                    <a:pt x="24335" y="1"/>
                    <a:pt x="23969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82;p55">
              <a:extLst>
                <a:ext uri="{FF2B5EF4-FFF2-40B4-BE49-F238E27FC236}">
                  <a16:creationId xmlns:a16="http://schemas.microsoft.com/office/drawing/2014/main" id="{213C4F19-FBE9-4D9E-AC27-799654582286}"/>
                </a:ext>
              </a:extLst>
            </p:cNvPr>
            <p:cNvSpPr/>
            <p:nvPr/>
          </p:nvSpPr>
          <p:spPr>
            <a:xfrm>
              <a:off x="2299175" y="4716175"/>
              <a:ext cx="883550" cy="448950"/>
            </a:xfrm>
            <a:custGeom>
              <a:avLst/>
              <a:gdLst/>
              <a:ahLst/>
              <a:cxnLst/>
              <a:rect l="l" t="t" r="r" b="b"/>
              <a:pathLst>
                <a:path w="35342" h="17958" extrusionOk="0">
                  <a:moveTo>
                    <a:pt x="15575" y="1"/>
                  </a:moveTo>
                  <a:lnTo>
                    <a:pt x="0" y="8927"/>
                  </a:lnTo>
                  <a:lnTo>
                    <a:pt x="15350" y="17814"/>
                  </a:lnTo>
                  <a:cubicBezTo>
                    <a:pt x="15515" y="17909"/>
                    <a:pt x="15731" y="17957"/>
                    <a:pt x="15948" y="17957"/>
                  </a:cubicBezTo>
                  <a:cubicBezTo>
                    <a:pt x="16167" y="17957"/>
                    <a:pt x="16386" y="17909"/>
                    <a:pt x="16553" y="17812"/>
                  </a:cubicBezTo>
                  <a:lnTo>
                    <a:pt x="35009" y="7111"/>
                  </a:lnTo>
                  <a:cubicBezTo>
                    <a:pt x="35341" y="6918"/>
                    <a:pt x="35342" y="6605"/>
                    <a:pt x="35011" y="6410"/>
                  </a:cubicBezTo>
                  <a:lnTo>
                    <a:pt x="31589" y="4400"/>
                  </a:lnTo>
                  <a:cubicBezTo>
                    <a:pt x="31259" y="4206"/>
                    <a:pt x="30690" y="3969"/>
                    <a:pt x="30319" y="3873"/>
                  </a:cubicBezTo>
                  <a:lnTo>
                    <a:pt x="15575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83;p55">
              <a:extLst>
                <a:ext uri="{FF2B5EF4-FFF2-40B4-BE49-F238E27FC236}">
                  <a16:creationId xmlns:a16="http://schemas.microsoft.com/office/drawing/2014/main" id="{DB841855-36DD-45BC-9B25-C6149EF430D1}"/>
                </a:ext>
              </a:extLst>
            </p:cNvPr>
            <p:cNvSpPr/>
            <p:nvPr/>
          </p:nvSpPr>
          <p:spPr>
            <a:xfrm>
              <a:off x="2212900" y="4982600"/>
              <a:ext cx="437700" cy="369375"/>
            </a:xfrm>
            <a:custGeom>
              <a:avLst/>
              <a:gdLst/>
              <a:ahLst/>
              <a:cxnLst/>
              <a:rect l="l" t="t" r="r" b="b"/>
              <a:pathLst>
                <a:path w="17508" h="14775" extrusionOk="0">
                  <a:moveTo>
                    <a:pt x="565" y="0"/>
                  </a:moveTo>
                  <a:cubicBezTo>
                    <a:pt x="560" y="0"/>
                    <a:pt x="555" y="0"/>
                    <a:pt x="550" y="1"/>
                  </a:cubicBezTo>
                  <a:cubicBezTo>
                    <a:pt x="527" y="1"/>
                    <a:pt x="505" y="2"/>
                    <a:pt x="482" y="4"/>
                  </a:cubicBezTo>
                  <a:cubicBezTo>
                    <a:pt x="460" y="7"/>
                    <a:pt x="438" y="11"/>
                    <a:pt x="416" y="19"/>
                  </a:cubicBezTo>
                  <a:cubicBezTo>
                    <a:pt x="401" y="21"/>
                    <a:pt x="386" y="25"/>
                    <a:pt x="373" y="32"/>
                  </a:cubicBezTo>
                  <a:cubicBezTo>
                    <a:pt x="359" y="36"/>
                    <a:pt x="344" y="42"/>
                    <a:pt x="331" y="49"/>
                  </a:cubicBezTo>
                  <a:cubicBezTo>
                    <a:pt x="325" y="51"/>
                    <a:pt x="320" y="54"/>
                    <a:pt x="313" y="56"/>
                  </a:cubicBezTo>
                  <a:lnTo>
                    <a:pt x="280" y="74"/>
                  </a:lnTo>
                  <a:lnTo>
                    <a:pt x="278" y="74"/>
                  </a:lnTo>
                  <a:cubicBezTo>
                    <a:pt x="106" y="185"/>
                    <a:pt x="0" y="405"/>
                    <a:pt x="0" y="715"/>
                  </a:cubicBezTo>
                  <a:lnTo>
                    <a:pt x="0" y="3828"/>
                  </a:lnTo>
                  <a:cubicBezTo>
                    <a:pt x="0" y="4466"/>
                    <a:pt x="449" y="5243"/>
                    <a:pt x="1002" y="5563"/>
                  </a:cubicBezTo>
                  <a:lnTo>
                    <a:pt x="15625" y="14007"/>
                  </a:lnTo>
                  <a:cubicBezTo>
                    <a:pt x="15625" y="14007"/>
                    <a:pt x="15632" y="14012"/>
                    <a:pt x="15644" y="14019"/>
                  </a:cubicBezTo>
                  <a:cubicBezTo>
                    <a:pt x="15657" y="14026"/>
                    <a:pt x="15677" y="14035"/>
                    <a:pt x="15700" y="14049"/>
                  </a:cubicBezTo>
                  <a:cubicBezTo>
                    <a:pt x="15718" y="14061"/>
                    <a:pt x="15736" y="14072"/>
                    <a:pt x="15762" y="14087"/>
                  </a:cubicBezTo>
                  <a:cubicBezTo>
                    <a:pt x="15785" y="14100"/>
                    <a:pt x="15811" y="14114"/>
                    <a:pt x="15841" y="14132"/>
                  </a:cubicBezTo>
                  <a:cubicBezTo>
                    <a:pt x="15899" y="14165"/>
                    <a:pt x="15965" y="14204"/>
                    <a:pt x="16040" y="14246"/>
                  </a:cubicBezTo>
                  <a:lnTo>
                    <a:pt x="16199" y="14339"/>
                  </a:lnTo>
                  <a:cubicBezTo>
                    <a:pt x="16312" y="14404"/>
                    <a:pt x="16436" y="14475"/>
                    <a:pt x="16565" y="14550"/>
                  </a:cubicBezTo>
                  <a:cubicBezTo>
                    <a:pt x="16823" y="14697"/>
                    <a:pt x="17156" y="14774"/>
                    <a:pt x="17492" y="14774"/>
                  </a:cubicBezTo>
                  <a:cubicBezTo>
                    <a:pt x="17497" y="14774"/>
                    <a:pt x="17502" y="14774"/>
                    <a:pt x="17507" y="14774"/>
                  </a:cubicBezTo>
                  <a:lnTo>
                    <a:pt x="17507" y="13673"/>
                  </a:lnTo>
                  <a:cubicBezTo>
                    <a:pt x="17144" y="13673"/>
                    <a:pt x="16782" y="13592"/>
                    <a:pt x="16504" y="13433"/>
                  </a:cubicBezTo>
                  <a:lnTo>
                    <a:pt x="15625" y="12926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2"/>
                    <a:pt x="1276" y="4627"/>
                  </a:cubicBezTo>
                  <a:cubicBezTo>
                    <a:pt x="1250" y="4610"/>
                    <a:pt x="1229" y="4591"/>
                    <a:pt x="1208" y="4569"/>
                  </a:cubicBezTo>
                  <a:lnTo>
                    <a:pt x="1169" y="4529"/>
                  </a:lnTo>
                  <a:cubicBezTo>
                    <a:pt x="1150" y="4508"/>
                    <a:pt x="1133" y="4487"/>
                    <a:pt x="1118" y="4465"/>
                  </a:cubicBezTo>
                  <a:cubicBezTo>
                    <a:pt x="1095" y="4436"/>
                    <a:pt x="1075" y="4406"/>
                    <a:pt x="1057" y="4375"/>
                  </a:cubicBezTo>
                  <a:cubicBezTo>
                    <a:pt x="1039" y="4343"/>
                    <a:pt x="1023" y="4311"/>
                    <a:pt x="1009" y="4277"/>
                  </a:cubicBezTo>
                  <a:cubicBezTo>
                    <a:pt x="993" y="4244"/>
                    <a:pt x="981" y="4212"/>
                    <a:pt x="972" y="4178"/>
                  </a:cubicBezTo>
                  <a:cubicBezTo>
                    <a:pt x="963" y="4149"/>
                    <a:pt x="956" y="4119"/>
                    <a:pt x="951" y="4090"/>
                  </a:cubicBezTo>
                  <a:cubicBezTo>
                    <a:pt x="947" y="4083"/>
                    <a:pt x="947" y="4074"/>
                    <a:pt x="949" y="4067"/>
                  </a:cubicBezTo>
                  <a:cubicBezTo>
                    <a:pt x="944" y="4055"/>
                    <a:pt x="943" y="4042"/>
                    <a:pt x="944" y="4029"/>
                  </a:cubicBezTo>
                  <a:cubicBezTo>
                    <a:pt x="940" y="4013"/>
                    <a:pt x="939" y="3996"/>
                    <a:pt x="940" y="3979"/>
                  </a:cubicBezTo>
                  <a:lnTo>
                    <a:pt x="940" y="1648"/>
                  </a:lnTo>
                  <a:cubicBezTo>
                    <a:pt x="940" y="1467"/>
                    <a:pt x="1032" y="1362"/>
                    <a:pt x="1164" y="1362"/>
                  </a:cubicBezTo>
                  <a:cubicBezTo>
                    <a:pt x="1217" y="1362"/>
                    <a:pt x="1277" y="1379"/>
                    <a:pt x="1340" y="1415"/>
                  </a:cubicBezTo>
                  <a:lnTo>
                    <a:pt x="3416" y="2614"/>
                  </a:lnTo>
                  <a:lnTo>
                    <a:pt x="15625" y="9666"/>
                  </a:lnTo>
                  <a:cubicBezTo>
                    <a:pt x="15627" y="9666"/>
                    <a:pt x="15628" y="9666"/>
                    <a:pt x="15630" y="9668"/>
                  </a:cubicBezTo>
                  <a:lnTo>
                    <a:pt x="15667" y="9688"/>
                  </a:lnTo>
                  <a:cubicBezTo>
                    <a:pt x="15732" y="9727"/>
                    <a:pt x="15864" y="9804"/>
                    <a:pt x="16040" y="9903"/>
                  </a:cubicBezTo>
                  <a:lnTo>
                    <a:pt x="16199" y="9996"/>
                  </a:lnTo>
                  <a:cubicBezTo>
                    <a:pt x="16312" y="10061"/>
                    <a:pt x="16436" y="10134"/>
                    <a:pt x="16565" y="10207"/>
                  </a:cubicBezTo>
                  <a:cubicBezTo>
                    <a:pt x="16822" y="10356"/>
                    <a:pt x="17156" y="10432"/>
                    <a:pt x="17491" y="10432"/>
                  </a:cubicBezTo>
                  <a:cubicBezTo>
                    <a:pt x="17497" y="10432"/>
                    <a:pt x="17502" y="10432"/>
                    <a:pt x="17507" y="10432"/>
                  </a:cubicBezTo>
                  <a:lnTo>
                    <a:pt x="17507" y="9325"/>
                  </a:lnTo>
                  <a:cubicBezTo>
                    <a:pt x="17144" y="9325"/>
                    <a:pt x="16782" y="9247"/>
                    <a:pt x="16504" y="9088"/>
                  </a:cubicBezTo>
                  <a:lnTo>
                    <a:pt x="16502" y="9085"/>
                  </a:lnTo>
                  <a:lnTo>
                    <a:pt x="15627" y="8581"/>
                  </a:lnTo>
                  <a:lnTo>
                    <a:pt x="15625" y="8581"/>
                  </a:lnTo>
                  <a:lnTo>
                    <a:pt x="4357" y="2074"/>
                  </a:lnTo>
                  <a:lnTo>
                    <a:pt x="1588" y="475"/>
                  </a:lnTo>
                  <a:lnTo>
                    <a:pt x="1002" y="137"/>
                  </a:lnTo>
                  <a:cubicBezTo>
                    <a:pt x="928" y="95"/>
                    <a:pt x="851" y="61"/>
                    <a:pt x="771" y="34"/>
                  </a:cubicBezTo>
                  <a:cubicBezTo>
                    <a:pt x="735" y="23"/>
                    <a:pt x="698" y="15"/>
                    <a:pt x="660" y="9"/>
                  </a:cubicBezTo>
                  <a:cubicBezTo>
                    <a:pt x="629" y="4"/>
                    <a:pt x="597" y="0"/>
                    <a:pt x="565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84;p55">
              <a:extLst>
                <a:ext uri="{FF2B5EF4-FFF2-40B4-BE49-F238E27FC236}">
                  <a16:creationId xmlns:a16="http://schemas.microsoft.com/office/drawing/2014/main" id="{33741728-B12C-4EEB-8C83-1D28A6E64612}"/>
                </a:ext>
              </a:extLst>
            </p:cNvPr>
            <p:cNvSpPr/>
            <p:nvPr/>
          </p:nvSpPr>
          <p:spPr>
            <a:xfrm>
              <a:off x="2022850" y="4616950"/>
              <a:ext cx="598600" cy="295050"/>
            </a:xfrm>
            <a:custGeom>
              <a:avLst/>
              <a:gdLst/>
              <a:ahLst/>
              <a:cxnLst/>
              <a:rect l="l" t="t" r="r" b="b"/>
              <a:pathLst>
                <a:path w="23944" h="11802" extrusionOk="0">
                  <a:moveTo>
                    <a:pt x="11321" y="0"/>
                  </a:moveTo>
                  <a:cubicBezTo>
                    <a:pt x="11003" y="0"/>
                    <a:pt x="10650" y="78"/>
                    <a:pt x="10416" y="213"/>
                  </a:cubicBezTo>
                  <a:lnTo>
                    <a:pt x="332" y="6035"/>
                  </a:lnTo>
                  <a:cubicBezTo>
                    <a:pt x="1" y="6227"/>
                    <a:pt x="1" y="6537"/>
                    <a:pt x="332" y="6729"/>
                  </a:cubicBezTo>
                  <a:lnTo>
                    <a:pt x="9149" y="11802"/>
                  </a:lnTo>
                  <a:lnTo>
                    <a:pt x="23247" y="3663"/>
                  </a:lnTo>
                  <a:lnTo>
                    <a:pt x="23943" y="3261"/>
                  </a:lnTo>
                  <a:lnTo>
                    <a:pt x="11689" y="42"/>
                  </a:lnTo>
                  <a:cubicBezTo>
                    <a:pt x="11580" y="14"/>
                    <a:pt x="11453" y="0"/>
                    <a:pt x="1132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85;p55">
              <a:extLst>
                <a:ext uri="{FF2B5EF4-FFF2-40B4-BE49-F238E27FC236}">
                  <a16:creationId xmlns:a16="http://schemas.microsoft.com/office/drawing/2014/main" id="{FDE84B6E-376F-4B05-A3BF-967D56825AA2}"/>
                </a:ext>
              </a:extLst>
            </p:cNvPr>
            <p:cNvSpPr/>
            <p:nvPr/>
          </p:nvSpPr>
          <p:spPr>
            <a:xfrm>
              <a:off x="2047025" y="4480450"/>
              <a:ext cx="1115000" cy="652875"/>
            </a:xfrm>
            <a:custGeom>
              <a:avLst/>
              <a:gdLst/>
              <a:ahLst/>
              <a:cxnLst/>
              <a:rect l="l" t="t" r="r" b="b"/>
              <a:pathLst>
                <a:path w="44600" h="26115" extrusionOk="0">
                  <a:moveTo>
                    <a:pt x="19165" y="1"/>
                  </a:moveTo>
                  <a:cubicBezTo>
                    <a:pt x="18853" y="1"/>
                    <a:pt x="18541" y="60"/>
                    <a:pt x="18283" y="177"/>
                  </a:cubicBezTo>
                  <a:cubicBezTo>
                    <a:pt x="18242" y="195"/>
                    <a:pt x="18201" y="216"/>
                    <a:pt x="18161" y="239"/>
                  </a:cubicBezTo>
                  <a:lnTo>
                    <a:pt x="707" y="10314"/>
                  </a:lnTo>
                  <a:cubicBezTo>
                    <a:pt x="562" y="10401"/>
                    <a:pt x="431" y="10507"/>
                    <a:pt x="316" y="10631"/>
                  </a:cubicBezTo>
                  <a:cubicBezTo>
                    <a:pt x="195" y="10762"/>
                    <a:pt x="88" y="10907"/>
                    <a:pt x="0" y="11062"/>
                  </a:cubicBezTo>
                  <a:lnTo>
                    <a:pt x="25440" y="25750"/>
                  </a:lnTo>
                  <a:lnTo>
                    <a:pt x="25732" y="25919"/>
                  </a:lnTo>
                  <a:lnTo>
                    <a:pt x="26073" y="26115"/>
                  </a:lnTo>
                  <a:lnTo>
                    <a:pt x="44599" y="14882"/>
                  </a:lnTo>
                  <a:lnTo>
                    <a:pt x="44599" y="14345"/>
                  </a:lnTo>
                  <a:lnTo>
                    <a:pt x="39254" y="11261"/>
                  </a:lnTo>
                  <a:lnTo>
                    <a:pt x="38314" y="10717"/>
                  </a:lnTo>
                  <a:lnTo>
                    <a:pt x="20165" y="239"/>
                  </a:lnTo>
                  <a:cubicBezTo>
                    <a:pt x="19889" y="80"/>
                    <a:pt x="19527" y="1"/>
                    <a:pt x="19165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3986;p55">
              <a:extLst>
                <a:ext uri="{FF2B5EF4-FFF2-40B4-BE49-F238E27FC236}">
                  <a16:creationId xmlns:a16="http://schemas.microsoft.com/office/drawing/2014/main" id="{68C5CD94-2C96-429D-9570-8449223EED52}"/>
                </a:ext>
              </a:extLst>
            </p:cNvPr>
            <p:cNvSpPr/>
            <p:nvPr/>
          </p:nvSpPr>
          <p:spPr>
            <a:xfrm>
              <a:off x="2047025" y="4474500"/>
              <a:ext cx="1115000" cy="658900"/>
            </a:xfrm>
            <a:custGeom>
              <a:avLst/>
              <a:gdLst/>
              <a:ahLst/>
              <a:cxnLst/>
              <a:rect l="l" t="t" r="r" b="b"/>
              <a:pathLst>
                <a:path w="44600" h="26356" extrusionOk="0">
                  <a:moveTo>
                    <a:pt x="19587" y="1"/>
                  </a:moveTo>
                  <a:cubicBezTo>
                    <a:pt x="19224" y="1"/>
                    <a:pt x="18861" y="80"/>
                    <a:pt x="18584" y="240"/>
                  </a:cubicBezTo>
                  <a:lnTo>
                    <a:pt x="18283" y="414"/>
                  </a:lnTo>
                  <a:lnTo>
                    <a:pt x="707" y="10555"/>
                  </a:lnTo>
                  <a:cubicBezTo>
                    <a:pt x="562" y="10640"/>
                    <a:pt x="431" y="10746"/>
                    <a:pt x="316" y="10869"/>
                  </a:cubicBezTo>
                  <a:cubicBezTo>
                    <a:pt x="195" y="11000"/>
                    <a:pt x="88" y="11145"/>
                    <a:pt x="0" y="11300"/>
                  </a:cubicBezTo>
                  <a:lnTo>
                    <a:pt x="0" y="11301"/>
                  </a:lnTo>
                  <a:lnTo>
                    <a:pt x="25438" y="25991"/>
                  </a:lnTo>
                  <a:lnTo>
                    <a:pt x="25440" y="25993"/>
                  </a:lnTo>
                  <a:lnTo>
                    <a:pt x="25732" y="26159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3"/>
                  </a:lnTo>
                  <a:cubicBezTo>
                    <a:pt x="44591" y="14334"/>
                    <a:pt x="44419" y="14158"/>
                    <a:pt x="44186" y="14007"/>
                  </a:cubicBezTo>
                  <a:lnTo>
                    <a:pt x="39572" y="11316"/>
                  </a:lnTo>
                  <a:lnTo>
                    <a:pt x="38637" y="10769"/>
                  </a:lnTo>
                  <a:lnTo>
                    <a:pt x="20589" y="240"/>
                  </a:lnTo>
                  <a:cubicBezTo>
                    <a:pt x="20312" y="80"/>
                    <a:pt x="19950" y="1"/>
                    <a:pt x="19587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3987;p55">
              <a:extLst>
                <a:ext uri="{FF2B5EF4-FFF2-40B4-BE49-F238E27FC236}">
                  <a16:creationId xmlns:a16="http://schemas.microsoft.com/office/drawing/2014/main" id="{C19046E1-5740-4176-AF95-3F7AEB578BD9}"/>
                </a:ext>
              </a:extLst>
            </p:cNvPr>
            <p:cNvSpPr/>
            <p:nvPr/>
          </p:nvSpPr>
          <p:spPr>
            <a:xfrm>
              <a:off x="2703300" y="4688825"/>
              <a:ext cx="437850" cy="409425"/>
            </a:xfrm>
            <a:custGeom>
              <a:avLst/>
              <a:gdLst/>
              <a:ahLst/>
              <a:cxnLst/>
              <a:rect l="l" t="t" r="r" b="b"/>
              <a:pathLst>
                <a:path w="17514" h="16377" extrusionOk="0">
                  <a:moveTo>
                    <a:pt x="17513" y="0"/>
                  </a:moveTo>
                  <a:lnTo>
                    <a:pt x="0" y="10220"/>
                  </a:lnTo>
                  <a:lnTo>
                    <a:pt x="0" y="16377"/>
                  </a:lnTo>
                  <a:lnTo>
                    <a:pt x="17225" y="6430"/>
                  </a:lnTo>
                  <a:cubicBezTo>
                    <a:pt x="17403" y="6328"/>
                    <a:pt x="17513" y="6137"/>
                    <a:pt x="17513" y="5930"/>
                  </a:cubicBezTo>
                  <a:lnTo>
                    <a:pt x="1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3988;p55">
              <a:extLst>
                <a:ext uri="{FF2B5EF4-FFF2-40B4-BE49-F238E27FC236}">
                  <a16:creationId xmlns:a16="http://schemas.microsoft.com/office/drawing/2014/main" id="{3EAD6941-05AB-4789-9A6C-2DE6DF0115DD}"/>
                </a:ext>
              </a:extLst>
            </p:cNvPr>
            <p:cNvSpPr/>
            <p:nvPr/>
          </p:nvSpPr>
          <p:spPr>
            <a:xfrm>
              <a:off x="2703300" y="4934225"/>
              <a:ext cx="23525" cy="165875"/>
            </a:xfrm>
            <a:custGeom>
              <a:avLst/>
              <a:gdLst/>
              <a:ahLst/>
              <a:cxnLst/>
              <a:rect l="l" t="t" r="r" b="b"/>
              <a:pathLst>
                <a:path w="941" h="6635" extrusionOk="0">
                  <a:moveTo>
                    <a:pt x="670" y="0"/>
                  </a:moveTo>
                  <a:cubicBezTo>
                    <a:pt x="609" y="0"/>
                    <a:pt x="541" y="20"/>
                    <a:pt x="470" y="62"/>
                  </a:cubicBezTo>
                  <a:cubicBezTo>
                    <a:pt x="210" y="211"/>
                    <a:pt x="0" y="591"/>
                    <a:pt x="0" y="911"/>
                  </a:cubicBezTo>
                  <a:lnTo>
                    <a:pt x="0" y="6266"/>
                  </a:lnTo>
                  <a:cubicBezTo>
                    <a:pt x="0" y="6498"/>
                    <a:pt x="111" y="6634"/>
                    <a:pt x="271" y="6634"/>
                  </a:cubicBezTo>
                  <a:cubicBezTo>
                    <a:pt x="331" y="6634"/>
                    <a:pt x="398" y="6615"/>
                    <a:pt x="470" y="6574"/>
                  </a:cubicBezTo>
                  <a:cubicBezTo>
                    <a:pt x="729" y="6424"/>
                    <a:pt x="940" y="6043"/>
                    <a:pt x="940" y="5723"/>
                  </a:cubicBezTo>
                  <a:lnTo>
                    <a:pt x="940" y="368"/>
                  </a:lnTo>
                  <a:cubicBezTo>
                    <a:pt x="940" y="136"/>
                    <a:pt x="829" y="0"/>
                    <a:pt x="67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3989;p55">
              <a:extLst>
                <a:ext uri="{FF2B5EF4-FFF2-40B4-BE49-F238E27FC236}">
                  <a16:creationId xmlns:a16="http://schemas.microsoft.com/office/drawing/2014/main" id="{818075C2-8B0D-4D77-876C-184841F7975C}"/>
                </a:ext>
              </a:extLst>
            </p:cNvPr>
            <p:cNvSpPr/>
            <p:nvPr/>
          </p:nvSpPr>
          <p:spPr>
            <a:xfrm>
              <a:off x="2047025" y="4284525"/>
              <a:ext cx="1115000" cy="658875"/>
            </a:xfrm>
            <a:custGeom>
              <a:avLst/>
              <a:gdLst/>
              <a:ahLst/>
              <a:cxnLst/>
              <a:rect l="l" t="t" r="r" b="b"/>
              <a:pathLst>
                <a:path w="44600" h="26355" extrusionOk="0">
                  <a:moveTo>
                    <a:pt x="19586" y="0"/>
                  </a:moveTo>
                  <a:cubicBezTo>
                    <a:pt x="19223" y="0"/>
                    <a:pt x="18861" y="80"/>
                    <a:pt x="18584" y="240"/>
                  </a:cubicBezTo>
                  <a:lnTo>
                    <a:pt x="708" y="10554"/>
                  </a:lnTo>
                  <a:cubicBezTo>
                    <a:pt x="430" y="10714"/>
                    <a:pt x="181" y="10986"/>
                    <a:pt x="0" y="11301"/>
                  </a:cubicBezTo>
                  <a:lnTo>
                    <a:pt x="25438" y="25989"/>
                  </a:lnTo>
                  <a:lnTo>
                    <a:pt x="25732" y="26158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8"/>
                  </a:lnTo>
                  <a:cubicBezTo>
                    <a:pt x="44592" y="14336"/>
                    <a:pt x="44423" y="14156"/>
                    <a:pt x="44185" y="14005"/>
                  </a:cubicBezTo>
                  <a:lnTo>
                    <a:pt x="20587" y="240"/>
                  </a:lnTo>
                  <a:cubicBezTo>
                    <a:pt x="20311" y="80"/>
                    <a:pt x="19948" y="0"/>
                    <a:pt x="1958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3990;p55">
              <a:extLst>
                <a:ext uri="{FF2B5EF4-FFF2-40B4-BE49-F238E27FC236}">
                  <a16:creationId xmlns:a16="http://schemas.microsoft.com/office/drawing/2014/main" id="{CC6E03A6-0288-4B4D-966E-C74264437BD6}"/>
                </a:ext>
              </a:extLst>
            </p:cNvPr>
            <p:cNvSpPr/>
            <p:nvPr/>
          </p:nvSpPr>
          <p:spPr>
            <a:xfrm>
              <a:off x="2101275" y="4284525"/>
              <a:ext cx="863625" cy="486900"/>
            </a:xfrm>
            <a:custGeom>
              <a:avLst/>
              <a:gdLst/>
              <a:ahLst/>
              <a:cxnLst/>
              <a:rect l="l" t="t" r="r" b="b"/>
              <a:pathLst>
                <a:path w="34545" h="19476" extrusionOk="0">
                  <a:moveTo>
                    <a:pt x="17416" y="0"/>
                  </a:moveTo>
                  <a:cubicBezTo>
                    <a:pt x="17053" y="0"/>
                    <a:pt x="16690" y="80"/>
                    <a:pt x="16413" y="240"/>
                  </a:cubicBezTo>
                  <a:lnTo>
                    <a:pt x="1" y="9710"/>
                  </a:lnTo>
                  <a:lnTo>
                    <a:pt x="16609" y="19331"/>
                  </a:lnTo>
                  <a:cubicBezTo>
                    <a:pt x="16775" y="19428"/>
                    <a:pt x="16992" y="19476"/>
                    <a:pt x="17210" y="19476"/>
                  </a:cubicBezTo>
                  <a:cubicBezTo>
                    <a:pt x="17427" y="19476"/>
                    <a:pt x="17644" y="19428"/>
                    <a:pt x="17810" y="19331"/>
                  </a:cubicBezTo>
                  <a:lnTo>
                    <a:pt x="34545" y="9648"/>
                  </a:lnTo>
                  <a:lnTo>
                    <a:pt x="18417" y="240"/>
                  </a:lnTo>
                  <a:cubicBezTo>
                    <a:pt x="18141" y="80"/>
                    <a:pt x="17778" y="0"/>
                    <a:pt x="1741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3991;p55">
              <a:extLst>
                <a:ext uri="{FF2B5EF4-FFF2-40B4-BE49-F238E27FC236}">
                  <a16:creationId xmlns:a16="http://schemas.microsoft.com/office/drawing/2014/main" id="{A697D4CF-A350-43B5-A1E0-62E35609A093}"/>
                </a:ext>
              </a:extLst>
            </p:cNvPr>
            <p:cNvSpPr/>
            <p:nvPr/>
          </p:nvSpPr>
          <p:spPr>
            <a:xfrm>
              <a:off x="2039625" y="4567050"/>
              <a:ext cx="659225" cy="571675"/>
            </a:xfrm>
            <a:custGeom>
              <a:avLst/>
              <a:gdLst/>
              <a:ahLst/>
              <a:cxnLst/>
              <a:rect l="l" t="t" r="r" b="b"/>
              <a:pathLst>
                <a:path w="26369" h="22867" extrusionOk="0">
                  <a:moveTo>
                    <a:pt x="295" y="0"/>
                  </a:moveTo>
                  <a:cubicBezTo>
                    <a:pt x="295" y="0"/>
                    <a:pt x="0" y="479"/>
                    <a:pt x="0" y="987"/>
                  </a:cubicBezTo>
                  <a:lnTo>
                    <a:pt x="0" y="6679"/>
                  </a:lnTo>
                  <a:cubicBezTo>
                    <a:pt x="0" y="7317"/>
                    <a:pt x="449" y="8094"/>
                    <a:pt x="1003" y="8414"/>
                  </a:cubicBezTo>
                  <a:lnTo>
                    <a:pt x="26036" y="22867"/>
                  </a:lnTo>
                  <a:lnTo>
                    <a:pt x="26369" y="15054"/>
                  </a:lnTo>
                  <a:lnTo>
                    <a:pt x="1003" y="40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3992;p55">
              <a:extLst>
                <a:ext uri="{FF2B5EF4-FFF2-40B4-BE49-F238E27FC236}">
                  <a16:creationId xmlns:a16="http://schemas.microsoft.com/office/drawing/2014/main" id="{18FF6ED3-8C4B-4F07-934D-D137AA124585}"/>
                </a:ext>
              </a:extLst>
            </p:cNvPr>
            <p:cNvSpPr/>
            <p:nvPr/>
          </p:nvSpPr>
          <p:spPr>
            <a:xfrm>
              <a:off x="2682950" y="4649200"/>
              <a:ext cx="479075" cy="491125"/>
            </a:xfrm>
            <a:custGeom>
              <a:avLst/>
              <a:gdLst/>
              <a:ahLst/>
              <a:cxnLst/>
              <a:rect l="l" t="t" r="r" b="b"/>
              <a:pathLst>
                <a:path w="19163" h="19645" extrusionOk="0">
                  <a:moveTo>
                    <a:pt x="19162" y="1"/>
                  </a:moveTo>
                  <a:cubicBezTo>
                    <a:pt x="19162" y="265"/>
                    <a:pt x="19023" y="418"/>
                    <a:pt x="18764" y="568"/>
                  </a:cubicBezTo>
                  <a:cubicBezTo>
                    <a:pt x="18724" y="593"/>
                    <a:pt x="18690" y="613"/>
                    <a:pt x="18662" y="628"/>
                  </a:cubicBezTo>
                  <a:lnTo>
                    <a:pt x="13199" y="3783"/>
                  </a:lnTo>
                  <a:lnTo>
                    <a:pt x="12877" y="3968"/>
                  </a:lnTo>
                  <a:lnTo>
                    <a:pt x="9398" y="5976"/>
                  </a:lnTo>
                  <a:lnTo>
                    <a:pt x="992" y="10832"/>
                  </a:lnTo>
                  <a:cubicBezTo>
                    <a:pt x="720" y="10991"/>
                    <a:pt x="473" y="11262"/>
                    <a:pt x="295" y="11572"/>
                  </a:cubicBezTo>
                  <a:cubicBezTo>
                    <a:pt x="126" y="11864"/>
                    <a:pt x="17" y="12188"/>
                    <a:pt x="3" y="12488"/>
                  </a:cubicBezTo>
                  <a:cubicBezTo>
                    <a:pt x="1" y="12512"/>
                    <a:pt x="1" y="12538"/>
                    <a:pt x="1" y="12561"/>
                  </a:cubicBezTo>
                  <a:lnTo>
                    <a:pt x="1" y="18929"/>
                  </a:lnTo>
                  <a:cubicBezTo>
                    <a:pt x="1" y="18952"/>
                    <a:pt x="1" y="18977"/>
                    <a:pt x="3" y="19000"/>
                  </a:cubicBezTo>
                  <a:lnTo>
                    <a:pt x="3" y="19005"/>
                  </a:lnTo>
                  <a:cubicBezTo>
                    <a:pt x="14" y="19195"/>
                    <a:pt x="69" y="19346"/>
                    <a:pt x="155" y="19454"/>
                  </a:cubicBezTo>
                  <a:lnTo>
                    <a:pt x="155" y="19457"/>
                  </a:lnTo>
                  <a:cubicBezTo>
                    <a:pt x="252" y="19579"/>
                    <a:pt x="391" y="19644"/>
                    <a:pt x="555" y="19644"/>
                  </a:cubicBezTo>
                  <a:cubicBezTo>
                    <a:pt x="690" y="19644"/>
                    <a:pt x="842" y="19600"/>
                    <a:pt x="1002" y="19507"/>
                  </a:cubicBezTo>
                  <a:lnTo>
                    <a:pt x="1440" y="19255"/>
                  </a:lnTo>
                  <a:lnTo>
                    <a:pt x="1787" y="19056"/>
                  </a:lnTo>
                  <a:cubicBezTo>
                    <a:pt x="1854" y="19020"/>
                    <a:pt x="1922" y="18977"/>
                    <a:pt x="1991" y="18938"/>
                  </a:cubicBezTo>
                  <a:cubicBezTo>
                    <a:pt x="2061" y="18899"/>
                    <a:pt x="2129" y="18859"/>
                    <a:pt x="2197" y="18821"/>
                  </a:cubicBezTo>
                  <a:cubicBezTo>
                    <a:pt x="2567" y="18607"/>
                    <a:pt x="2946" y="18387"/>
                    <a:pt x="3331" y="18165"/>
                  </a:cubicBezTo>
                  <a:cubicBezTo>
                    <a:pt x="3428" y="18110"/>
                    <a:pt x="3523" y="18054"/>
                    <a:pt x="3620" y="17999"/>
                  </a:cubicBezTo>
                  <a:cubicBezTo>
                    <a:pt x="4201" y="17663"/>
                    <a:pt x="4789" y="17326"/>
                    <a:pt x="5363" y="16993"/>
                  </a:cubicBezTo>
                  <a:cubicBezTo>
                    <a:pt x="5555" y="16882"/>
                    <a:pt x="5744" y="16773"/>
                    <a:pt x="5931" y="16664"/>
                  </a:cubicBezTo>
                  <a:lnTo>
                    <a:pt x="6478" y="16349"/>
                  </a:lnTo>
                  <a:lnTo>
                    <a:pt x="7003" y="16047"/>
                  </a:lnTo>
                  <a:cubicBezTo>
                    <a:pt x="7177" y="15946"/>
                    <a:pt x="7346" y="15850"/>
                    <a:pt x="7507" y="15755"/>
                  </a:cubicBezTo>
                  <a:cubicBezTo>
                    <a:pt x="7591" y="15706"/>
                    <a:pt x="7673" y="15659"/>
                    <a:pt x="7751" y="15613"/>
                  </a:cubicBezTo>
                  <a:lnTo>
                    <a:pt x="8213" y="15347"/>
                  </a:lnTo>
                  <a:cubicBezTo>
                    <a:pt x="8371" y="15256"/>
                    <a:pt x="8523" y="15169"/>
                    <a:pt x="8667" y="15084"/>
                  </a:cubicBezTo>
                  <a:cubicBezTo>
                    <a:pt x="8858" y="14975"/>
                    <a:pt x="9035" y="14873"/>
                    <a:pt x="9197" y="14778"/>
                  </a:cubicBezTo>
                  <a:cubicBezTo>
                    <a:pt x="9359" y="14683"/>
                    <a:pt x="9509" y="14597"/>
                    <a:pt x="9642" y="14521"/>
                  </a:cubicBezTo>
                  <a:cubicBezTo>
                    <a:pt x="9732" y="14471"/>
                    <a:pt x="9813" y="14425"/>
                    <a:pt x="9884" y="14383"/>
                  </a:cubicBezTo>
                  <a:cubicBezTo>
                    <a:pt x="9957" y="14342"/>
                    <a:pt x="10021" y="14304"/>
                    <a:pt x="10079" y="14269"/>
                  </a:cubicBezTo>
                  <a:cubicBezTo>
                    <a:pt x="10164" y="14221"/>
                    <a:pt x="10229" y="14184"/>
                    <a:pt x="10273" y="14158"/>
                  </a:cubicBezTo>
                  <a:lnTo>
                    <a:pt x="10333" y="14123"/>
                  </a:lnTo>
                  <a:cubicBezTo>
                    <a:pt x="10336" y="14122"/>
                    <a:pt x="10338" y="14121"/>
                    <a:pt x="10340" y="14118"/>
                  </a:cubicBezTo>
                  <a:lnTo>
                    <a:pt x="18662" y="9312"/>
                  </a:lnTo>
                  <a:cubicBezTo>
                    <a:pt x="18665" y="9311"/>
                    <a:pt x="18670" y="9309"/>
                    <a:pt x="18672" y="9306"/>
                  </a:cubicBezTo>
                  <a:cubicBezTo>
                    <a:pt x="18688" y="9297"/>
                    <a:pt x="18707" y="9285"/>
                    <a:pt x="18723" y="9274"/>
                  </a:cubicBezTo>
                  <a:cubicBezTo>
                    <a:pt x="18970" y="9098"/>
                    <a:pt x="19162" y="8760"/>
                    <a:pt x="19162" y="8482"/>
                  </a:cubicBezTo>
                  <a:lnTo>
                    <a:pt x="19162" y="7600"/>
                  </a:lnTo>
                  <a:cubicBezTo>
                    <a:pt x="19162" y="7832"/>
                    <a:pt x="19056" y="7980"/>
                    <a:pt x="18857" y="8112"/>
                  </a:cubicBezTo>
                  <a:cubicBezTo>
                    <a:pt x="18827" y="8130"/>
                    <a:pt x="18796" y="8149"/>
                    <a:pt x="18764" y="8167"/>
                  </a:cubicBezTo>
                  <a:lnTo>
                    <a:pt x="18662" y="8228"/>
                  </a:lnTo>
                  <a:lnTo>
                    <a:pt x="9399" y="13575"/>
                  </a:lnTo>
                  <a:lnTo>
                    <a:pt x="1241" y="18282"/>
                  </a:lnTo>
                  <a:cubicBezTo>
                    <a:pt x="1193" y="18311"/>
                    <a:pt x="1147" y="18325"/>
                    <a:pt x="1107" y="18325"/>
                  </a:cubicBezTo>
                  <a:cubicBezTo>
                    <a:pt x="1009" y="18325"/>
                    <a:pt x="941" y="18245"/>
                    <a:pt x="941" y="18109"/>
                  </a:cubicBezTo>
                  <a:lnTo>
                    <a:pt x="941" y="12523"/>
                  </a:lnTo>
                  <a:cubicBezTo>
                    <a:pt x="941" y="12224"/>
                    <a:pt x="1139" y="11864"/>
                    <a:pt x="1387" y="11690"/>
                  </a:cubicBezTo>
                  <a:lnTo>
                    <a:pt x="1390" y="11687"/>
                  </a:lnTo>
                  <a:cubicBezTo>
                    <a:pt x="1405" y="11675"/>
                    <a:pt x="1424" y="11664"/>
                    <a:pt x="1440" y="11655"/>
                  </a:cubicBezTo>
                  <a:lnTo>
                    <a:pt x="1788" y="11455"/>
                  </a:lnTo>
                  <a:cubicBezTo>
                    <a:pt x="1922" y="11379"/>
                    <a:pt x="2061" y="11299"/>
                    <a:pt x="2197" y="11219"/>
                  </a:cubicBezTo>
                  <a:cubicBezTo>
                    <a:pt x="2567" y="11007"/>
                    <a:pt x="2947" y="10787"/>
                    <a:pt x="3331" y="10565"/>
                  </a:cubicBezTo>
                  <a:cubicBezTo>
                    <a:pt x="3429" y="10509"/>
                    <a:pt x="3523" y="10454"/>
                    <a:pt x="3621" y="10398"/>
                  </a:cubicBezTo>
                  <a:cubicBezTo>
                    <a:pt x="4201" y="10063"/>
                    <a:pt x="4789" y="9725"/>
                    <a:pt x="5363" y="9392"/>
                  </a:cubicBezTo>
                  <a:cubicBezTo>
                    <a:pt x="5555" y="9281"/>
                    <a:pt x="5744" y="9173"/>
                    <a:pt x="5933" y="9063"/>
                  </a:cubicBezTo>
                  <a:lnTo>
                    <a:pt x="6478" y="8749"/>
                  </a:lnTo>
                  <a:cubicBezTo>
                    <a:pt x="6835" y="8543"/>
                    <a:pt x="7182" y="8344"/>
                    <a:pt x="7509" y="8154"/>
                  </a:cubicBezTo>
                  <a:cubicBezTo>
                    <a:pt x="7592" y="8105"/>
                    <a:pt x="7673" y="8059"/>
                    <a:pt x="7751" y="8013"/>
                  </a:cubicBezTo>
                  <a:lnTo>
                    <a:pt x="8214" y="7746"/>
                  </a:lnTo>
                  <a:lnTo>
                    <a:pt x="10340" y="6518"/>
                  </a:lnTo>
                  <a:lnTo>
                    <a:pt x="13817" y="4511"/>
                  </a:lnTo>
                  <a:lnTo>
                    <a:pt x="14133" y="4329"/>
                  </a:lnTo>
                  <a:lnTo>
                    <a:pt x="18662" y="1714"/>
                  </a:lnTo>
                  <a:cubicBezTo>
                    <a:pt x="18665" y="1712"/>
                    <a:pt x="18669" y="1710"/>
                    <a:pt x="18671" y="1707"/>
                  </a:cubicBezTo>
                  <a:cubicBezTo>
                    <a:pt x="18942" y="1545"/>
                    <a:pt x="19162" y="1179"/>
                    <a:pt x="19162" y="883"/>
                  </a:cubicBezTo>
                  <a:lnTo>
                    <a:pt x="19162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3993;p55">
              <a:extLst>
                <a:ext uri="{FF2B5EF4-FFF2-40B4-BE49-F238E27FC236}">
                  <a16:creationId xmlns:a16="http://schemas.microsoft.com/office/drawing/2014/main" id="{BA1B516A-4613-4B7D-AA69-E11D3EBC4E79}"/>
                </a:ext>
              </a:extLst>
            </p:cNvPr>
            <p:cNvSpPr/>
            <p:nvPr/>
          </p:nvSpPr>
          <p:spPr>
            <a:xfrm>
              <a:off x="2894100" y="4365750"/>
              <a:ext cx="94300" cy="94975"/>
            </a:xfrm>
            <a:custGeom>
              <a:avLst/>
              <a:gdLst/>
              <a:ahLst/>
              <a:cxnLst/>
              <a:rect l="l" t="t" r="r" b="b"/>
              <a:pathLst>
                <a:path w="3772" h="3799" extrusionOk="0">
                  <a:moveTo>
                    <a:pt x="2831" y="0"/>
                  </a:moveTo>
                  <a:lnTo>
                    <a:pt x="0" y="1634"/>
                  </a:lnTo>
                  <a:lnTo>
                    <a:pt x="3772" y="3799"/>
                  </a:lnTo>
                  <a:lnTo>
                    <a:pt x="3772" y="542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3994;p55">
              <a:extLst>
                <a:ext uri="{FF2B5EF4-FFF2-40B4-BE49-F238E27FC236}">
                  <a16:creationId xmlns:a16="http://schemas.microsoft.com/office/drawing/2014/main" id="{5F58C391-C312-4588-968C-F8B8219A4737}"/>
                </a:ext>
              </a:extLst>
            </p:cNvPr>
            <p:cNvSpPr/>
            <p:nvPr/>
          </p:nvSpPr>
          <p:spPr>
            <a:xfrm>
              <a:off x="1907925" y="4356000"/>
              <a:ext cx="623600" cy="387650"/>
            </a:xfrm>
            <a:custGeom>
              <a:avLst/>
              <a:gdLst/>
              <a:ahLst/>
              <a:cxnLst/>
              <a:rect l="l" t="t" r="r" b="b"/>
              <a:pathLst>
                <a:path w="24944" h="15506" extrusionOk="0">
                  <a:moveTo>
                    <a:pt x="0" y="1"/>
                  </a:moveTo>
                  <a:lnTo>
                    <a:pt x="0" y="881"/>
                  </a:lnTo>
                  <a:cubicBezTo>
                    <a:pt x="0" y="1182"/>
                    <a:pt x="225" y="1555"/>
                    <a:pt x="501" y="1714"/>
                  </a:cubicBezTo>
                  <a:lnTo>
                    <a:pt x="23062" y="14738"/>
                  </a:lnTo>
                  <a:cubicBezTo>
                    <a:pt x="23062" y="14738"/>
                    <a:pt x="23068" y="14743"/>
                    <a:pt x="23080" y="14750"/>
                  </a:cubicBezTo>
                  <a:cubicBezTo>
                    <a:pt x="23095" y="14758"/>
                    <a:pt x="23113" y="14767"/>
                    <a:pt x="23136" y="14781"/>
                  </a:cubicBezTo>
                  <a:cubicBezTo>
                    <a:pt x="23154" y="14793"/>
                    <a:pt x="23176" y="14803"/>
                    <a:pt x="23199" y="14818"/>
                  </a:cubicBezTo>
                  <a:cubicBezTo>
                    <a:pt x="23222" y="14831"/>
                    <a:pt x="23247" y="14846"/>
                    <a:pt x="23277" y="14864"/>
                  </a:cubicBezTo>
                  <a:cubicBezTo>
                    <a:pt x="23335" y="14896"/>
                    <a:pt x="23403" y="14936"/>
                    <a:pt x="23476" y="14977"/>
                  </a:cubicBezTo>
                  <a:lnTo>
                    <a:pt x="23636" y="15070"/>
                  </a:lnTo>
                  <a:cubicBezTo>
                    <a:pt x="23749" y="15135"/>
                    <a:pt x="23872" y="15206"/>
                    <a:pt x="24001" y="15281"/>
                  </a:cubicBezTo>
                  <a:cubicBezTo>
                    <a:pt x="24259" y="15429"/>
                    <a:pt x="24593" y="15506"/>
                    <a:pt x="24928" y="15506"/>
                  </a:cubicBezTo>
                  <a:cubicBezTo>
                    <a:pt x="24933" y="15506"/>
                    <a:pt x="24938" y="15506"/>
                    <a:pt x="24944" y="15506"/>
                  </a:cubicBezTo>
                  <a:lnTo>
                    <a:pt x="24944" y="14404"/>
                  </a:lnTo>
                  <a:cubicBezTo>
                    <a:pt x="24580" y="14404"/>
                    <a:pt x="24220" y="14323"/>
                    <a:pt x="23942" y="14163"/>
                  </a:cubicBezTo>
                  <a:cubicBezTo>
                    <a:pt x="23942" y="14163"/>
                    <a:pt x="23062" y="13656"/>
                    <a:pt x="23062" y="13654"/>
                  </a:cubicBezTo>
                  <a:lnTo>
                    <a:pt x="501" y="629"/>
                  </a:lnTo>
                  <a:cubicBezTo>
                    <a:pt x="345" y="539"/>
                    <a:pt x="0" y="336"/>
                    <a:pt x="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3995;p55">
              <a:extLst>
                <a:ext uri="{FF2B5EF4-FFF2-40B4-BE49-F238E27FC236}">
                  <a16:creationId xmlns:a16="http://schemas.microsoft.com/office/drawing/2014/main" id="{F8D44B08-AA04-4E66-85BE-4907DC0912EC}"/>
                </a:ext>
              </a:extLst>
            </p:cNvPr>
            <p:cNvSpPr/>
            <p:nvPr/>
          </p:nvSpPr>
          <p:spPr>
            <a:xfrm>
              <a:off x="1904475" y="4100800"/>
              <a:ext cx="1075025" cy="615325"/>
            </a:xfrm>
            <a:custGeom>
              <a:avLst/>
              <a:gdLst/>
              <a:ahLst/>
              <a:cxnLst/>
              <a:rect l="l" t="t" r="r" b="b"/>
              <a:pathLst>
                <a:path w="43001" h="24613" extrusionOk="0">
                  <a:moveTo>
                    <a:pt x="17662" y="1"/>
                  </a:moveTo>
                  <a:cubicBezTo>
                    <a:pt x="17296" y="1"/>
                    <a:pt x="16930" y="81"/>
                    <a:pt x="16652" y="243"/>
                  </a:cubicBezTo>
                  <a:lnTo>
                    <a:pt x="3294" y="8029"/>
                  </a:lnTo>
                  <a:lnTo>
                    <a:pt x="551" y="9628"/>
                  </a:lnTo>
                  <a:cubicBezTo>
                    <a:pt x="1" y="9949"/>
                    <a:pt x="1" y="10470"/>
                    <a:pt x="553" y="10789"/>
                  </a:cubicBezTo>
                  <a:lnTo>
                    <a:pt x="23203" y="23864"/>
                  </a:lnTo>
                  <a:lnTo>
                    <a:pt x="24079" y="24371"/>
                  </a:lnTo>
                  <a:cubicBezTo>
                    <a:pt x="24358" y="24530"/>
                    <a:pt x="24721" y="24612"/>
                    <a:pt x="25082" y="24612"/>
                  </a:cubicBezTo>
                  <a:cubicBezTo>
                    <a:pt x="25456" y="24612"/>
                    <a:pt x="25790" y="24532"/>
                    <a:pt x="26083" y="24368"/>
                  </a:cubicBezTo>
                  <a:lnTo>
                    <a:pt x="26960" y="23862"/>
                  </a:lnTo>
                  <a:lnTo>
                    <a:pt x="26963" y="23862"/>
                  </a:lnTo>
                  <a:lnTo>
                    <a:pt x="42603" y="14831"/>
                  </a:lnTo>
                  <a:cubicBezTo>
                    <a:pt x="42623" y="14817"/>
                    <a:pt x="42646" y="14801"/>
                    <a:pt x="42667" y="14785"/>
                  </a:cubicBezTo>
                  <a:cubicBezTo>
                    <a:pt x="42691" y="14767"/>
                    <a:pt x="42713" y="14748"/>
                    <a:pt x="42734" y="14727"/>
                  </a:cubicBezTo>
                  <a:lnTo>
                    <a:pt x="42774" y="14688"/>
                  </a:lnTo>
                  <a:cubicBezTo>
                    <a:pt x="42792" y="14667"/>
                    <a:pt x="42809" y="14645"/>
                    <a:pt x="42825" y="14622"/>
                  </a:cubicBezTo>
                  <a:cubicBezTo>
                    <a:pt x="42848" y="14595"/>
                    <a:pt x="42867" y="14565"/>
                    <a:pt x="42885" y="14532"/>
                  </a:cubicBezTo>
                  <a:cubicBezTo>
                    <a:pt x="42903" y="14501"/>
                    <a:pt x="42919" y="14468"/>
                    <a:pt x="42933" y="14435"/>
                  </a:cubicBezTo>
                  <a:cubicBezTo>
                    <a:pt x="42949" y="14403"/>
                    <a:pt x="42961" y="14370"/>
                    <a:pt x="42971" y="14335"/>
                  </a:cubicBezTo>
                  <a:cubicBezTo>
                    <a:pt x="42979" y="14306"/>
                    <a:pt x="42987" y="14277"/>
                    <a:pt x="42991" y="14247"/>
                  </a:cubicBezTo>
                  <a:cubicBezTo>
                    <a:pt x="42995" y="14240"/>
                    <a:pt x="42995" y="14233"/>
                    <a:pt x="42994" y="14224"/>
                  </a:cubicBezTo>
                  <a:cubicBezTo>
                    <a:pt x="42997" y="14213"/>
                    <a:pt x="43000" y="14201"/>
                    <a:pt x="43001" y="14189"/>
                  </a:cubicBezTo>
                  <a:lnTo>
                    <a:pt x="42999" y="14188"/>
                  </a:lnTo>
                  <a:lnTo>
                    <a:pt x="40526" y="12774"/>
                  </a:lnTo>
                  <a:lnTo>
                    <a:pt x="39585" y="12232"/>
                  </a:lnTo>
                  <a:lnTo>
                    <a:pt x="18655" y="236"/>
                  </a:lnTo>
                  <a:cubicBezTo>
                    <a:pt x="18381" y="79"/>
                    <a:pt x="18022" y="1"/>
                    <a:pt x="1766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3996;p55">
              <a:extLst>
                <a:ext uri="{FF2B5EF4-FFF2-40B4-BE49-F238E27FC236}">
                  <a16:creationId xmlns:a16="http://schemas.microsoft.com/office/drawing/2014/main" id="{70A9601E-1379-4216-B54A-7E298B430F96}"/>
                </a:ext>
              </a:extLst>
            </p:cNvPr>
            <p:cNvSpPr/>
            <p:nvPr/>
          </p:nvSpPr>
          <p:spPr>
            <a:xfrm>
              <a:off x="1924050" y="4277825"/>
              <a:ext cx="1040900" cy="424425"/>
            </a:xfrm>
            <a:custGeom>
              <a:avLst/>
              <a:gdLst/>
              <a:ahLst/>
              <a:cxnLst/>
              <a:rect l="l" t="t" r="r" b="b"/>
              <a:pathLst>
                <a:path w="41636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9" y="16925"/>
                    <a:pt x="24099" y="16976"/>
                    <a:pt x="24298" y="16976"/>
                  </a:cubicBezTo>
                  <a:cubicBezTo>
                    <a:pt x="24498" y="16976"/>
                    <a:pt x="24698" y="16925"/>
                    <a:pt x="24876" y="16822"/>
                  </a:cubicBezTo>
                  <a:lnTo>
                    <a:pt x="41632" y="7148"/>
                  </a:lnTo>
                  <a:lnTo>
                    <a:pt x="41635" y="4060"/>
                  </a:ln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997;p55">
              <a:extLst>
                <a:ext uri="{FF2B5EF4-FFF2-40B4-BE49-F238E27FC236}">
                  <a16:creationId xmlns:a16="http://schemas.microsoft.com/office/drawing/2014/main" id="{3DE6D3D1-4EF1-49B4-AE58-923FD6202C18}"/>
                </a:ext>
              </a:extLst>
            </p:cNvPr>
            <p:cNvSpPr/>
            <p:nvPr/>
          </p:nvSpPr>
          <p:spPr>
            <a:xfrm>
              <a:off x="1924050" y="4277825"/>
              <a:ext cx="607475" cy="424425"/>
            </a:xfrm>
            <a:custGeom>
              <a:avLst/>
              <a:gdLst/>
              <a:ahLst/>
              <a:cxnLst/>
              <a:rect l="l" t="t" r="r" b="b"/>
              <a:pathLst>
                <a:path w="24299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5" y="16923"/>
                    <a:pt x="24096" y="16976"/>
                    <a:pt x="24299" y="16976"/>
                  </a:cubicBez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998;p55">
              <a:extLst>
                <a:ext uri="{FF2B5EF4-FFF2-40B4-BE49-F238E27FC236}">
                  <a16:creationId xmlns:a16="http://schemas.microsoft.com/office/drawing/2014/main" id="{AD4F3E6F-B67F-4D6E-AFA2-86950623F618}"/>
                </a:ext>
              </a:extLst>
            </p:cNvPr>
            <p:cNvSpPr/>
            <p:nvPr/>
          </p:nvSpPr>
          <p:spPr>
            <a:xfrm>
              <a:off x="2959000" y="438372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323" y="1"/>
                  </a:moveTo>
                  <a:cubicBezTo>
                    <a:pt x="296" y="1"/>
                    <a:pt x="267" y="9"/>
                    <a:pt x="236" y="27"/>
                  </a:cubicBezTo>
                  <a:cubicBezTo>
                    <a:pt x="107" y="102"/>
                    <a:pt x="1" y="318"/>
                    <a:pt x="1" y="510"/>
                  </a:cubicBezTo>
                  <a:lnTo>
                    <a:pt x="1" y="3070"/>
                  </a:lnTo>
                  <a:cubicBezTo>
                    <a:pt x="1" y="3217"/>
                    <a:pt x="62" y="3308"/>
                    <a:pt x="149" y="3308"/>
                  </a:cubicBezTo>
                  <a:cubicBezTo>
                    <a:pt x="176" y="3308"/>
                    <a:pt x="205" y="3299"/>
                    <a:pt x="235" y="3281"/>
                  </a:cubicBezTo>
                  <a:cubicBezTo>
                    <a:pt x="364" y="3207"/>
                    <a:pt x="470" y="2991"/>
                    <a:pt x="470" y="2799"/>
                  </a:cubicBezTo>
                  <a:lnTo>
                    <a:pt x="471" y="237"/>
                  </a:lnTo>
                  <a:cubicBezTo>
                    <a:pt x="471" y="90"/>
                    <a:pt x="410" y="1"/>
                    <a:pt x="32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999;p55">
              <a:extLst>
                <a:ext uri="{FF2B5EF4-FFF2-40B4-BE49-F238E27FC236}">
                  <a16:creationId xmlns:a16="http://schemas.microsoft.com/office/drawing/2014/main" id="{DD4949C1-7B36-4B3C-823B-02E08C2F5572}"/>
                </a:ext>
              </a:extLst>
            </p:cNvPr>
            <p:cNvSpPr/>
            <p:nvPr/>
          </p:nvSpPr>
          <p:spPr>
            <a:xfrm>
              <a:off x="1907925" y="4247475"/>
              <a:ext cx="623575" cy="387675"/>
            </a:xfrm>
            <a:custGeom>
              <a:avLst/>
              <a:gdLst/>
              <a:ahLst/>
              <a:cxnLst/>
              <a:rect l="l" t="t" r="r" b="b"/>
              <a:pathLst>
                <a:path w="24943" h="15507" extrusionOk="0">
                  <a:moveTo>
                    <a:pt x="0" y="0"/>
                  </a:moveTo>
                  <a:lnTo>
                    <a:pt x="0" y="882"/>
                  </a:lnTo>
                  <a:cubicBezTo>
                    <a:pt x="0" y="1182"/>
                    <a:pt x="225" y="1554"/>
                    <a:pt x="501" y="1714"/>
                  </a:cubicBezTo>
                  <a:lnTo>
                    <a:pt x="10853" y="7688"/>
                  </a:lnTo>
                  <a:cubicBezTo>
                    <a:pt x="10853" y="7688"/>
                    <a:pt x="23062" y="14739"/>
                    <a:pt x="23067" y="14741"/>
                  </a:cubicBezTo>
                  <a:lnTo>
                    <a:pt x="23103" y="14762"/>
                  </a:lnTo>
                  <a:cubicBezTo>
                    <a:pt x="23169" y="14802"/>
                    <a:pt x="23300" y="14878"/>
                    <a:pt x="23476" y="14977"/>
                  </a:cubicBezTo>
                  <a:lnTo>
                    <a:pt x="23636" y="15071"/>
                  </a:lnTo>
                  <a:cubicBezTo>
                    <a:pt x="23749" y="15136"/>
                    <a:pt x="23871" y="15207"/>
                    <a:pt x="24001" y="15282"/>
                  </a:cubicBezTo>
                  <a:cubicBezTo>
                    <a:pt x="24259" y="15429"/>
                    <a:pt x="24593" y="15507"/>
                    <a:pt x="24927" y="15507"/>
                  </a:cubicBezTo>
                  <a:cubicBezTo>
                    <a:pt x="24932" y="15507"/>
                    <a:pt x="24937" y="15507"/>
                    <a:pt x="24942" y="15506"/>
                  </a:cubicBezTo>
                  <a:lnTo>
                    <a:pt x="24942" y="14400"/>
                  </a:lnTo>
                  <a:cubicBezTo>
                    <a:pt x="24579" y="14400"/>
                    <a:pt x="24218" y="14320"/>
                    <a:pt x="23938" y="14159"/>
                  </a:cubicBezTo>
                  <a:cubicBezTo>
                    <a:pt x="23938" y="14159"/>
                    <a:pt x="23064" y="13654"/>
                    <a:pt x="23061" y="13654"/>
                  </a:cubicBezTo>
                  <a:lnTo>
                    <a:pt x="11795" y="7147"/>
                  </a:lnTo>
                  <a:lnTo>
                    <a:pt x="501" y="629"/>
                  </a:lnTo>
                  <a:cubicBezTo>
                    <a:pt x="354" y="543"/>
                    <a:pt x="0" y="347"/>
                    <a:pt x="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000;p55">
              <a:extLst>
                <a:ext uri="{FF2B5EF4-FFF2-40B4-BE49-F238E27FC236}">
                  <a16:creationId xmlns:a16="http://schemas.microsoft.com/office/drawing/2014/main" id="{F4828DEF-9124-48A3-8FF9-A03A2371F5CB}"/>
                </a:ext>
              </a:extLst>
            </p:cNvPr>
            <p:cNvSpPr/>
            <p:nvPr/>
          </p:nvSpPr>
          <p:spPr>
            <a:xfrm>
              <a:off x="1904475" y="3992200"/>
              <a:ext cx="1091575" cy="615275"/>
            </a:xfrm>
            <a:custGeom>
              <a:avLst/>
              <a:gdLst/>
              <a:ahLst/>
              <a:cxnLst/>
              <a:rect l="l" t="t" r="r" b="b"/>
              <a:pathLst>
                <a:path w="43663" h="24611" extrusionOk="0">
                  <a:moveTo>
                    <a:pt x="43628" y="14557"/>
                  </a:moveTo>
                  <a:lnTo>
                    <a:pt x="43662" y="14577"/>
                  </a:lnTo>
                  <a:cubicBezTo>
                    <a:pt x="43652" y="14569"/>
                    <a:pt x="43640" y="14562"/>
                    <a:pt x="43628" y="14557"/>
                  </a:cubicBezTo>
                  <a:close/>
                  <a:moveTo>
                    <a:pt x="17663" y="0"/>
                  </a:moveTo>
                  <a:cubicBezTo>
                    <a:pt x="17297" y="0"/>
                    <a:pt x="16931" y="82"/>
                    <a:pt x="16652" y="243"/>
                  </a:cubicBezTo>
                  <a:lnTo>
                    <a:pt x="552" y="9628"/>
                  </a:lnTo>
                  <a:cubicBezTo>
                    <a:pt x="1" y="9951"/>
                    <a:pt x="1" y="10469"/>
                    <a:pt x="553" y="10790"/>
                  </a:cubicBezTo>
                  <a:lnTo>
                    <a:pt x="3294" y="12373"/>
                  </a:lnTo>
                  <a:lnTo>
                    <a:pt x="23203" y="23864"/>
                  </a:lnTo>
                  <a:lnTo>
                    <a:pt x="24080" y="24371"/>
                  </a:lnTo>
                  <a:cubicBezTo>
                    <a:pt x="24358" y="24531"/>
                    <a:pt x="24721" y="24610"/>
                    <a:pt x="25082" y="24610"/>
                  </a:cubicBezTo>
                  <a:cubicBezTo>
                    <a:pt x="25096" y="24610"/>
                    <a:pt x="25110" y="24610"/>
                    <a:pt x="25124" y="24610"/>
                  </a:cubicBezTo>
                  <a:cubicBezTo>
                    <a:pt x="25459" y="24610"/>
                    <a:pt x="25790" y="24527"/>
                    <a:pt x="26087" y="24368"/>
                  </a:cubicBezTo>
                  <a:lnTo>
                    <a:pt x="26961" y="23864"/>
                  </a:lnTo>
                  <a:lnTo>
                    <a:pt x="26964" y="23864"/>
                  </a:lnTo>
                  <a:lnTo>
                    <a:pt x="39585" y="16576"/>
                  </a:lnTo>
                  <a:lnTo>
                    <a:pt x="42355" y="14977"/>
                  </a:lnTo>
                  <a:lnTo>
                    <a:pt x="42941" y="14640"/>
                  </a:lnTo>
                  <a:cubicBezTo>
                    <a:pt x="43014" y="14597"/>
                    <a:pt x="43091" y="14564"/>
                    <a:pt x="43172" y="14537"/>
                  </a:cubicBezTo>
                  <a:cubicBezTo>
                    <a:pt x="43209" y="14526"/>
                    <a:pt x="43246" y="14518"/>
                    <a:pt x="43283" y="14512"/>
                  </a:cubicBezTo>
                  <a:cubicBezTo>
                    <a:pt x="43315" y="14506"/>
                    <a:pt x="43346" y="14503"/>
                    <a:pt x="43378" y="14503"/>
                  </a:cubicBezTo>
                  <a:cubicBezTo>
                    <a:pt x="43383" y="14503"/>
                    <a:pt x="43387" y="14503"/>
                    <a:pt x="43392" y="14503"/>
                  </a:cubicBezTo>
                  <a:cubicBezTo>
                    <a:pt x="43415" y="14503"/>
                    <a:pt x="43439" y="14504"/>
                    <a:pt x="43462" y="14507"/>
                  </a:cubicBezTo>
                  <a:cubicBezTo>
                    <a:pt x="43484" y="14509"/>
                    <a:pt x="43505" y="14514"/>
                    <a:pt x="43526" y="14521"/>
                  </a:cubicBezTo>
                  <a:cubicBezTo>
                    <a:pt x="43542" y="14524"/>
                    <a:pt x="43556" y="14529"/>
                    <a:pt x="43571" y="14535"/>
                  </a:cubicBezTo>
                  <a:cubicBezTo>
                    <a:pt x="43585" y="14537"/>
                    <a:pt x="43599" y="14543"/>
                    <a:pt x="43612" y="14551"/>
                  </a:cubicBezTo>
                  <a:cubicBezTo>
                    <a:pt x="43617" y="14553"/>
                    <a:pt x="43622" y="14555"/>
                    <a:pt x="43628" y="14557"/>
                  </a:cubicBezTo>
                  <a:lnTo>
                    <a:pt x="43628" y="14557"/>
                  </a:lnTo>
                  <a:lnTo>
                    <a:pt x="18656" y="237"/>
                  </a:lnTo>
                  <a:cubicBezTo>
                    <a:pt x="18382" y="79"/>
                    <a:pt x="18023" y="0"/>
                    <a:pt x="1766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001;p55">
              <a:extLst>
                <a:ext uri="{FF2B5EF4-FFF2-40B4-BE49-F238E27FC236}">
                  <a16:creationId xmlns:a16="http://schemas.microsoft.com/office/drawing/2014/main" id="{01D14C74-E428-4F92-8063-40BF269C5ABD}"/>
                </a:ext>
              </a:extLst>
            </p:cNvPr>
            <p:cNvSpPr/>
            <p:nvPr/>
          </p:nvSpPr>
          <p:spPr>
            <a:xfrm>
              <a:off x="2531500" y="4354775"/>
              <a:ext cx="471575" cy="388900"/>
            </a:xfrm>
            <a:custGeom>
              <a:avLst/>
              <a:gdLst/>
              <a:ahLst/>
              <a:cxnLst/>
              <a:rect l="l" t="t" r="r" b="b"/>
              <a:pathLst>
                <a:path w="18863" h="15556" extrusionOk="0">
                  <a:moveTo>
                    <a:pt x="18311" y="0"/>
                  </a:moveTo>
                  <a:cubicBezTo>
                    <a:pt x="18275" y="0"/>
                    <a:pt x="18239" y="3"/>
                    <a:pt x="18202" y="9"/>
                  </a:cubicBezTo>
                  <a:cubicBezTo>
                    <a:pt x="18165" y="15"/>
                    <a:pt x="18128" y="23"/>
                    <a:pt x="18091" y="35"/>
                  </a:cubicBezTo>
                  <a:cubicBezTo>
                    <a:pt x="18010" y="61"/>
                    <a:pt x="17933" y="95"/>
                    <a:pt x="17860" y="137"/>
                  </a:cubicBezTo>
                  <a:lnTo>
                    <a:pt x="17274" y="474"/>
                  </a:lnTo>
                  <a:lnTo>
                    <a:pt x="14504" y="2073"/>
                  </a:lnTo>
                  <a:lnTo>
                    <a:pt x="1883" y="9361"/>
                  </a:lnTo>
                  <a:lnTo>
                    <a:pt x="1880" y="9361"/>
                  </a:lnTo>
                  <a:lnTo>
                    <a:pt x="1006" y="9865"/>
                  </a:lnTo>
                  <a:lnTo>
                    <a:pt x="1003" y="9868"/>
                  </a:lnTo>
                  <a:cubicBezTo>
                    <a:pt x="726" y="10028"/>
                    <a:pt x="364" y="10107"/>
                    <a:pt x="1" y="10107"/>
                  </a:cubicBezTo>
                  <a:lnTo>
                    <a:pt x="1" y="11213"/>
                  </a:lnTo>
                  <a:cubicBezTo>
                    <a:pt x="3" y="11213"/>
                    <a:pt x="6" y="11213"/>
                    <a:pt x="8" y="11213"/>
                  </a:cubicBezTo>
                  <a:cubicBezTo>
                    <a:pt x="346" y="11213"/>
                    <a:pt x="683" y="11137"/>
                    <a:pt x="943" y="10988"/>
                  </a:cubicBezTo>
                  <a:cubicBezTo>
                    <a:pt x="1072" y="10914"/>
                    <a:pt x="1195" y="10843"/>
                    <a:pt x="1308" y="10776"/>
                  </a:cubicBezTo>
                  <a:lnTo>
                    <a:pt x="1468" y="10685"/>
                  </a:lnTo>
                  <a:cubicBezTo>
                    <a:pt x="1644" y="10585"/>
                    <a:pt x="1775" y="10509"/>
                    <a:pt x="1841" y="10469"/>
                  </a:cubicBezTo>
                  <a:lnTo>
                    <a:pt x="1878" y="10448"/>
                  </a:lnTo>
                  <a:cubicBezTo>
                    <a:pt x="1879" y="10447"/>
                    <a:pt x="1880" y="10446"/>
                    <a:pt x="1883" y="10446"/>
                  </a:cubicBezTo>
                  <a:lnTo>
                    <a:pt x="15446" y="2614"/>
                  </a:lnTo>
                  <a:lnTo>
                    <a:pt x="17522" y="1416"/>
                  </a:lnTo>
                  <a:cubicBezTo>
                    <a:pt x="17585" y="1379"/>
                    <a:pt x="17645" y="1362"/>
                    <a:pt x="17699" y="1362"/>
                  </a:cubicBezTo>
                  <a:cubicBezTo>
                    <a:pt x="17830" y="1362"/>
                    <a:pt x="17921" y="1467"/>
                    <a:pt x="17921" y="1648"/>
                  </a:cubicBezTo>
                  <a:lnTo>
                    <a:pt x="17921" y="3978"/>
                  </a:lnTo>
                  <a:cubicBezTo>
                    <a:pt x="17922" y="3995"/>
                    <a:pt x="17921" y="4013"/>
                    <a:pt x="17918" y="4029"/>
                  </a:cubicBezTo>
                  <a:cubicBezTo>
                    <a:pt x="17919" y="4042"/>
                    <a:pt x="17918" y="4054"/>
                    <a:pt x="17913" y="4066"/>
                  </a:cubicBezTo>
                  <a:cubicBezTo>
                    <a:pt x="17914" y="4074"/>
                    <a:pt x="17914" y="4082"/>
                    <a:pt x="17910" y="4089"/>
                  </a:cubicBezTo>
                  <a:cubicBezTo>
                    <a:pt x="17906" y="4120"/>
                    <a:pt x="17898" y="4149"/>
                    <a:pt x="17890" y="4177"/>
                  </a:cubicBezTo>
                  <a:cubicBezTo>
                    <a:pt x="17880" y="4212"/>
                    <a:pt x="17868" y="4245"/>
                    <a:pt x="17852" y="4278"/>
                  </a:cubicBezTo>
                  <a:cubicBezTo>
                    <a:pt x="17838" y="4310"/>
                    <a:pt x="17822" y="4343"/>
                    <a:pt x="17804" y="4374"/>
                  </a:cubicBezTo>
                  <a:cubicBezTo>
                    <a:pt x="17786" y="4407"/>
                    <a:pt x="17767" y="4437"/>
                    <a:pt x="17744" y="4465"/>
                  </a:cubicBezTo>
                  <a:cubicBezTo>
                    <a:pt x="17728" y="4488"/>
                    <a:pt x="17711" y="4509"/>
                    <a:pt x="17692" y="4530"/>
                  </a:cubicBezTo>
                  <a:lnTo>
                    <a:pt x="17653" y="4570"/>
                  </a:lnTo>
                  <a:cubicBezTo>
                    <a:pt x="17633" y="4591"/>
                    <a:pt x="17611" y="4611"/>
                    <a:pt x="17586" y="4626"/>
                  </a:cubicBezTo>
                  <a:cubicBezTo>
                    <a:pt x="17565" y="4643"/>
                    <a:pt x="17542" y="4659"/>
                    <a:pt x="17522" y="4673"/>
                  </a:cubicBezTo>
                  <a:lnTo>
                    <a:pt x="1882" y="13704"/>
                  </a:lnTo>
                  <a:lnTo>
                    <a:pt x="1882" y="13706"/>
                  </a:lnTo>
                  <a:lnTo>
                    <a:pt x="1002" y="14213"/>
                  </a:lnTo>
                  <a:cubicBezTo>
                    <a:pt x="724" y="14373"/>
                    <a:pt x="364" y="14454"/>
                    <a:pt x="1" y="14454"/>
                  </a:cubicBezTo>
                  <a:lnTo>
                    <a:pt x="1" y="15556"/>
                  </a:lnTo>
                  <a:cubicBezTo>
                    <a:pt x="6" y="15556"/>
                    <a:pt x="11" y="15556"/>
                    <a:pt x="16" y="15556"/>
                  </a:cubicBezTo>
                  <a:cubicBezTo>
                    <a:pt x="351" y="15556"/>
                    <a:pt x="685" y="15479"/>
                    <a:pt x="942" y="15331"/>
                  </a:cubicBezTo>
                  <a:cubicBezTo>
                    <a:pt x="1072" y="15257"/>
                    <a:pt x="1194" y="15185"/>
                    <a:pt x="1307" y="15120"/>
                  </a:cubicBezTo>
                  <a:lnTo>
                    <a:pt x="1468" y="15027"/>
                  </a:lnTo>
                  <a:cubicBezTo>
                    <a:pt x="1541" y="14985"/>
                    <a:pt x="1609" y="14947"/>
                    <a:pt x="1667" y="14914"/>
                  </a:cubicBezTo>
                  <a:cubicBezTo>
                    <a:pt x="1697" y="14896"/>
                    <a:pt x="1722" y="14881"/>
                    <a:pt x="1745" y="14868"/>
                  </a:cubicBezTo>
                  <a:cubicBezTo>
                    <a:pt x="1768" y="14854"/>
                    <a:pt x="1789" y="14843"/>
                    <a:pt x="1808" y="14831"/>
                  </a:cubicBezTo>
                  <a:cubicBezTo>
                    <a:pt x="1831" y="14816"/>
                    <a:pt x="1849" y="14808"/>
                    <a:pt x="1864" y="14801"/>
                  </a:cubicBezTo>
                  <a:cubicBezTo>
                    <a:pt x="1874" y="14793"/>
                    <a:pt x="1882" y="14789"/>
                    <a:pt x="1882" y="14789"/>
                  </a:cubicBezTo>
                  <a:lnTo>
                    <a:pt x="17860" y="5563"/>
                  </a:lnTo>
                  <a:cubicBezTo>
                    <a:pt x="18414" y="5244"/>
                    <a:pt x="18862" y="4466"/>
                    <a:pt x="18862" y="3828"/>
                  </a:cubicBezTo>
                  <a:lnTo>
                    <a:pt x="18862" y="714"/>
                  </a:lnTo>
                  <a:cubicBezTo>
                    <a:pt x="18862" y="404"/>
                    <a:pt x="18755" y="185"/>
                    <a:pt x="18584" y="74"/>
                  </a:cubicBezTo>
                  <a:lnTo>
                    <a:pt x="18581" y="74"/>
                  </a:lnTo>
                  <a:lnTo>
                    <a:pt x="18550" y="56"/>
                  </a:lnTo>
                  <a:cubicBezTo>
                    <a:pt x="18543" y="53"/>
                    <a:pt x="18538" y="51"/>
                    <a:pt x="18531" y="48"/>
                  </a:cubicBezTo>
                  <a:cubicBezTo>
                    <a:pt x="18518" y="41"/>
                    <a:pt x="18504" y="35"/>
                    <a:pt x="18490" y="33"/>
                  </a:cubicBezTo>
                  <a:cubicBezTo>
                    <a:pt x="18475" y="26"/>
                    <a:pt x="18461" y="21"/>
                    <a:pt x="18445" y="18"/>
                  </a:cubicBezTo>
                  <a:cubicBezTo>
                    <a:pt x="18424" y="11"/>
                    <a:pt x="18403" y="6"/>
                    <a:pt x="18381" y="5"/>
                  </a:cubicBezTo>
                  <a:cubicBezTo>
                    <a:pt x="18358" y="1"/>
                    <a:pt x="18334" y="0"/>
                    <a:pt x="1831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002;p55">
              <a:extLst>
                <a:ext uri="{FF2B5EF4-FFF2-40B4-BE49-F238E27FC236}">
                  <a16:creationId xmlns:a16="http://schemas.microsoft.com/office/drawing/2014/main" id="{9C226CED-91EE-4E63-8135-90DEF31C92A2}"/>
                </a:ext>
              </a:extLst>
            </p:cNvPr>
            <p:cNvSpPr/>
            <p:nvPr/>
          </p:nvSpPr>
          <p:spPr>
            <a:xfrm>
              <a:off x="2251575" y="4898625"/>
              <a:ext cx="70400" cy="67600"/>
            </a:xfrm>
            <a:custGeom>
              <a:avLst/>
              <a:gdLst/>
              <a:ahLst/>
              <a:cxnLst/>
              <a:rect l="l" t="t" r="r" b="b"/>
              <a:pathLst>
                <a:path w="2816" h="2704" extrusionOk="0">
                  <a:moveTo>
                    <a:pt x="923" y="0"/>
                  </a:moveTo>
                  <a:lnTo>
                    <a:pt x="0" y="534"/>
                  </a:lnTo>
                  <a:lnTo>
                    <a:pt x="0" y="2703"/>
                  </a:lnTo>
                  <a:lnTo>
                    <a:pt x="2815" y="109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003;p55">
              <a:extLst>
                <a:ext uri="{FF2B5EF4-FFF2-40B4-BE49-F238E27FC236}">
                  <a16:creationId xmlns:a16="http://schemas.microsoft.com/office/drawing/2014/main" id="{2A73E700-BACD-4E2B-939C-55D06C7223D4}"/>
                </a:ext>
              </a:extLst>
            </p:cNvPr>
            <p:cNvSpPr/>
            <p:nvPr/>
          </p:nvSpPr>
          <p:spPr>
            <a:xfrm>
              <a:off x="2806175" y="5063875"/>
              <a:ext cx="678975" cy="402525"/>
            </a:xfrm>
            <a:custGeom>
              <a:avLst/>
              <a:gdLst/>
              <a:ahLst/>
              <a:cxnLst/>
              <a:rect l="l" t="t" r="r" b="b"/>
              <a:pathLst>
                <a:path w="27159" h="16101" extrusionOk="0">
                  <a:moveTo>
                    <a:pt x="5460" y="10537"/>
                  </a:moveTo>
                  <a:cubicBezTo>
                    <a:pt x="5454" y="10538"/>
                    <a:pt x="5450" y="10541"/>
                    <a:pt x="5445" y="10545"/>
                  </a:cubicBezTo>
                  <a:lnTo>
                    <a:pt x="5460" y="10537"/>
                  </a:lnTo>
                  <a:close/>
                  <a:moveTo>
                    <a:pt x="27158" y="0"/>
                  </a:moveTo>
                  <a:lnTo>
                    <a:pt x="21978" y="1028"/>
                  </a:lnTo>
                  <a:lnTo>
                    <a:pt x="6286" y="10062"/>
                  </a:lnTo>
                  <a:lnTo>
                    <a:pt x="5460" y="10537"/>
                  </a:lnTo>
                  <a:lnTo>
                    <a:pt x="5460" y="10537"/>
                  </a:lnTo>
                  <a:cubicBezTo>
                    <a:pt x="5463" y="10535"/>
                    <a:pt x="5467" y="10534"/>
                    <a:pt x="5471" y="10534"/>
                  </a:cubicBezTo>
                  <a:lnTo>
                    <a:pt x="5471" y="10534"/>
                  </a:lnTo>
                  <a:lnTo>
                    <a:pt x="5052" y="10775"/>
                  </a:lnTo>
                  <a:lnTo>
                    <a:pt x="4827" y="10904"/>
                  </a:lnTo>
                  <a:lnTo>
                    <a:pt x="3976" y="11397"/>
                  </a:lnTo>
                  <a:lnTo>
                    <a:pt x="358" y="13485"/>
                  </a:lnTo>
                  <a:cubicBezTo>
                    <a:pt x="69" y="13686"/>
                    <a:pt x="1" y="14034"/>
                    <a:pt x="79" y="14427"/>
                  </a:cubicBezTo>
                  <a:cubicBezTo>
                    <a:pt x="241" y="15276"/>
                    <a:pt x="1445" y="16101"/>
                    <a:pt x="2309" y="16101"/>
                  </a:cubicBezTo>
                  <a:cubicBezTo>
                    <a:pt x="2513" y="16101"/>
                    <a:pt x="2697" y="16055"/>
                    <a:pt x="2845" y="15953"/>
                  </a:cubicBezTo>
                  <a:lnTo>
                    <a:pt x="5769" y="14266"/>
                  </a:lnTo>
                  <a:cubicBezTo>
                    <a:pt x="5771" y="14264"/>
                    <a:pt x="5771" y="14264"/>
                    <a:pt x="5771" y="14262"/>
                  </a:cubicBezTo>
                  <a:lnTo>
                    <a:pt x="6634" y="13773"/>
                  </a:lnTo>
                  <a:cubicBezTo>
                    <a:pt x="6645" y="13767"/>
                    <a:pt x="6654" y="13758"/>
                    <a:pt x="6663" y="13748"/>
                  </a:cubicBezTo>
                  <a:lnTo>
                    <a:pt x="7984" y="12986"/>
                  </a:lnTo>
                  <a:lnTo>
                    <a:pt x="8095" y="12923"/>
                  </a:lnTo>
                  <a:cubicBezTo>
                    <a:pt x="8096" y="12922"/>
                    <a:pt x="8096" y="12921"/>
                    <a:pt x="8097" y="12921"/>
                  </a:cubicBezTo>
                  <a:lnTo>
                    <a:pt x="23689" y="3943"/>
                  </a:lnTo>
                  <a:lnTo>
                    <a:pt x="23691" y="3946"/>
                  </a:lnTo>
                  <a:lnTo>
                    <a:pt x="26251" y="1032"/>
                  </a:lnTo>
                  <a:lnTo>
                    <a:pt x="27158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004;p55">
              <a:extLst>
                <a:ext uri="{FF2B5EF4-FFF2-40B4-BE49-F238E27FC236}">
                  <a16:creationId xmlns:a16="http://schemas.microsoft.com/office/drawing/2014/main" id="{0E92DCD0-3DE7-48B5-9B83-169BFCF49DFF}"/>
                </a:ext>
              </a:extLst>
            </p:cNvPr>
            <p:cNvSpPr/>
            <p:nvPr/>
          </p:nvSpPr>
          <p:spPr>
            <a:xfrm>
              <a:off x="3355625" y="5036325"/>
              <a:ext cx="129525" cy="98675"/>
            </a:xfrm>
            <a:custGeom>
              <a:avLst/>
              <a:gdLst/>
              <a:ahLst/>
              <a:cxnLst/>
              <a:rect l="l" t="t" r="r" b="b"/>
              <a:pathLst>
                <a:path w="5181" h="3947" extrusionOk="0">
                  <a:moveTo>
                    <a:pt x="5180" y="1"/>
                  </a:moveTo>
                  <a:lnTo>
                    <a:pt x="0" y="1029"/>
                  </a:lnTo>
                  <a:lnTo>
                    <a:pt x="1713" y="3946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005;p55">
              <a:extLst>
                <a:ext uri="{FF2B5EF4-FFF2-40B4-BE49-F238E27FC236}">
                  <a16:creationId xmlns:a16="http://schemas.microsoft.com/office/drawing/2014/main" id="{EB393CBD-ED14-4CED-A3BE-711F075BC3CE}"/>
                </a:ext>
              </a:extLst>
            </p:cNvPr>
            <p:cNvSpPr/>
            <p:nvPr/>
          </p:nvSpPr>
          <p:spPr>
            <a:xfrm>
              <a:off x="3355625" y="5036325"/>
              <a:ext cx="129525" cy="55050"/>
            </a:xfrm>
            <a:custGeom>
              <a:avLst/>
              <a:gdLst/>
              <a:ahLst/>
              <a:cxnLst/>
              <a:rect l="l" t="t" r="r" b="b"/>
              <a:pathLst>
                <a:path w="5181" h="2202" extrusionOk="0">
                  <a:moveTo>
                    <a:pt x="5180" y="1"/>
                  </a:moveTo>
                  <a:lnTo>
                    <a:pt x="0" y="1029"/>
                  </a:lnTo>
                  <a:lnTo>
                    <a:pt x="689" y="2201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006;p55">
              <a:extLst>
                <a:ext uri="{FF2B5EF4-FFF2-40B4-BE49-F238E27FC236}">
                  <a16:creationId xmlns:a16="http://schemas.microsoft.com/office/drawing/2014/main" id="{2CB68D34-95B0-4DA7-88E8-C1E8732652A4}"/>
                </a:ext>
              </a:extLst>
            </p:cNvPr>
            <p:cNvSpPr/>
            <p:nvPr/>
          </p:nvSpPr>
          <p:spPr>
            <a:xfrm>
              <a:off x="3449075" y="5036325"/>
              <a:ext cx="36075" cy="25825"/>
            </a:xfrm>
            <a:custGeom>
              <a:avLst/>
              <a:gdLst/>
              <a:ahLst/>
              <a:cxnLst/>
              <a:rect l="l" t="t" r="r" b="b"/>
              <a:pathLst>
                <a:path w="1443" h="1033" extrusionOk="0">
                  <a:moveTo>
                    <a:pt x="1442" y="1"/>
                  </a:moveTo>
                  <a:lnTo>
                    <a:pt x="0" y="287"/>
                  </a:lnTo>
                  <a:lnTo>
                    <a:pt x="402" y="344"/>
                  </a:lnTo>
                  <a:lnTo>
                    <a:pt x="191" y="547"/>
                  </a:lnTo>
                  <a:lnTo>
                    <a:pt x="522" y="536"/>
                  </a:lnTo>
                  <a:lnTo>
                    <a:pt x="374" y="817"/>
                  </a:lnTo>
                  <a:lnTo>
                    <a:pt x="631" y="732"/>
                  </a:lnTo>
                  <a:lnTo>
                    <a:pt x="535" y="1032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007;p55">
              <a:extLst>
                <a:ext uri="{FF2B5EF4-FFF2-40B4-BE49-F238E27FC236}">
                  <a16:creationId xmlns:a16="http://schemas.microsoft.com/office/drawing/2014/main" id="{43DEA020-758F-4657-B7C8-5052C2B1876E}"/>
                </a:ext>
              </a:extLst>
            </p:cNvPr>
            <p:cNvSpPr/>
            <p:nvPr/>
          </p:nvSpPr>
          <p:spPr>
            <a:xfrm>
              <a:off x="2905550" y="5062000"/>
              <a:ext cx="498900" cy="330900"/>
            </a:xfrm>
            <a:custGeom>
              <a:avLst/>
              <a:gdLst/>
              <a:ahLst/>
              <a:cxnLst/>
              <a:rect l="l" t="t" r="r" b="b"/>
              <a:pathLst>
                <a:path w="19956" h="13236" extrusionOk="0">
                  <a:moveTo>
                    <a:pt x="15" y="10362"/>
                  </a:moveTo>
                  <a:cubicBezTo>
                    <a:pt x="10" y="10364"/>
                    <a:pt x="5" y="10367"/>
                    <a:pt x="1" y="10370"/>
                  </a:cubicBezTo>
                  <a:lnTo>
                    <a:pt x="15" y="10362"/>
                  </a:lnTo>
                  <a:close/>
                  <a:moveTo>
                    <a:pt x="18003" y="0"/>
                  </a:moveTo>
                  <a:lnTo>
                    <a:pt x="852" y="9878"/>
                  </a:lnTo>
                  <a:lnTo>
                    <a:pt x="388" y="10148"/>
                  </a:lnTo>
                  <a:lnTo>
                    <a:pt x="15" y="10362"/>
                  </a:lnTo>
                  <a:lnTo>
                    <a:pt x="15" y="10362"/>
                  </a:lnTo>
                  <a:cubicBezTo>
                    <a:pt x="45" y="10346"/>
                    <a:pt x="77" y="10339"/>
                    <a:pt x="112" y="10339"/>
                  </a:cubicBezTo>
                  <a:cubicBezTo>
                    <a:pt x="768" y="10339"/>
                    <a:pt x="2322" y="12893"/>
                    <a:pt x="1796" y="13236"/>
                  </a:cubicBezTo>
                  <a:lnTo>
                    <a:pt x="2688" y="12723"/>
                  </a:lnTo>
                  <a:lnTo>
                    <a:pt x="19714" y="2917"/>
                  </a:lnTo>
                  <a:cubicBezTo>
                    <a:pt x="19956" y="2433"/>
                    <a:pt x="19772" y="1573"/>
                    <a:pt x="19292" y="904"/>
                  </a:cubicBezTo>
                  <a:cubicBezTo>
                    <a:pt x="18978" y="465"/>
                    <a:pt x="18535" y="108"/>
                    <a:pt x="180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008;p55">
              <a:extLst>
                <a:ext uri="{FF2B5EF4-FFF2-40B4-BE49-F238E27FC236}">
                  <a16:creationId xmlns:a16="http://schemas.microsoft.com/office/drawing/2014/main" id="{8AE5ABBD-BFD8-4E40-8E6B-DB805946DE71}"/>
                </a:ext>
              </a:extLst>
            </p:cNvPr>
            <p:cNvSpPr/>
            <p:nvPr/>
          </p:nvSpPr>
          <p:spPr>
            <a:xfrm>
              <a:off x="2915225" y="5062000"/>
              <a:ext cx="472625" cy="274975"/>
            </a:xfrm>
            <a:custGeom>
              <a:avLst/>
              <a:gdLst/>
              <a:ahLst/>
              <a:cxnLst/>
              <a:rect l="l" t="t" r="r" b="b"/>
              <a:pathLst>
                <a:path w="18905" h="10999" extrusionOk="0">
                  <a:moveTo>
                    <a:pt x="17616" y="0"/>
                  </a:moveTo>
                  <a:lnTo>
                    <a:pt x="465" y="9878"/>
                  </a:lnTo>
                  <a:lnTo>
                    <a:pt x="1" y="10148"/>
                  </a:lnTo>
                  <a:lnTo>
                    <a:pt x="1144" y="10999"/>
                  </a:lnTo>
                  <a:lnTo>
                    <a:pt x="18905" y="904"/>
                  </a:lnTo>
                  <a:cubicBezTo>
                    <a:pt x="18591" y="465"/>
                    <a:pt x="18148" y="108"/>
                    <a:pt x="176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009;p55">
              <a:extLst>
                <a:ext uri="{FF2B5EF4-FFF2-40B4-BE49-F238E27FC236}">
                  <a16:creationId xmlns:a16="http://schemas.microsoft.com/office/drawing/2014/main" id="{1E53846A-8C64-4BDB-94DF-07B1D7788300}"/>
                </a:ext>
              </a:extLst>
            </p:cNvPr>
            <p:cNvSpPr/>
            <p:nvPr/>
          </p:nvSpPr>
          <p:spPr>
            <a:xfrm>
              <a:off x="2942300" y="5286800"/>
              <a:ext cx="74400" cy="85000"/>
            </a:xfrm>
            <a:custGeom>
              <a:avLst/>
              <a:gdLst/>
              <a:ahLst/>
              <a:cxnLst/>
              <a:rect l="l" t="t" r="r" b="b"/>
              <a:pathLst>
                <a:path w="2976" h="3400" extrusionOk="0">
                  <a:moveTo>
                    <a:pt x="17" y="517"/>
                  </a:moveTo>
                  <a:lnTo>
                    <a:pt x="17" y="517"/>
                  </a:lnTo>
                  <a:cubicBezTo>
                    <a:pt x="11" y="519"/>
                    <a:pt x="5" y="522"/>
                    <a:pt x="0" y="526"/>
                  </a:cubicBezTo>
                  <a:lnTo>
                    <a:pt x="17" y="517"/>
                  </a:lnTo>
                  <a:close/>
                  <a:moveTo>
                    <a:pt x="975" y="0"/>
                  </a:moveTo>
                  <a:cubicBezTo>
                    <a:pt x="934" y="0"/>
                    <a:pt x="897" y="10"/>
                    <a:pt x="864" y="30"/>
                  </a:cubicBezTo>
                  <a:lnTo>
                    <a:pt x="17" y="517"/>
                  </a:lnTo>
                  <a:lnTo>
                    <a:pt x="17" y="517"/>
                  </a:lnTo>
                  <a:cubicBezTo>
                    <a:pt x="19" y="516"/>
                    <a:pt x="22" y="515"/>
                    <a:pt x="24" y="514"/>
                  </a:cubicBezTo>
                  <a:lnTo>
                    <a:pt x="28" y="513"/>
                  </a:lnTo>
                  <a:cubicBezTo>
                    <a:pt x="53" y="502"/>
                    <a:pt x="81" y="497"/>
                    <a:pt x="110" y="497"/>
                  </a:cubicBezTo>
                  <a:cubicBezTo>
                    <a:pt x="368" y="497"/>
                    <a:pt x="768" y="894"/>
                    <a:pt x="1120" y="1397"/>
                  </a:cubicBezTo>
                  <a:cubicBezTo>
                    <a:pt x="1667" y="2171"/>
                    <a:pt x="2109" y="3198"/>
                    <a:pt x="1784" y="3399"/>
                  </a:cubicBezTo>
                  <a:lnTo>
                    <a:pt x="2012" y="3268"/>
                  </a:lnTo>
                  <a:lnTo>
                    <a:pt x="2650" y="2904"/>
                  </a:lnTo>
                  <a:cubicBezTo>
                    <a:pt x="2976" y="2702"/>
                    <a:pt x="2532" y="1679"/>
                    <a:pt x="1986" y="904"/>
                  </a:cubicBezTo>
                  <a:cubicBezTo>
                    <a:pt x="1632" y="399"/>
                    <a:pt x="1234" y="0"/>
                    <a:pt x="97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010;p55">
              <a:extLst>
                <a:ext uri="{FF2B5EF4-FFF2-40B4-BE49-F238E27FC236}">
                  <a16:creationId xmlns:a16="http://schemas.microsoft.com/office/drawing/2014/main" id="{278F5DEA-FE65-4108-9D23-F3F5D81AF04F}"/>
                </a:ext>
              </a:extLst>
            </p:cNvPr>
            <p:cNvSpPr/>
            <p:nvPr/>
          </p:nvSpPr>
          <p:spPr>
            <a:xfrm>
              <a:off x="2926125" y="5296150"/>
              <a:ext cx="79650" cy="85075"/>
            </a:xfrm>
            <a:custGeom>
              <a:avLst/>
              <a:gdLst/>
              <a:ahLst/>
              <a:cxnLst/>
              <a:rect l="l" t="t" r="r" b="b"/>
              <a:pathLst>
                <a:path w="3186" h="3403" extrusionOk="0">
                  <a:moveTo>
                    <a:pt x="12" y="523"/>
                  </a:moveTo>
                  <a:cubicBezTo>
                    <a:pt x="8" y="525"/>
                    <a:pt x="4" y="528"/>
                    <a:pt x="0" y="530"/>
                  </a:cubicBezTo>
                  <a:lnTo>
                    <a:pt x="12" y="523"/>
                  </a:lnTo>
                  <a:close/>
                  <a:moveTo>
                    <a:pt x="974" y="0"/>
                  </a:moveTo>
                  <a:cubicBezTo>
                    <a:pt x="933" y="0"/>
                    <a:pt x="896" y="10"/>
                    <a:pt x="863" y="30"/>
                  </a:cubicBezTo>
                  <a:lnTo>
                    <a:pt x="12" y="523"/>
                  </a:lnTo>
                  <a:lnTo>
                    <a:pt x="12" y="523"/>
                  </a:lnTo>
                  <a:cubicBezTo>
                    <a:pt x="42" y="507"/>
                    <a:pt x="75" y="500"/>
                    <a:pt x="111" y="500"/>
                  </a:cubicBezTo>
                  <a:cubicBezTo>
                    <a:pt x="769" y="500"/>
                    <a:pt x="2323" y="3069"/>
                    <a:pt x="1785" y="3403"/>
                  </a:cubicBezTo>
                  <a:lnTo>
                    <a:pt x="2649" y="2903"/>
                  </a:lnTo>
                  <a:cubicBezTo>
                    <a:pt x="3186" y="2570"/>
                    <a:pt x="1632" y="0"/>
                    <a:pt x="974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011;p55">
              <a:extLst>
                <a:ext uri="{FF2B5EF4-FFF2-40B4-BE49-F238E27FC236}">
                  <a16:creationId xmlns:a16="http://schemas.microsoft.com/office/drawing/2014/main" id="{D2EAD23E-C0B1-4124-81ED-3AAF42007169}"/>
                </a:ext>
              </a:extLst>
            </p:cNvPr>
            <p:cNvSpPr/>
            <p:nvPr/>
          </p:nvSpPr>
          <p:spPr>
            <a:xfrm>
              <a:off x="2905550" y="5308150"/>
              <a:ext cx="78325" cy="84750"/>
            </a:xfrm>
            <a:custGeom>
              <a:avLst/>
              <a:gdLst/>
              <a:ahLst/>
              <a:cxnLst/>
              <a:rect l="l" t="t" r="r" b="b"/>
              <a:pathLst>
                <a:path w="3133" h="3390" extrusionOk="0">
                  <a:moveTo>
                    <a:pt x="14" y="516"/>
                  </a:moveTo>
                  <a:cubicBezTo>
                    <a:pt x="9" y="519"/>
                    <a:pt x="5" y="521"/>
                    <a:pt x="1" y="524"/>
                  </a:cubicBezTo>
                  <a:lnTo>
                    <a:pt x="14" y="516"/>
                  </a:lnTo>
                  <a:close/>
                  <a:moveTo>
                    <a:pt x="964" y="1"/>
                  </a:moveTo>
                  <a:cubicBezTo>
                    <a:pt x="923" y="1"/>
                    <a:pt x="886" y="11"/>
                    <a:pt x="852" y="32"/>
                  </a:cubicBezTo>
                  <a:lnTo>
                    <a:pt x="14" y="516"/>
                  </a:lnTo>
                  <a:lnTo>
                    <a:pt x="14" y="516"/>
                  </a:lnTo>
                  <a:cubicBezTo>
                    <a:pt x="44" y="501"/>
                    <a:pt x="76" y="493"/>
                    <a:pt x="112" y="493"/>
                  </a:cubicBezTo>
                  <a:cubicBezTo>
                    <a:pt x="768" y="493"/>
                    <a:pt x="2322" y="3047"/>
                    <a:pt x="1796" y="3390"/>
                  </a:cubicBezTo>
                  <a:lnTo>
                    <a:pt x="2659" y="2900"/>
                  </a:lnTo>
                  <a:cubicBezTo>
                    <a:pt x="2670" y="2894"/>
                    <a:pt x="2679" y="2885"/>
                    <a:pt x="2688" y="2877"/>
                  </a:cubicBezTo>
                  <a:cubicBezTo>
                    <a:pt x="3132" y="2463"/>
                    <a:pt x="1611" y="1"/>
                    <a:pt x="964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012;p55">
              <a:extLst>
                <a:ext uri="{FF2B5EF4-FFF2-40B4-BE49-F238E27FC236}">
                  <a16:creationId xmlns:a16="http://schemas.microsoft.com/office/drawing/2014/main" id="{1665775B-2773-4CD0-8C05-093387390989}"/>
                </a:ext>
              </a:extLst>
            </p:cNvPr>
            <p:cNvSpPr/>
            <p:nvPr/>
          </p:nvSpPr>
          <p:spPr>
            <a:xfrm>
              <a:off x="2905550" y="5286800"/>
              <a:ext cx="86450" cy="57925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2445" y="0"/>
                  </a:moveTo>
                  <a:cubicBezTo>
                    <a:pt x="2405" y="0"/>
                    <a:pt x="2367" y="10"/>
                    <a:pt x="2334" y="30"/>
                  </a:cubicBezTo>
                  <a:lnTo>
                    <a:pt x="1689" y="406"/>
                  </a:lnTo>
                  <a:lnTo>
                    <a:pt x="1499" y="513"/>
                  </a:lnTo>
                  <a:lnTo>
                    <a:pt x="1496" y="514"/>
                  </a:lnTo>
                  <a:lnTo>
                    <a:pt x="856" y="885"/>
                  </a:lnTo>
                  <a:lnTo>
                    <a:pt x="826" y="901"/>
                  </a:lnTo>
                  <a:lnTo>
                    <a:pt x="1" y="1378"/>
                  </a:lnTo>
                  <a:lnTo>
                    <a:pt x="978" y="2317"/>
                  </a:lnTo>
                  <a:lnTo>
                    <a:pt x="1118" y="2237"/>
                  </a:lnTo>
                  <a:lnTo>
                    <a:pt x="1941" y="1768"/>
                  </a:lnTo>
                  <a:lnTo>
                    <a:pt x="1978" y="1746"/>
                  </a:lnTo>
                  <a:lnTo>
                    <a:pt x="2591" y="1397"/>
                  </a:lnTo>
                  <a:lnTo>
                    <a:pt x="2808" y="1273"/>
                  </a:lnTo>
                  <a:lnTo>
                    <a:pt x="3458" y="904"/>
                  </a:lnTo>
                  <a:cubicBezTo>
                    <a:pt x="3103" y="399"/>
                    <a:pt x="2705" y="0"/>
                    <a:pt x="2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013;p55">
              <a:extLst>
                <a:ext uri="{FF2B5EF4-FFF2-40B4-BE49-F238E27FC236}">
                  <a16:creationId xmlns:a16="http://schemas.microsoft.com/office/drawing/2014/main" id="{62F329F7-4E08-42E8-A60C-2FF4BA129129}"/>
                </a:ext>
              </a:extLst>
            </p:cNvPr>
            <p:cNvSpPr/>
            <p:nvPr/>
          </p:nvSpPr>
          <p:spPr>
            <a:xfrm>
              <a:off x="2806175" y="5320475"/>
              <a:ext cx="152300" cy="125775"/>
            </a:xfrm>
            <a:custGeom>
              <a:avLst/>
              <a:gdLst/>
              <a:ahLst/>
              <a:cxnLst/>
              <a:rect l="l" t="t" r="r" b="b"/>
              <a:pathLst>
                <a:path w="6092" h="503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247" y="3945"/>
                    <a:pt x="1151" y="5031"/>
                    <a:pt x="1894" y="5031"/>
                  </a:cubicBezTo>
                  <a:cubicBezTo>
                    <a:pt x="2033" y="5031"/>
                    <a:pt x="2166" y="4993"/>
                    <a:pt x="2288" y="4908"/>
                  </a:cubicBezTo>
                  <a:lnTo>
                    <a:pt x="5767" y="2900"/>
                  </a:lnTo>
                  <a:cubicBezTo>
                    <a:pt x="5771" y="2899"/>
                    <a:pt x="5771" y="2899"/>
                    <a:pt x="5771" y="2897"/>
                  </a:cubicBezTo>
                  <a:cubicBezTo>
                    <a:pt x="6092" y="2689"/>
                    <a:pt x="5641" y="1662"/>
                    <a:pt x="5092" y="890"/>
                  </a:cubicBez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014;p55">
              <a:extLst>
                <a:ext uri="{FF2B5EF4-FFF2-40B4-BE49-F238E27FC236}">
                  <a16:creationId xmlns:a16="http://schemas.microsoft.com/office/drawing/2014/main" id="{785088B9-87BB-4EC5-A007-90C093EC6AF6}"/>
                </a:ext>
              </a:extLst>
            </p:cNvPr>
            <p:cNvSpPr/>
            <p:nvPr/>
          </p:nvSpPr>
          <p:spPr>
            <a:xfrm>
              <a:off x="2806175" y="5320475"/>
              <a:ext cx="127300" cy="76525"/>
            </a:xfrm>
            <a:custGeom>
              <a:avLst/>
              <a:gdLst/>
              <a:ahLst/>
              <a:cxnLst/>
              <a:rect l="l" t="t" r="r" b="b"/>
              <a:pathLst>
                <a:path w="5092" h="306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50" y="2631"/>
                    <a:pt x="176" y="2308"/>
                    <a:pt x="567" y="2298"/>
                  </a:cubicBezTo>
                  <a:cubicBezTo>
                    <a:pt x="570" y="2298"/>
                    <a:pt x="572" y="2298"/>
                    <a:pt x="575" y="2298"/>
                  </a:cubicBezTo>
                  <a:cubicBezTo>
                    <a:pt x="966" y="2298"/>
                    <a:pt x="1545" y="3044"/>
                    <a:pt x="1545" y="3044"/>
                  </a:cubicBezTo>
                  <a:lnTo>
                    <a:pt x="5092" y="890"/>
                  </a:ln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015;p55">
              <a:extLst>
                <a:ext uri="{FF2B5EF4-FFF2-40B4-BE49-F238E27FC236}">
                  <a16:creationId xmlns:a16="http://schemas.microsoft.com/office/drawing/2014/main" id="{064BB99C-88DC-4399-82B3-D25BDE1138C8}"/>
                </a:ext>
              </a:extLst>
            </p:cNvPr>
            <p:cNvSpPr/>
            <p:nvPr/>
          </p:nvSpPr>
          <p:spPr>
            <a:xfrm>
              <a:off x="2663225" y="4777925"/>
              <a:ext cx="210850" cy="121675"/>
            </a:xfrm>
            <a:custGeom>
              <a:avLst/>
              <a:gdLst/>
              <a:ahLst/>
              <a:cxnLst/>
              <a:rect l="l" t="t" r="r" b="b"/>
              <a:pathLst>
                <a:path w="8434" h="4867" extrusionOk="0">
                  <a:moveTo>
                    <a:pt x="4289" y="1"/>
                  </a:moveTo>
                  <a:cubicBezTo>
                    <a:pt x="1919" y="1"/>
                    <a:pt x="1" y="1108"/>
                    <a:pt x="1" y="2477"/>
                  </a:cubicBezTo>
                  <a:cubicBezTo>
                    <a:pt x="1" y="3624"/>
                    <a:pt x="1355" y="4587"/>
                    <a:pt x="3192" y="4867"/>
                  </a:cubicBezTo>
                  <a:lnTo>
                    <a:pt x="8434" y="1841"/>
                  </a:lnTo>
                  <a:cubicBezTo>
                    <a:pt x="7948" y="780"/>
                    <a:pt x="6278" y="1"/>
                    <a:pt x="428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016;p55">
              <a:extLst>
                <a:ext uri="{FF2B5EF4-FFF2-40B4-BE49-F238E27FC236}">
                  <a16:creationId xmlns:a16="http://schemas.microsoft.com/office/drawing/2014/main" id="{80E707D4-3162-4268-A559-5F3A70F34934}"/>
                </a:ext>
              </a:extLst>
            </p:cNvPr>
            <p:cNvSpPr/>
            <p:nvPr/>
          </p:nvSpPr>
          <p:spPr>
            <a:xfrm>
              <a:off x="2756275" y="4635825"/>
              <a:ext cx="110325" cy="189575"/>
            </a:xfrm>
            <a:custGeom>
              <a:avLst/>
              <a:gdLst/>
              <a:ahLst/>
              <a:cxnLst/>
              <a:rect l="l" t="t" r="r" b="b"/>
              <a:pathLst>
                <a:path w="4413" h="7583" extrusionOk="0">
                  <a:moveTo>
                    <a:pt x="378" y="0"/>
                  </a:moveTo>
                  <a:cubicBezTo>
                    <a:pt x="128" y="0"/>
                    <a:pt x="1" y="341"/>
                    <a:pt x="51" y="672"/>
                  </a:cubicBezTo>
                  <a:cubicBezTo>
                    <a:pt x="147" y="1305"/>
                    <a:pt x="641" y="3754"/>
                    <a:pt x="1370" y="4994"/>
                  </a:cubicBezTo>
                  <a:cubicBezTo>
                    <a:pt x="1654" y="5528"/>
                    <a:pt x="1964" y="5891"/>
                    <a:pt x="2361" y="6347"/>
                  </a:cubicBezTo>
                  <a:cubicBezTo>
                    <a:pt x="2470" y="6470"/>
                    <a:pt x="2519" y="6590"/>
                    <a:pt x="2698" y="6850"/>
                  </a:cubicBezTo>
                  <a:cubicBezTo>
                    <a:pt x="2875" y="7111"/>
                    <a:pt x="3144" y="7369"/>
                    <a:pt x="3383" y="7482"/>
                  </a:cubicBezTo>
                  <a:cubicBezTo>
                    <a:pt x="3536" y="7555"/>
                    <a:pt x="3634" y="7582"/>
                    <a:pt x="3696" y="7582"/>
                  </a:cubicBezTo>
                  <a:cubicBezTo>
                    <a:pt x="3731" y="7582"/>
                    <a:pt x="3755" y="7574"/>
                    <a:pt x="3771" y="7560"/>
                  </a:cubicBezTo>
                  <a:cubicBezTo>
                    <a:pt x="3826" y="7511"/>
                    <a:pt x="3801" y="7446"/>
                    <a:pt x="3697" y="7382"/>
                  </a:cubicBezTo>
                  <a:cubicBezTo>
                    <a:pt x="3595" y="7318"/>
                    <a:pt x="3412" y="7230"/>
                    <a:pt x="3243" y="7030"/>
                  </a:cubicBezTo>
                  <a:lnTo>
                    <a:pt x="3243" y="7030"/>
                  </a:lnTo>
                  <a:cubicBezTo>
                    <a:pt x="3243" y="7030"/>
                    <a:pt x="3463" y="7181"/>
                    <a:pt x="3602" y="7260"/>
                  </a:cubicBezTo>
                  <a:cubicBezTo>
                    <a:pt x="3725" y="7332"/>
                    <a:pt x="3858" y="7385"/>
                    <a:pt x="3995" y="7421"/>
                  </a:cubicBezTo>
                  <a:cubicBezTo>
                    <a:pt x="4009" y="7424"/>
                    <a:pt x="4022" y="7426"/>
                    <a:pt x="4036" y="7426"/>
                  </a:cubicBezTo>
                  <a:cubicBezTo>
                    <a:pt x="4157" y="7426"/>
                    <a:pt x="4271" y="7309"/>
                    <a:pt x="4179" y="7250"/>
                  </a:cubicBezTo>
                  <a:cubicBezTo>
                    <a:pt x="4076" y="7182"/>
                    <a:pt x="3978" y="7158"/>
                    <a:pt x="3774" y="7038"/>
                  </a:cubicBezTo>
                  <a:cubicBezTo>
                    <a:pt x="3666" y="6975"/>
                    <a:pt x="3566" y="6898"/>
                    <a:pt x="3474" y="6812"/>
                  </a:cubicBezTo>
                  <a:lnTo>
                    <a:pt x="3474" y="6812"/>
                  </a:lnTo>
                  <a:cubicBezTo>
                    <a:pt x="3474" y="6812"/>
                    <a:pt x="3703" y="6930"/>
                    <a:pt x="3912" y="6993"/>
                  </a:cubicBezTo>
                  <a:cubicBezTo>
                    <a:pt x="4026" y="7027"/>
                    <a:pt x="4107" y="7037"/>
                    <a:pt x="4168" y="7037"/>
                  </a:cubicBezTo>
                  <a:cubicBezTo>
                    <a:pt x="4219" y="7037"/>
                    <a:pt x="4256" y="7030"/>
                    <a:pt x="4286" y="7023"/>
                  </a:cubicBezTo>
                  <a:cubicBezTo>
                    <a:pt x="4351" y="7008"/>
                    <a:pt x="4413" y="6902"/>
                    <a:pt x="4275" y="6837"/>
                  </a:cubicBezTo>
                  <a:cubicBezTo>
                    <a:pt x="4151" y="6777"/>
                    <a:pt x="3969" y="6755"/>
                    <a:pt x="3749" y="6604"/>
                  </a:cubicBezTo>
                  <a:cubicBezTo>
                    <a:pt x="3590" y="6494"/>
                    <a:pt x="3493" y="6395"/>
                    <a:pt x="3531" y="6386"/>
                  </a:cubicBezTo>
                  <a:cubicBezTo>
                    <a:pt x="3533" y="6385"/>
                    <a:pt x="3535" y="6385"/>
                    <a:pt x="3538" y="6385"/>
                  </a:cubicBezTo>
                  <a:cubicBezTo>
                    <a:pt x="3580" y="6385"/>
                    <a:pt x="3668" y="6449"/>
                    <a:pt x="3824" y="6468"/>
                  </a:cubicBezTo>
                  <a:cubicBezTo>
                    <a:pt x="3842" y="6470"/>
                    <a:pt x="3859" y="6471"/>
                    <a:pt x="3877" y="6471"/>
                  </a:cubicBezTo>
                  <a:cubicBezTo>
                    <a:pt x="4019" y="6471"/>
                    <a:pt x="4152" y="6402"/>
                    <a:pt x="4156" y="6322"/>
                  </a:cubicBezTo>
                  <a:cubicBezTo>
                    <a:pt x="4159" y="6231"/>
                    <a:pt x="4123" y="6275"/>
                    <a:pt x="3963" y="6228"/>
                  </a:cubicBezTo>
                  <a:cubicBezTo>
                    <a:pt x="3801" y="6182"/>
                    <a:pt x="3679" y="6082"/>
                    <a:pt x="3447" y="6035"/>
                  </a:cubicBezTo>
                  <a:cubicBezTo>
                    <a:pt x="3242" y="5994"/>
                    <a:pt x="3111" y="5959"/>
                    <a:pt x="2938" y="5870"/>
                  </a:cubicBezTo>
                  <a:cubicBezTo>
                    <a:pt x="2766" y="5782"/>
                    <a:pt x="2407" y="5221"/>
                    <a:pt x="2136" y="4721"/>
                  </a:cubicBezTo>
                  <a:cubicBezTo>
                    <a:pt x="1899" y="4165"/>
                    <a:pt x="1659" y="3247"/>
                    <a:pt x="1558" y="2885"/>
                  </a:cubicBezTo>
                  <a:cubicBezTo>
                    <a:pt x="1388" y="2271"/>
                    <a:pt x="1154" y="1015"/>
                    <a:pt x="1029" y="590"/>
                  </a:cubicBezTo>
                  <a:cubicBezTo>
                    <a:pt x="905" y="166"/>
                    <a:pt x="702" y="67"/>
                    <a:pt x="449" y="9"/>
                  </a:cubicBezTo>
                  <a:cubicBezTo>
                    <a:pt x="424" y="3"/>
                    <a:pt x="401" y="0"/>
                    <a:pt x="37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017;p55">
              <a:extLst>
                <a:ext uri="{FF2B5EF4-FFF2-40B4-BE49-F238E27FC236}">
                  <a16:creationId xmlns:a16="http://schemas.microsoft.com/office/drawing/2014/main" id="{AED6933C-29B5-4996-BA1A-6431B756312D}"/>
                </a:ext>
              </a:extLst>
            </p:cNvPr>
            <p:cNvSpPr/>
            <p:nvPr/>
          </p:nvSpPr>
          <p:spPr>
            <a:xfrm>
              <a:off x="2753275" y="4634300"/>
              <a:ext cx="44375" cy="82550"/>
            </a:xfrm>
            <a:custGeom>
              <a:avLst/>
              <a:gdLst/>
              <a:ahLst/>
              <a:cxnLst/>
              <a:rect l="l" t="t" r="r" b="b"/>
              <a:pathLst>
                <a:path w="1775" h="3302" extrusionOk="0">
                  <a:moveTo>
                    <a:pt x="610" y="1"/>
                  </a:moveTo>
                  <a:cubicBezTo>
                    <a:pt x="588" y="1"/>
                    <a:pt x="567" y="2"/>
                    <a:pt x="545" y="6"/>
                  </a:cubicBezTo>
                  <a:cubicBezTo>
                    <a:pt x="1" y="91"/>
                    <a:pt x="61" y="621"/>
                    <a:pt x="202" y="1452"/>
                  </a:cubicBezTo>
                  <a:cubicBezTo>
                    <a:pt x="343" y="2284"/>
                    <a:pt x="682" y="3276"/>
                    <a:pt x="682" y="3276"/>
                  </a:cubicBezTo>
                  <a:cubicBezTo>
                    <a:pt x="760" y="3294"/>
                    <a:pt x="837" y="3302"/>
                    <a:pt x="912" y="3302"/>
                  </a:cubicBezTo>
                  <a:cubicBezTo>
                    <a:pt x="1383" y="3302"/>
                    <a:pt x="1774" y="2991"/>
                    <a:pt x="1774" y="2991"/>
                  </a:cubicBezTo>
                  <a:cubicBezTo>
                    <a:pt x="1745" y="2787"/>
                    <a:pt x="1698" y="2588"/>
                    <a:pt x="1632" y="2394"/>
                  </a:cubicBezTo>
                  <a:cubicBezTo>
                    <a:pt x="1520" y="2064"/>
                    <a:pt x="1354" y="1118"/>
                    <a:pt x="1225" y="679"/>
                  </a:cubicBezTo>
                  <a:cubicBezTo>
                    <a:pt x="1107" y="273"/>
                    <a:pt x="882" y="1"/>
                    <a:pt x="61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018;p55">
              <a:extLst>
                <a:ext uri="{FF2B5EF4-FFF2-40B4-BE49-F238E27FC236}">
                  <a16:creationId xmlns:a16="http://schemas.microsoft.com/office/drawing/2014/main" id="{39B6DFE1-FEE5-45B3-A04A-3071DECDD6A5}"/>
                </a:ext>
              </a:extLst>
            </p:cNvPr>
            <p:cNvSpPr/>
            <p:nvPr/>
          </p:nvSpPr>
          <p:spPr>
            <a:xfrm>
              <a:off x="2766700" y="4702325"/>
              <a:ext cx="35775" cy="27325"/>
            </a:xfrm>
            <a:custGeom>
              <a:avLst/>
              <a:gdLst/>
              <a:ahLst/>
              <a:cxnLst/>
              <a:rect l="l" t="t" r="r" b="b"/>
              <a:pathLst>
                <a:path w="1431" h="1093" extrusionOk="0">
                  <a:moveTo>
                    <a:pt x="1188" y="1"/>
                  </a:moveTo>
                  <a:lnTo>
                    <a:pt x="1211" y="111"/>
                  </a:lnTo>
                  <a:cubicBezTo>
                    <a:pt x="1074" y="251"/>
                    <a:pt x="903" y="352"/>
                    <a:pt x="715" y="404"/>
                  </a:cubicBezTo>
                  <a:cubicBezTo>
                    <a:pt x="516" y="459"/>
                    <a:pt x="361" y="472"/>
                    <a:pt x="260" y="472"/>
                  </a:cubicBezTo>
                  <a:cubicBezTo>
                    <a:pt x="166" y="472"/>
                    <a:pt x="116" y="461"/>
                    <a:pt x="116" y="461"/>
                  </a:cubicBezTo>
                  <a:lnTo>
                    <a:pt x="75" y="340"/>
                  </a:lnTo>
                  <a:lnTo>
                    <a:pt x="75" y="340"/>
                  </a:lnTo>
                  <a:cubicBezTo>
                    <a:pt x="1" y="502"/>
                    <a:pt x="214" y="872"/>
                    <a:pt x="305" y="1005"/>
                  </a:cubicBezTo>
                  <a:cubicBezTo>
                    <a:pt x="345" y="1065"/>
                    <a:pt x="444" y="1093"/>
                    <a:pt x="569" y="1093"/>
                  </a:cubicBezTo>
                  <a:cubicBezTo>
                    <a:pt x="836" y="1093"/>
                    <a:pt x="1219" y="963"/>
                    <a:pt x="1388" y="738"/>
                  </a:cubicBezTo>
                  <a:cubicBezTo>
                    <a:pt x="1430" y="683"/>
                    <a:pt x="1416" y="514"/>
                    <a:pt x="1331" y="259"/>
                  </a:cubicBezTo>
                  <a:cubicBezTo>
                    <a:pt x="1247" y="3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019;p55">
              <a:extLst>
                <a:ext uri="{FF2B5EF4-FFF2-40B4-BE49-F238E27FC236}">
                  <a16:creationId xmlns:a16="http://schemas.microsoft.com/office/drawing/2014/main" id="{0238BB06-CF3C-459D-B896-FEF167643E4A}"/>
                </a:ext>
              </a:extLst>
            </p:cNvPr>
            <p:cNvSpPr/>
            <p:nvPr/>
          </p:nvSpPr>
          <p:spPr>
            <a:xfrm>
              <a:off x="2829600" y="4966300"/>
              <a:ext cx="63325" cy="43150"/>
            </a:xfrm>
            <a:custGeom>
              <a:avLst/>
              <a:gdLst/>
              <a:ahLst/>
              <a:cxnLst/>
              <a:rect l="l" t="t" r="r" b="b"/>
              <a:pathLst>
                <a:path w="2533" h="1726" extrusionOk="0">
                  <a:moveTo>
                    <a:pt x="127" y="1"/>
                  </a:moveTo>
                  <a:cubicBezTo>
                    <a:pt x="115" y="105"/>
                    <a:pt x="96" y="207"/>
                    <a:pt x="70" y="310"/>
                  </a:cubicBezTo>
                  <a:cubicBezTo>
                    <a:pt x="33" y="449"/>
                    <a:pt x="0" y="678"/>
                    <a:pt x="24" y="791"/>
                  </a:cubicBezTo>
                  <a:cubicBezTo>
                    <a:pt x="50" y="904"/>
                    <a:pt x="372" y="1064"/>
                    <a:pt x="549" y="1087"/>
                  </a:cubicBezTo>
                  <a:cubicBezTo>
                    <a:pt x="727" y="1111"/>
                    <a:pt x="1003" y="1301"/>
                    <a:pt x="1104" y="1430"/>
                  </a:cubicBezTo>
                  <a:cubicBezTo>
                    <a:pt x="1236" y="1597"/>
                    <a:pt x="1568" y="1725"/>
                    <a:pt x="1814" y="1725"/>
                  </a:cubicBezTo>
                  <a:cubicBezTo>
                    <a:pt x="1838" y="1725"/>
                    <a:pt x="1861" y="1724"/>
                    <a:pt x="1884" y="1722"/>
                  </a:cubicBezTo>
                  <a:cubicBezTo>
                    <a:pt x="2132" y="1693"/>
                    <a:pt x="2414" y="1635"/>
                    <a:pt x="2473" y="1533"/>
                  </a:cubicBezTo>
                  <a:cubicBezTo>
                    <a:pt x="2533" y="1433"/>
                    <a:pt x="2450" y="1321"/>
                    <a:pt x="1928" y="948"/>
                  </a:cubicBezTo>
                  <a:cubicBezTo>
                    <a:pt x="1406" y="577"/>
                    <a:pt x="1056" y="351"/>
                    <a:pt x="892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020;p55">
              <a:extLst>
                <a:ext uri="{FF2B5EF4-FFF2-40B4-BE49-F238E27FC236}">
                  <a16:creationId xmlns:a16="http://schemas.microsoft.com/office/drawing/2014/main" id="{8E2290B8-3215-4E04-ACA7-D462E64F92A1}"/>
                </a:ext>
              </a:extLst>
            </p:cNvPr>
            <p:cNvSpPr/>
            <p:nvPr/>
          </p:nvSpPr>
          <p:spPr>
            <a:xfrm>
              <a:off x="2764100" y="5006575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937" y="1"/>
                  </a:moveTo>
                  <a:lnTo>
                    <a:pt x="154" y="10"/>
                  </a:lnTo>
                  <a:cubicBezTo>
                    <a:pt x="152" y="76"/>
                    <a:pt x="133" y="169"/>
                    <a:pt x="121" y="255"/>
                  </a:cubicBezTo>
                  <a:cubicBezTo>
                    <a:pt x="109" y="341"/>
                    <a:pt x="86" y="428"/>
                    <a:pt x="67" y="514"/>
                  </a:cubicBezTo>
                  <a:cubicBezTo>
                    <a:pt x="28" y="684"/>
                    <a:pt x="1" y="861"/>
                    <a:pt x="89" y="1022"/>
                  </a:cubicBezTo>
                  <a:cubicBezTo>
                    <a:pt x="155" y="1142"/>
                    <a:pt x="286" y="1209"/>
                    <a:pt x="390" y="1296"/>
                  </a:cubicBezTo>
                  <a:cubicBezTo>
                    <a:pt x="591" y="1461"/>
                    <a:pt x="707" y="1706"/>
                    <a:pt x="855" y="1919"/>
                  </a:cubicBezTo>
                  <a:cubicBezTo>
                    <a:pt x="988" y="2109"/>
                    <a:pt x="1211" y="2197"/>
                    <a:pt x="1438" y="2229"/>
                  </a:cubicBezTo>
                  <a:cubicBezTo>
                    <a:pt x="1522" y="2242"/>
                    <a:pt x="1607" y="2245"/>
                    <a:pt x="1692" y="2245"/>
                  </a:cubicBezTo>
                  <a:cubicBezTo>
                    <a:pt x="1728" y="2245"/>
                    <a:pt x="1764" y="2244"/>
                    <a:pt x="1800" y="2244"/>
                  </a:cubicBezTo>
                  <a:cubicBezTo>
                    <a:pt x="1928" y="2243"/>
                    <a:pt x="2123" y="2168"/>
                    <a:pt x="2111" y="2009"/>
                  </a:cubicBezTo>
                  <a:cubicBezTo>
                    <a:pt x="2107" y="1958"/>
                    <a:pt x="2076" y="1915"/>
                    <a:pt x="2045" y="1875"/>
                  </a:cubicBezTo>
                  <a:cubicBezTo>
                    <a:pt x="1841" y="1610"/>
                    <a:pt x="1620" y="1357"/>
                    <a:pt x="1433" y="1080"/>
                  </a:cubicBezTo>
                  <a:cubicBezTo>
                    <a:pt x="1222" y="767"/>
                    <a:pt x="1013" y="471"/>
                    <a:pt x="9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021;p55">
              <a:extLst>
                <a:ext uri="{FF2B5EF4-FFF2-40B4-BE49-F238E27FC236}">
                  <a16:creationId xmlns:a16="http://schemas.microsoft.com/office/drawing/2014/main" id="{4E5C82E7-6F7C-45C7-BF86-9FF4DFEDB387}"/>
                </a:ext>
              </a:extLst>
            </p:cNvPr>
            <p:cNvSpPr/>
            <p:nvPr/>
          </p:nvSpPr>
          <p:spPr>
            <a:xfrm>
              <a:off x="2686000" y="4772775"/>
              <a:ext cx="185575" cy="236450"/>
            </a:xfrm>
            <a:custGeom>
              <a:avLst/>
              <a:gdLst/>
              <a:ahLst/>
              <a:cxnLst/>
              <a:rect l="l" t="t" r="r" b="b"/>
              <a:pathLst>
                <a:path w="7423" h="9458" extrusionOk="0">
                  <a:moveTo>
                    <a:pt x="3922" y="0"/>
                  </a:moveTo>
                  <a:lnTo>
                    <a:pt x="284" y="915"/>
                  </a:lnTo>
                  <a:cubicBezTo>
                    <a:pt x="1" y="2687"/>
                    <a:pt x="912" y="3204"/>
                    <a:pt x="1776" y="3870"/>
                  </a:cubicBezTo>
                  <a:cubicBezTo>
                    <a:pt x="2477" y="4409"/>
                    <a:pt x="2940" y="4791"/>
                    <a:pt x="2940" y="4791"/>
                  </a:cubicBezTo>
                  <a:cubicBezTo>
                    <a:pt x="2940" y="4791"/>
                    <a:pt x="2924" y="5180"/>
                    <a:pt x="2917" y="6053"/>
                  </a:cubicBezTo>
                  <a:cubicBezTo>
                    <a:pt x="2910" y="6823"/>
                    <a:pt x="3278" y="9362"/>
                    <a:pt x="3278" y="9362"/>
                  </a:cubicBezTo>
                  <a:cubicBezTo>
                    <a:pt x="3278" y="9362"/>
                    <a:pt x="3461" y="9457"/>
                    <a:pt x="3688" y="9457"/>
                  </a:cubicBezTo>
                  <a:cubicBezTo>
                    <a:pt x="3807" y="9457"/>
                    <a:pt x="3938" y="9431"/>
                    <a:pt x="4061" y="9353"/>
                  </a:cubicBezTo>
                  <a:cubicBezTo>
                    <a:pt x="4061" y="9353"/>
                    <a:pt x="4208" y="7469"/>
                    <a:pt x="4295" y="6500"/>
                  </a:cubicBezTo>
                  <a:cubicBezTo>
                    <a:pt x="4415" y="5185"/>
                    <a:pt x="4545" y="4511"/>
                    <a:pt x="4477" y="4227"/>
                  </a:cubicBezTo>
                  <a:cubicBezTo>
                    <a:pt x="4418" y="3979"/>
                    <a:pt x="3527" y="2747"/>
                    <a:pt x="3255" y="2329"/>
                  </a:cubicBezTo>
                  <a:lnTo>
                    <a:pt x="3255" y="2329"/>
                  </a:lnTo>
                  <a:lnTo>
                    <a:pt x="5760" y="3784"/>
                  </a:lnTo>
                  <a:cubicBezTo>
                    <a:pt x="5760" y="3784"/>
                    <a:pt x="5674" y="4421"/>
                    <a:pt x="5688" y="4897"/>
                  </a:cubicBezTo>
                  <a:cubicBezTo>
                    <a:pt x="5714" y="5940"/>
                    <a:pt x="5871" y="7742"/>
                    <a:pt x="5871" y="7742"/>
                  </a:cubicBezTo>
                  <a:cubicBezTo>
                    <a:pt x="5871" y="7742"/>
                    <a:pt x="6057" y="7876"/>
                    <a:pt x="6286" y="7876"/>
                  </a:cubicBezTo>
                  <a:cubicBezTo>
                    <a:pt x="6398" y="7876"/>
                    <a:pt x="6521" y="7843"/>
                    <a:pt x="6637" y="7747"/>
                  </a:cubicBezTo>
                  <a:cubicBezTo>
                    <a:pt x="6637" y="7747"/>
                    <a:pt x="7423" y="3502"/>
                    <a:pt x="7423" y="3128"/>
                  </a:cubicBezTo>
                  <a:cubicBezTo>
                    <a:pt x="7423" y="2560"/>
                    <a:pt x="4954" y="862"/>
                    <a:pt x="4487" y="467"/>
                  </a:cubicBezTo>
                  <a:cubicBezTo>
                    <a:pt x="4220" y="240"/>
                    <a:pt x="3922" y="0"/>
                    <a:pt x="392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022;p55">
              <a:extLst>
                <a:ext uri="{FF2B5EF4-FFF2-40B4-BE49-F238E27FC236}">
                  <a16:creationId xmlns:a16="http://schemas.microsoft.com/office/drawing/2014/main" id="{8895680A-94E4-41BF-B63E-2209DE460595}"/>
                </a:ext>
              </a:extLst>
            </p:cNvPr>
            <p:cNvSpPr/>
            <p:nvPr/>
          </p:nvSpPr>
          <p:spPr>
            <a:xfrm>
              <a:off x="2767375" y="4810575"/>
              <a:ext cx="62675" cy="56825"/>
            </a:xfrm>
            <a:custGeom>
              <a:avLst/>
              <a:gdLst/>
              <a:ahLst/>
              <a:cxnLst/>
              <a:rect l="l" t="t" r="r" b="b"/>
              <a:pathLst>
                <a:path w="2507" h="2273" extrusionOk="0">
                  <a:moveTo>
                    <a:pt x="573" y="0"/>
                  </a:moveTo>
                  <a:cubicBezTo>
                    <a:pt x="402" y="519"/>
                    <a:pt x="0" y="817"/>
                    <a:pt x="0" y="817"/>
                  </a:cubicBezTo>
                  <a:lnTo>
                    <a:pt x="2506" y="2272"/>
                  </a:lnTo>
                  <a:cubicBezTo>
                    <a:pt x="2506" y="2272"/>
                    <a:pt x="415" y="892"/>
                    <a:pt x="484" y="622"/>
                  </a:cubicBezTo>
                  <a:cubicBezTo>
                    <a:pt x="551" y="350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023;p55">
              <a:extLst>
                <a:ext uri="{FF2B5EF4-FFF2-40B4-BE49-F238E27FC236}">
                  <a16:creationId xmlns:a16="http://schemas.microsoft.com/office/drawing/2014/main" id="{F4C59936-99EB-4CDC-AF3C-A1425E69417B}"/>
                </a:ext>
              </a:extLst>
            </p:cNvPr>
            <p:cNvSpPr/>
            <p:nvPr/>
          </p:nvSpPr>
          <p:spPr>
            <a:xfrm>
              <a:off x="2704500" y="4626250"/>
              <a:ext cx="61650" cy="57200"/>
            </a:xfrm>
            <a:custGeom>
              <a:avLst/>
              <a:gdLst/>
              <a:ahLst/>
              <a:cxnLst/>
              <a:rect l="l" t="t" r="r" b="b"/>
              <a:pathLst>
                <a:path w="2466" h="228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578" y="1"/>
                    <a:pt x="621" y="845"/>
                    <a:pt x="603" y="920"/>
                  </a:cubicBezTo>
                  <a:cubicBezTo>
                    <a:pt x="584" y="994"/>
                    <a:pt x="215" y="1242"/>
                    <a:pt x="108" y="1330"/>
                  </a:cubicBezTo>
                  <a:cubicBezTo>
                    <a:pt x="0" y="1420"/>
                    <a:pt x="691" y="2101"/>
                    <a:pt x="1027" y="2255"/>
                  </a:cubicBezTo>
                  <a:cubicBezTo>
                    <a:pt x="1076" y="2277"/>
                    <a:pt x="1141" y="2288"/>
                    <a:pt x="1216" y="2288"/>
                  </a:cubicBezTo>
                  <a:cubicBezTo>
                    <a:pt x="1653" y="2288"/>
                    <a:pt x="2431" y="1926"/>
                    <a:pt x="2446" y="1480"/>
                  </a:cubicBezTo>
                  <a:cubicBezTo>
                    <a:pt x="2466" y="958"/>
                    <a:pt x="2265" y="518"/>
                    <a:pt x="2101" y="495"/>
                  </a:cubicBezTo>
                  <a:cubicBezTo>
                    <a:pt x="1938" y="47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024;p55">
              <a:extLst>
                <a:ext uri="{FF2B5EF4-FFF2-40B4-BE49-F238E27FC236}">
                  <a16:creationId xmlns:a16="http://schemas.microsoft.com/office/drawing/2014/main" id="{770B0616-3052-49BD-A367-E63B3CFB0C39}"/>
                </a:ext>
              </a:extLst>
            </p:cNvPr>
            <p:cNvSpPr/>
            <p:nvPr/>
          </p:nvSpPr>
          <p:spPr>
            <a:xfrm>
              <a:off x="2718950" y="4626250"/>
              <a:ext cx="37500" cy="27075"/>
            </a:xfrm>
            <a:custGeom>
              <a:avLst/>
              <a:gdLst/>
              <a:ahLst/>
              <a:cxnLst/>
              <a:rect l="l" t="t" r="r" b="b"/>
              <a:pathLst>
                <a:path w="1500" h="10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95"/>
                    <a:pt x="16" y="331"/>
                  </a:cubicBezTo>
                  <a:cubicBezTo>
                    <a:pt x="16" y="489"/>
                    <a:pt x="116" y="651"/>
                    <a:pt x="242" y="748"/>
                  </a:cubicBezTo>
                  <a:cubicBezTo>
                    <a:pt x="356" y="838"/>
                    <a:pt x="484" y="912"/>
                    <a:pt x="619" y="966"/>
                  </a:cubicBezTo>
                  <a:cubicBezTo>
                    <a:pt x="705" y="1000"/>
                    <a:pt x="884" y="1082"/>
                    <a:pt x="1069" y="1082"/>
                  </a:cubicBezTo>
                  <a:cubicBezTo>
                    <a:pt x="1180" y="1082"/>
                    <a:pt x="1292" y="1053"/>
                    <a:pt x="1388" y="967"/>
                  </a:cubicBezTo>
                  <a:cubicBezTo>
                    <a:pt x="1499" y="867"/>
                    <a:pt x="1370" y="645"/>
                    <a:pt x="1294" y="491"/>
                  </a:cubicBezTo>
                  <a:cubicBezTo>
                    <a:pt x="945" y="38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025;p55">
              <a:extLst>
                <a:ext uri="{FF2B5EF4-FFF2-40B4-BE49-F238E27FC236}">
                  <a16:creationId xmlns:a16="http://schemas.microsoft.com/office/drawing/2014/main" id="{7FB63F4C-918A-4A00-91F4-8C14A9C81845}"/>
                </a:ext>
              </a:extLst>
            </p:cNvPr>
            <p:cNvSpPr/>
            <p:nvPr/>
          </p:nvSpPr>
          <p:spPr>
            <a:xfrm>
              <a:off x="2690300" y="4633775"/>
              <a:ext cx="100525" cy="180975"/>
            </a:xfrm>
            <a:custGeom>
              <a:avLst/>
              <a:gdLst/>
              <a:ahLst/>
              <a:cxnLst/>
              <a:rect l="l" t="t" r="r" b="b"/>
              <a:pathLst>
                <a:path w="4021" h="7239" extrusionOk="0">
                  <a:moveTo>
                    <a:pt x="2950" y="0"/>
                  </a:moveTo>
                  <a:cubicBezTo>
                    <a:pt x="2723" y="0"/>
                    <a:pt x="2439" y="229"/>
                    <a:pt x="2439" y="229"/>
                  </a:cubicBezTo>
                  <a:cubicBezTo>
                    <a:pt x="2812" y="532"/>
                    <a:pt x="2818" y="1021"/>
                    <a:pt x="2576" y="1452"/>
                  </a:cubicBezTo>
                  <a:cubicBezTo>
                    <a:pt x="1413" y="1341"/>
                    <a:pt x="1051" y="745"/>
                    <a:pt x="1051" y="745"/>
                  </a:cubicBezTo>
                  <a:cubicBezTo>
                    <a:pt x="1051" y="745"/>
                    <a:pt x="876" y="828"/>
                    <a:pt x="447" y="1133"/>
                  </a:cubicBezTo>
                  <a:cubicBezTo>
                    <a:pt x="127" y="1361"/>
                    <a:pt x="0" y="1348"/>
                    <a:pt x="42" y="1986"/>
                  </a:cubicBezTo>
                  <a:cubicBezTo>
                    <a:pt x="86" y="2625"/>
                    <a:pt x="255" y="3203"/>
                    <a:pt x="319" y="3997"/>
                  </a:cubicBezTo>
                  <a:cubicBezTo>
                    <a:pt x="379" y="4747"/>
                    <a:pt x="157" y="6001"/>
                    <a:pt x="71" y="6716"/>
                  </a:cubicBezTo>
                  <a:cubicBezTo>
                    <a:pt x="164" y="6919"/>
                    <a:pt x="628" y="7083"/>
                    <a:pt x="1060" y="7184"/>
                  </a:cubicBezTo>
                  <a:cubicBezTo>
                    <a:pt x="1213" y="7220"/>
                    <a:pt x="1377" y="7238"/>
                    <a:pt x="1550" y="7238"/>
                  </a:cubicBezTo>
                  <a:cubicBezTo>
                    <a:pt x="1970" y="7238"/>
                    <a:pt x="2442" y="7131"/>
                    <a:pt x="2937" y="6904"/>
                  </a:cubicBezTo>
                  <a:cubicBezTo>
                    <a:pt x="4021" y="6409"/>
                    <a:pt x="3875" y="5753"/>
                    <a:pt x="3875" y="5753"/>
                  </a:cubicBezTo>
                  <a:cubicBezTo>
                    <a:pt x="3875" y="5753"/>
                    <a:pt x="3831" y="3530"/>
                    <a:pt x="3846" y="2634"/>
                  </a:cubicBezTo>
                  <a:cubicBezTo>
                    <a:pt x="3860" y="1738"/>
                    <a:pt x="3702" y="1161"/>
                    <a:pt x="3544" y="680"/>
                  </a:cubicBezTo>
                  <a:cubicBezTo>
                    <a:pt x="3386" y="198"/>
                    <a:pt x="3015" y="7"/>
                    <a:pt x="3015" y="7"/>
                  </a:cubicBezTo>
                  <a:cubicBezTo>
                    <a:pt x="2995" y="3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026;p55">
              <a:extLst>
                <a:ext uri="{FF2B5EF4-FFF2-40B4-BE49-F238E27FC236}">
                  <a16:creationId xmlns:a16="http://schemas.microsoft.com/office/drawing/2014/main" id="{1289D36C-1689-46F0-AC4E-9BB1A9A3024B}"/>
                </a:ext>
              </a:extLst>
            </p:cNvPr>
            <p:cNvSpPr/>
            <p:nvPr/>
          </p:nvSpPr>
          <p:spPr>
            <a:xfrm>
              <a:off x="2751250" y="4632975"/>
              <a:ext cx="38600" cy="167700"/>
            </a:xfrm>
            <a:custGeom>
              <a:avLst/>
              <a:gdLst/>
              <a:ahLst/>
              <a:cxnLst/>
              <a:rect l="l" t="t" r="r" b="b"/>
              <a:pathLst>
                <a:path w="1544" h="6708" extrusionOk="0">
                  <a:moveTo>
                    <a:pt x="521" y="1"/>
                  </a:moveTo>
                  <a:lnTo>
                    <a:pt x="1" y="263"/>
                  </a:lnTo>
                  <a:cubicBezTo>
                    <a:pt x="1" y="263"/>
                    <a:pt x="486" y="789"/>
                    <a:pt x="727" y="1528"/>
                  </a:cubicBezTo>
                  <a:cubicBezTo>
                    <a:pt x="967" y="2268"/>
                    <a:pt x="1037" y="3391"/>
                    <a:pt x="1060" y="4150"/>
                  </a:cubicBezTo>
                  <a:cubicBezTo>
                    <a:pt x="1083" y="4911"/>
                    <a:pt x="1164" y="6707"/>
                    <a:pt x="1164" y="6707"/>
                  </a:cubicBezTo>
                  <a:cubicBezTo>
                    <a:pt x="1164" y="6707"/>
                    <a:pt x="1544" y="6447"/>
                    <a:pt x="1538" y="5776"/>
                  </a:cubicBezTo>
                  <a:cubicBezTo>
                    <a:pt x="1538" y="5776"/>
                    <a:pt x="1478" y="4588"/>
                    <a:pt x="1443" y="3543"/>
                  </a:cubicBezTo>
                  <a:cubicBezTo>
                    <a:pt x="1408" y="2500"/>
                    <a:pt x="1473" y="1619"/>
                    <a:pt x="1217" y="876"/>
                  </a:cubicBezTo>
                  <a:cubicBezTo>
                    <a:pt x="962" y="132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027;p55">
              <a:extLst>
                <a:ext uri="{FF2B5EF4-FFF2-40B4-BE49-F238E27FC236}">
                  <a16:creationId xmlns:a16="http://schemas.microsoft.com/office/drawing/2014/main" id="{43CAE474-8AB8-4381-9823-650C0019DE37}"/>
                </a:ext>
              </a:extLst>
            </p:cNvPr>
            <p:cNvSpPr/>
            <p:nvPr/>
          </p:nvSpPr>
          <p:spPr>
            <a:xfrm>
              <a:off x="2747175" y="4632950"/>
              <a:ext cx="33950" cy="76600"/>
            </a:xfrm>
            <a:custGeom>
              <a:avLst/>
              <a:gdLst/>
              <a:ahLst/>
              <a:cxnLst/>
              <a:rect l="l" t="t" r="r" b="b"/>
              <a:pathLst>
                <a:path w="1358" h="3064" extrusionOk="0">
                  <a:moveTo>
                    <a:pt x="1" y="1"/>
                  </a:moveTo>
                  <a:cubicBezTo>
                    <a:pt x="1" y="1"/>
                    <a:pt x="247" y="289"/>
                    <a:pt x="521" y="875"/>
                  </a:cubicBezTo>
                  <a:cubicBezTo>
                    <a:pt x="795" y="1462"/>
                    <a:pt x="1049" y="2077"/>
                    <a:pt x="1160" y="3063"/>
                  </a:cubicBezTo>
                  <a:cubicBezTo>
                    <a:pt x="1160" y="3063"/>
                    <a:pt x="1357" y="2027"/>
                    <a:pt x="1306" y="1703"/>
                  </a:cubicBezTo>
                  <a:cubicBezTo>
                    <a:pt x="1256" y="1379"/>
                    <a:pt x="973" y="1251"/>
                    <a:pt x="973" y="1251"/>
                  </a:cubicBezTo>
                  <a:cubicBezTo>
                    <a:pt x="973" y="1251"/>
                    <a:pt x="768" y="423"/>
                    <a:pt x="684" y="226"/>
                  </a:cubicBezTo>
                  <a:cubicBezTo>
                    <a:pt x="598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028;p55">
              <a:extLst>
                <a:ext uri="{FF2B5EF4-FFF2-40B4-BE49-F238E27FC236}">
                  <a16:creationId xmlns:a16="http://schemas.microsoft.com/office/drawing/2014/main" id="{2C6943E9-BA44-4B39-8C46-4A58232AF875}"/>
                </a:ext>
              </a:extLst>
            </p:cNvPr>
            <p:cNvSpPr/>
            <p:nvPr/>
          </p:nvSpPr>
          <p:spPr>
            <a:xfrm>
              <a:off x="2685200" y="4649250"/>
              <a:ext cx="56175" cy="175000"/>
            </a:xfrm>
            <a:custGeom>
              <a:avLst/>
              <a:gdLst/>
              <a:ahLst/>
              <a:cxnLst/>
              <a:rect l="l" t="t" r="r" b="b"/>
              <a:pathLst>
                <a:path w="2247" h="7000" extrusionOk="0">
                  <a:moveTo>
                    <a:pt x="1375" y="0"/>
                  </a:moveTo>
                  <a:cubicBezTo>
                    <a:pt x="1375" y="0"/>
                    <a:pt x="669" y="363"/>
                    <a:pt x="334" y="646"/>
                  </a:cubicBezTo>
                  <a:cubicBezTo>
                    <a:pt x="0" y="928"/>
                    <a:pt x="245" y="1661"/>
                    <a:pt x="348" y="2497"/>
                  </a:cubicBezTo>
                  <a:cubicBezTo>
                    <a:pt x="450" y="3334"/>
                    <a:pt x="501" y="4509"/>
                    <a:pt x="334" y="5319"/>
                  </a:cubicBezTo>
                  <a:cubicBezTo>
                    <a:pt x="168" y="6127"/>
                    <a:pt x="104" y="6599"/>
                    <a:pt x="104" y="6599"/>
                  </a:cubicBezTo>
                  <a:cubicBezTo>
                    <a:pt x="114" y="6600"/>
                    <a:pt x="124" y="6600"/>
                    <a:pt x="134" y="6600"/>
                  </a:cubicBezTo>
                  <a:cubicBezTo>
                    <a:pt x="621" y="6600"/>
                    <a:pt x="733" y="6055"/>
                    <a:pt x="733" y="6055"/>
                  </a:cubicBezTo>
                  <a:cubicBezTo>
                    <a:pt x="785" y="6869"/>
                    <a:pt x="1972" y="7000"/>
                    <a:pt x="1972" y="7000"/>
                  </a:cubicBezTo>
                  <a:cubicBezTo>
                    <a:pt x="1972" y="7000"/>
                    <a:pt x="2247" y="3445"/>
                    <a:pt x="2161" y="1962"/>
                  </a:cubicBezTo>
                  <a:cubicBezTo>
                    <a:pt x="2074" y="479"/>
                    <a:pt x="1377" y="270"/>
                    <a:pt x="137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4029;p55">
              <a:extLst>
                <a:ext uri="{FF2B5EF4-FFF2-40B4-BE49-F238E27FC236}">
                  <a16:creationId xmlns:a16="http://schemas.microsoft.com/office/drawing/2014/main" id="{9A1753D8-E03B-4905-BC08-E000832C187A}"/>
                </a:ext>
              </a:extLst>
            </p:cNvPr>
            <p:cNvSpPr/>
            <p:nvPr/>
          </p:nvSpPr>
          <p:spPr>
            <a:xfrm>
              <a:off x="2709375" y="4642675"/>
              <a:ext cx="33500" cy="81625"/>
            </a:xfrm>
            <a:custGeom>
              <a:avLst/>
              <a:gdLst/>
              <a:ahLst/>
              <a:cxnLst/>
              <a:rect l="l" t="t" r="r" b="b"/>
              <a:pathLst>
                <a:path w="1340" h="3265" extrusionOk="0">
                  <a:moveTo>
                    <a:pt x="410" y="0"/>
                  </a:moveTo>
                  <a:cubicBezTo>
                    <a:pt x="410" y="0"/>
                    <a:pt x="294" y="63"/>
                    <a:pt x="264" y="149"/>
                  </a:cubicBezTo>
                  <a:cubicBezTo>
                    <a:pt x="233" y="234"/>
                    <a:pt x="1" y="488"/>
                    <a:pt x="1" y="488"/>
                  </a:cubicBezTo>
                  <a:cubicBezTo>
                    <a:pt x="1" y="488"/>
                    <a:pt x="103" y="790"/>
                    <a:pt x="410" y="1080"/>
                  </a:cubicBezTo>
                  <a:cubicBezTo>
                    <a:pt x="716" y="1368"/>
                    <a:pt x="920" y="1714"/>
                    <a:pt x="920" y="1714"/>
                  </a:cubicBezTo>
                  <a:cubicBezTo>
                    <a:pt x="920" y="1714"/>
                    <a:pt x="725" y="2362"/>
                    <a:pt x="701" y="2503"/>
                  </a:cubicBezTo>
                  <a:cubicBezTo>
                    <a:pt x="678" y="2644"/>
                    <a:pt x="1211" y="3264"/>
                    <a:pt x="1211" y="3264"/>
                  </a:cubicBezTo>
                  <a:cubicBezTo>
                    <a:pt x="1211" y="3264"/>
                    <a:pt x="1339" y="2120"/>
                    <a:pt x="1098" y="1424"/>
                  </a:cubicBezTo>
                  <a:cubicBezTo>
                    <a:pt x="858" y="728"/>
                    <a:pt x="434" y="327"/>
                    <a:pt x="412" y="210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030;p55">
              <a:extLst>
                <a:ext uri="{FF2B5EF4-FFF2-40B4-BE49-F238E27FC236}">
                  <a16:creationId xmlns:a16="http://schemas.microsoft.com/office/drawing/2014/main" id="{F37D8F83-5F42-41A3-951F-44C53DCC0401}"/>
                </a:ext>
              </a:extLst>
            </p:cNvPr>
            <p:cNvSpPr/>
            <p:nvPr/>
          </p:nvSpPr>
          <p:spPr>
            <a:xfrm>
              <a:off x="2702150" y="4566900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405" y="1"/>
                  </a:moveTo>
                  <a:cubicBezTo>
                    <a:pt x="1381" y="1"/>
                    <a:pt x="1358" y="1"/>
                    <a:pt x="1334" y="3"/>
                  </a:cubicBezTo>
                  <a:cubicBezTo>
                    <a:pt x="777" y="31"/>
                    <a:pt x="301" y="413"/>
                    <a:pt x="150" y="951"/>
                  </a:cubicBezTo>
                  <a:cubicBezTo>
                    <a:pt x="0" y="1488"/>
                    <a:pt x="210" y="2061"/>
                    <a:pt x="672" y="2375"/>
                  </a:cubicBezTo>
                  <a:cubicBezTo>
                    <a:pt x="672" y="2375"/>
                    <a:pt x="734" y="2611"/>
                    <a:pt x="776" y="2661"/>
                  </a:cubicBezTo>
                  <a:cubicBezTo>
                    <a:pt x="997" y="2919"/>
                    <a:pt x="1632" y="3086"/>
                    <a:pt x="1891" y="3086"/>
                  </a:cubicBezTo>
                  <a:cubicBezTo>
                    <a:pt x="1912" y="3086"/>
                    <a:pt x="1931" y="3085"/>
                    <a:pt x="1947" y="3083"/>
                  </a:cubicBezTo>
                  <a:cubicBezTo>
                    <a:pt x="2212" y="3046"/>
                    <a:pt x="2357" y="2935"/>
                    <a:pt x="2484" y="2643"/>
                  </a:cubicBezTo>
                  <a:cubicBezTo>
                    <a:pt x="2708" y="2129"/>
                    <a:pt x="2638" y="1441"/>
                    <a:pt x="2583" y="1116"/>
                  </a:cubicBezTo>
                  <a:cubicBezTo>
                    <a:pt x="2485" y="484"/>
                    <a:pt x="2042" y="1"/>
                    <a:pt x="1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031;p55">
              <a:extLst>
                <a:ext uri="{FF2B5EF4-FFF2-40B4-BE49-F238E27FC236}">
                  <a16:creationId xmlns:a16="http://schemas.microsoft.com/office/drawing/2014/main" id="{614196A1-23BF-4D4B-A55E-875FDF613310}"/>
                </a:ext>
              </a:extLst>
            </p:cNvPr>
            <p:cNvSpPr/>
            <p:nvPr/>
          </p:nvSpPr>
          <p:spPr>
            <a:xfrm>
              <a:off x="2703725" y="4566900"/>
              <a:ext cx="60550" cy="59375"/>
            </a:xfrm>
            <a:custGeom>
              <a:avLst/>
              <a:gdLst/>
              <a:ahLst/>
              <a:cxnLst/>
              <a:rect l="l" t="t" r="r" b="b"/>
              <a:pathLst>
                <a:path w="2422" h="2375" extrusionOk="0">
                  <a:moveTo>
                    <a:pt x="1345" y="0"/>
                  </a:moveTo>
                  <a:cubicBezTo>
                    <a:pt x="1256" y="0"/>
                    <a:pt x="1164" y="10"/>
                    <a:pt x="1072" y="29"/>
                  </a:cubicBezTo>
                  <a:cubicBezTo>
                    <a:pt x="521" y="144"/>
                    <a:pt x="97" y="620"/>
                    <a:pt x="46" y="1180"/>
                  </a:cubicBezTo>
                  <a:cubicBezTo>
                    <a:pt x="0" y="1683"/>
                    <a:pt x="239" y="2120"/>
                    <a:pt x="609" y="2375"/>
                  </a:cubicBezTo>
                  <a:cubicBezTo>
                    <a:pt x="595" y="2330"/>
                    <a:pt x="255" y="1821"/>
                    <a:pt x="605" y="1709"/>
                  </a:cubicBezTo>
                  <a:lnTo>
                    <a:pt x="605" y="1709"/>
                  </a:lnTo>
                  <a:cubicBezTo>
                    <a:pt x="661" y="1773"/>
                    <a:pt x="676" y="1873"/>
                    <a:pt x="678" y="1975"/>
                  </a:cubicBezTo>
                  <a:cubicBezTo>
                    <a:pt x="678" y="1975"/>
                    <a:pt x="852" y="1960"/>
                    <a:pt x="813" y="1756"/>
                  </a:cubicBezTo>
                  <a:cubicBezTo>
                    <a:pt x="802" y="1699"/>
                    <a:pt x="792" y="1646"/>
                    <a:pt x="783" y="1599"/>
                  </a:cubicBezTo>
                  <a:cubicBezTo>
                    <a:pt x="752" y="1441"/>
                    <a:pt x="793" y="1282"/>
                    <a:pt x="882" y="1146"/>
                  </a:cubicBezTo>
                  <a:cubicBezTo>
                    <a:pt x="956" y="1039"/>
                    <a:pt x="1017" y="889"/>
                    <a:pt x="975" y="722"/>
                  </a:cubicBezTo>
                  <a:lnTo>
                    <a:pt x="975" y="722"/>
                  </a:lnTo>
                  <a:cubicBezTo>
                    <a:pt x="975" y="722"/>
                    <a:pt x="1230" y="836"/>
                    <a:pt x="1599" y="836"/>
                  </a:cubicBezTo>
                  <a:cubicBezTo>
                    <a:pt x="1711" y="836"/>
                    <a:pt x="1834" y="825"/>
                    <a:pt x="1963" y="798"/>
                  </a:cubicBezTo>
                  <a:cubicBezTo>
                    <a:pt x="2197" y="749"/>
                    <a:pt x="2357" y="661"/>
                    <a:pt x="2422" y="588"/>
                  </a:cubicBezTo>
                  <a:cubicBezTo>
                    <a:pt x="2188" y="234"/>
                    <a:pt x="1794" y="0"/>
                    <a:pt x="1345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032;p55">
              <a:extLst>
                <a:ext uri="{FF2B5EF4-FFF2-40B4-BE49-F238E27FC236}">
                  <a16:creationId xmlns:a16="http://schemas.microsoft.com/office/drawing/2014/main" id="{9B4D7AA9-ED5D-4433-84DA-701906E2C13E}"/>
                </a:ext>
              </a:extLst>
            </p:cNvPr>
            <p:cNvSpPr/>
            <p:nvPr/>
          </p:nvSpPr>
          <p:spPr>
            <a:xfrm>
              <a:off x="2702850" y="4564425"/>
              <a:ext cx="75200" cy="45425"/>
            </a:xfrm>
            <a:custGeom>
              <a:avLst/>
              <a:gdLst/>
              <a:ahLst/>
              <a:cxnLst/>
              <a:rect l="l" t="t" r="r" b="b"/>
              <a:pathLst>
                <a:path w="3008" h="1817" extrusionOk="0">
                  <a:moveTo>
                    <a:pt x="1300" y="1"/>
                  </a:moveTo>
                  <a:cubicBezTo>
                    <a:pt x="976" y="1"/>
                    <a:pt x="659" y="115"/>
                    <a:pt x="456" y="468"/>
                  </a:cubicBezTo>
                  <a:cubicBezTo>
                    <a:pt x="456" y="468"/>
                    <a:pt x="174" y="514"/>
                    <a:pt x="100" y="680"/>
                  </a:cubicBezTo>
                  <a:cubicBezTo>
                    <a:pt x="25" y="846"/>
                    <a:pt x="0" y="1445"/>
                    <a:pt x="164" y="1816"/>
                  </a:cubicBezTo>
                  <a:lnTo>
                    <a:pt x="1009" y="821"/>
                  </a:lnTo>
                  <a:cubicBezTo>
                    <a:pt x="1009" y="821"/>
                    <a:pt x="1231" y="1014"/>
                    <a:pt x="1774" y="1072"/>
                  </a:cubicBezTo>
                  <a:cubicBezTo>
                    <a:pt x="1819" y="1076"/>
                    <a:pt x="1863" y="1079"/>
                    <a:pt x="1906" y="1079"/>
                  </a:cubicBezTo>
                  <a:cubicBezTo>
                    <a:pt x="2395" y="1079"/>
                    <a:pt x="2810" y="798"/>
                    <a:pt x="2915" y="594"/>
                  </a:cubicBezTo>
                  <a:cubicBezTo>
                    <a:pt x="3008" y="414"/>
                    <a:pt x="2951" y="401"/>
                    <a:pt x="2831" y="401"/>
                  </a:cubicBezTo>
                  <a:cubicBezTo>
                    <a:pt x="2809" y="401"/>
                    <a:pt x="2786" y="401"/>
                    <a:pt x="2761" y="401"/>
                  </a:cubicBezTo>
                  <a:cubicBezTo>
                    <a:pt x="2665" y="401"/>
                    <a:pt x="2546" y="395"/>
                    <a:pt x="2431" y="333"/>
                  </a:cubicBezTo>
                  <a:cubicBezTo>
                    <a:pt x="2247" y="235"/>
                    <a:pt x="1766" y="1"/>
                    <a:pt x="1300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033;p55">
              <a:extLst>
                <a:ext uri="{FF2B5EF4-FFF2-40B4-BE49-F238E27FC236}">
                  <a16:creationId xmlns:a16="http://schemas.microsoft.com/office/drawing/2014/main" id="{757B1241-76F1-4B61-A072-3E261D5B0382}"/>
                </a:ext>
              </a:extLst>
            </p:cNvPr>
            <p:cNvSpPr/>
            <p:nvPr/>
          </p:nvSpPr>
          <p:spPr>
            <a:xfrm>
              <a:off x="2702200" y="46069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0"/>
                  </a:moveTo>
                  <a:cubicBezTo>
                    <a:pt x="329" y="0"/>
                    <a:pt x="243" y="33"/>
                    <a:pt x="189" y="117"/>
                  </a:cubicBezTo>
                  <a:cubicBezTo>
                    <a:pt x="1" y="413"/>
                    <a:pt x="269" y="846"/>
                    <a:pt x="504" y="846"/>
                  </a:cubicBezTo>
                  <a:cubicBezTo>
                    <a:pt x="507" y="846"/>
                    <a:pt x="509" y="846"/>
                    <a:pt x="512" y="846"/>
                  </a:cubicBezTo>
                  <a:cubicBezTo>
                    <a:pt x="640" y="840"/>
                    <a:pt x="670" y="770"/>
                    <a:pt x="670" y="770"/>
                  </a:cubicBezTo>
                  <a:lnTo>
                    <a:pt x="666" y="107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4034;p55">
              <a:extLst>
                <a:ext uri="{FF2B5EF4-FFF2-40B4-BE49-F238E27FC236}">
                  <a16:creationId xmlns:a16="http://schemas.microsoft.com/office/drawing/2014/main" id="{991449AF-9EDA-4BFF-9D0D-EF3B379AFFDC}"/>
                </a:ext>
              </a:extLst>
            </p:cNvPr>
            <p:cNvSpPr/>
            <p:nvPr/>
          </p:nvSpPr>
          <p:spPr>
            <a:xfrm>
              <a:off x="2762225" y="4715150"/>
              <a:ext cx="47025" cy="38650"/>
            </a:xfrm>
            <a:custGeom>
              <a:avLst/>
              <a:gdLst/>
              <a:ahLst/>
              <a:cxnLst/>
              <a:rect l="l" t="t" r="r" b="b"/>
              <a:pathLst>
                <a:path w="1881" h="1546" extrusionOk="0">
                  <a:moveTo>
                    <a:pt x="1837" y="1"/>
                  </a:moveTo>
                  <a:cubicBezTo>
                    <a:pt x="1837" y="1"/>
                    <a:pt x="884" y="91"/>
                    <a:pt x="801" y="124"/>
                  </a:cubicBezTo>
                  <a:cubicBezTo>
                    <a:pt x="685" y="168"/>
                    <a:pt x="79" y="1347"/>
                    <a:pt x="29" y="1461"/>
                  </a:cubicBezTo>
                  <a:cubicBezTo>
                    <a:pt x="0" y="1525"/>
                    <a:pt x="225" y="1546"/>
                    <a:pt x="462" y="1546"/>
                  </a:cubicBezTo>
                  <a:cubicBezTo>
                    <a:pt x="647" y="1546"/>
                    <a:pt x="840" y="1533"/>
                    <a:pt x="924" y="1519"/>
                  </a:cubicBezTo>
                  <a:cubicBezTo>
                    <a:pt x="1058" y="1497"/>
                    <a:pt x="1881" y="98"/>
                    <a:pt x="18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035;p55">
              <a:extLst>
                <a:ext uri="{FF2B5EF4-FFF2-40B4-BE49-F238E27FC236}">
                  <a16:creationId xmlns:a16="http://schemas.microsoft.com/office/drawing/2014/main" id="{B6B67B5C-20AB-4F29-AACB-1D1F367FEF11}"/>
                </a:ext>
              </a:extLst>
            </p:cNvPr>
            <p:cNvSpPr/>
            <p:nvPr/>
          </p:nvSpPr>
          <p:spPr>
            <a:xfrm>
              <a:off x="2658650" y="4667850"/>
              <a:ext cx="142550" cy="121050"/>
            </a:xfrm>
            <a:custGeom>
              <a:avLst/>
              <a:gdLst/>
              <a:ahLst/>
              <a:cxnLst/>
              <a:rect l="l" t="t" r="r" b="b"/>
              <a:pathLst>
                <a:path w="5702" h="4842" extrusionOk="0">
                  <a:moveTo>
                    <a:pt x="1470" y="1"/>
                  </a:moveTo>
                  <a:cubicBezTo>
                    <a:pt x="1193" y="1"/>
                    <a:pt x="919" y="307"/>
                    <a:pt x="794" y="739"/>
                  </a:cubicBezTo>
                  <a:cubicBezTo>
                    <a:pt x="549" y="1589"/>
                    <a:pt x="420" y="1896"/>
                    <a:pt x="224" y="3026"/>
                  </a:cubicBezTo>
                  <a:cubicBezTo>
                    <a:pt x="72" y="3897"/>
                    <a:pt x="0" y="4484"/>
                    <a:pt x="267" y="4620"/>
                  </a:cubicBezTo>
                  <a:cubicBezTo>
                    <a:pt x="430" y="4703"/>
                    <a:pt x="944" y="4842"/>
                    <a:pt x="1643" y="4842"/>
                  </a:cubicBezTo>
                  <a:cubicBezTo>
                    <a:pt x="1800" y="4842"/>
                    <a:pt x="1966" y="4835"/>
                    <a:pt x="2140" y="4819"/>
                  </a:cubicBezTo>
                  <a:cubicBezTo>
                    <a:pt x="2748" y="4763"/>
                    <a:pt x="3500" y="4623"/>
                    <a:pt x="4061" y="4361"/>
                  </a:cubicBezTo>
                  <a:cubicBezTo>
                    <a:pt x="4148" y="4322"/>
                    <a:pt x="4246" y="4307"/>
                    <a:pt x="4337" y="4272"/>
                  </a:cubicBezTo>
                  <a:cubicBezTo>
                    <a:pt x="4430" y="4237"/>
                    <a:pt x="4520" y="4194"/>
                    <a:pt x="4606" y="4145"/>
                  </a:cubicBezTo>
                  <a:cubicBezTo>
                    <a:pt x="4780" y="4046"/>
                    <a:pt x="4938" y="3923"/>
                    <a:pt x="5077" y="3780"/>
                  </a:cubicBezTo>
                  <a:cubicBezTo>
                    <a:pt x="5330" y="3519"/>
                    <a:pt x="5516" y="3196"/>
                    <a:pt x="5629" y="2850"/>
                  </a:cubicBezTo>
                  <a:cubicBezTo>
                    <a:pt x="5665" y="2738"/>
                    <a:pt x="5702" y="2643"/>
                    <a:pt x="5681" y="2529"/>
                  </a:cubicBezTo>
                  <a:lnTo>
                    <a:pt x="5681" y="2529"/>
                  </a:lnTo>
                  <a:cubicBezTo>
                    <a:pt x="5518" y="2796"/>
                    <a:pt x="5226" y="2912"/>
                    <a:pt x="4900" y="3028"/>
                  </a:cubicBezTo>
                  <a:cubicBezTo>
                    <a:pt x="4831" y="3052"/>
                    <a:pt x="4665" y="3086"/>
                    <a:pt x="4566" y="3086"/>
                  </a:cubicBezTo>
                  <a:cubicBezTo>
                    <a:pt x="4534" y="3086"/>
                    <a:pt x="4510" y="3083"/>
                    <a:pt x="4496" y="3075"/>
                  </a:cubicBezTo>
                  <a:cubicBezTo>
                    <a:pt x="4487" y="3029"/>
                    <a:pt x="4542" y="2980"/>
                    <a:pt x="4566" y="2946"/>
                  </a:cubicBezTo>
                  <a:cubicBezTo>
                    <a:pt x="4608" y="2891"/>
                    <a:pt x="4643" y="2829"/>
                    <a:pt x="4671" y="2765"/>
                  </a:cubicBezTo>
                  <a:cubicBezTo>
                    <a:pt x="4740" y="2600"/>
                    <a:pt x="4730" y="2509"/>
                    <a:pt x="4686" y="2469"/>
                  </a:cubicBezTo>
                  <a:cubicBezTo>
                    <a:pt x="4670" y="2455"/>
                    <a:pt x="4655" y="2448"/>
                    <a:pt x="4640" y="2448"/>
                  </a:cubicBezTo>
                  <a:cubicBezTo>
                    <a:pt x="4592" y="2448"/>
                    <a:pt x="4547" y="2520"/>
                    <a:pt x="4467" y="2607"/>
                  </a:cubicBezTo>
                  <a:cubicBezTo>
                    <a:pt x="4343" y="2742"/>
                    <a:pt x="4215" y="2836"/>
                    <a:pt x="4098" y="3070"/>
                  </a:cubicBezTo>
                  <a:cubicBezTo>
                    <a:pt x="3996" y="3277"/>
                    <a:pt x="3919" y="3344"/>
                    <a:pt x="3781" y="3499"/>
                  </a:cubicBezTo>
                  <a:cubicBezTo>
                    <a:pt x="3643" y="3652"/>
                    <a:pt x="3228" y="3841"/>
                    <a:pt x="2562" y="3888"/>
                  </a:cubicBezTo>
                  <a:cubicBezTo>
                    <a:pt x="2492" y="3893"/>
                    <a:pt x="2420" y="3896"/>
                    <a:pt x="2348" y="3896"/>
                  </a:cubicBezTo>
                  <a:cubicBezTo>
                    <a:pt x="1778" y="3896"/>
                    <a:pt x="1205" y="3756"/>
                    <a:pt x="1205" y="3756"/>
                  </a:cubicBezTo>
                  <a:cubicBezTo>
                    <a:pt x="1265" y="2926"/>
                    <a:pt x="1488" y="2244"/>
                    <a:pt x="1664" y="1528"/>
                  </a:cubicBezTo>
                  <a:cubicBezTo>
                    <a:pt x="1877" y="661"/>
                    <a:pt x="1958" y="279"/>
                    <a:pt x="1725" y="95"/>
                  </a:cubicBezTo>
                  <a:cubicBezTo>
                    <a:pt x="1643" y="30"/>
                    <a:pt x="1556" y="1"/>
                    <a:pt x="14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036;p55">
              <a:extLst>
                <a:ext uri="{FF2B5EF4-FFF2-40B4-BE49-F238E27FC236}">
                  <a16:creationId xmlns:a16="http://schemas.microsoft.com/office/drawing/2014/main" id="{B8FFCF01-4D45-4CA4-9389-B809AEB3981C}"/>
                </a:ext>
              </a:extLst>
            </p:cNvPr>
            <p:cNvSpPr/>
            <p:nvPr/>
          </p:nvSpPr>
          <p:spPr>
            <a:xfrm>
              <a:off x="2664150" y="4664650"/>
              <a:ext cx="44175" cy="81800"/>
            </a:xfrm>
            <a:custGeom>
              <a:avLst/>
              <a:gdLst/>
              <a:ahLst/>
              <a:cxnLst/>
              <a:rect l="l" t="t" r="r" b="b"/>
              <a:pathLst>
                <a:path w="1767" h="3272" extrusionOk="0">
                  <a:moveTo>
                    <a:pt x="1191" y="1"/>
                  </a:moveTo>
                  <a:cubicBezTo>
                    <a:pt x="810" y="1"/>
                    <a:pt x="637" y="467"/>
                    <a:pt x="415" y="1162"/>
                  </a:cubicBezTo>
                  <a:cubicBezTo>
                    <a:pt x="157" y="1964"/>
                    <a:pt x="0" y="2999"/>
                    <a:pt x="0" y="2999"/>
                  </a:cubicBezTo>
                  <a:cubicBezTo>
                    <a:pt x="263" y="3226"/>
                    <a:pt x="603" y="3271"/>
                    <a:pt x="835" y="3271"/>
                  </a:cubicBezTo>
                  <a:cubicBezTo>
                    <a:pt x="993" y="3271"/>
                    <a:pt x="1100" y="3250"/>
                    <a:pt x="1100" y="3250"/>
                  </a:cubicBezTo>
                  <a:cubicBezTo>
                    <a:pt x="1169" y="3057"/>
                    <a:pt x="1219" y="2858"/>
                    <a:pt x="1249" y="2655"/>
                  </a:cubicBezTo>
                  <a:cubicBezTo>
                    <a:pt x="1302" y="2311"/>
                    <a:pt x="1590" y="1396"/>
                    <a:pt x="1678" y="947"/>
                  </a:cubicBezTo>
                  <a:cubicBezTo>
                    <a:pt x="1766" y="498"/>
                    <a:pt x="1675" y="132"/>
                    <a:pt x="1385" y="36"/>
                  </a:cubicBezTo>
                  <a:cubicBezTo>
                    <a:pt x="1315" y="12"/>
                    <a:pt x="1250" y="1"/>
                    <a:pt x="119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037;p55">
              <a:extLst>
                <a:ext uri="{FF2B5EF4-FFF2-40B4-BE49-F238E27FC236}">
                  <a16:creationId xmlns:a16="http://schemas.microsoft.com/office/drawing/2014/main" id="{3CC5A196-D38E-4DCD-A295-4A2B09423EDD}"/>
                </a:ext>
              </a:extLst>
            </p:cNvPr>
            <p:cNvSpPr/>
            <p:nvPr/>
          </p:nvSpPr>
          <p:spPr>
            <a:xfrm>
              <a:off x="2661550" y="4734100"/>
              <a:ext cx="33400" cy="25625"/>
            </a:xfrm>
            <a:custGeom>
              <a:avLst/>
              <a:gdLst/>
              <a:ahLst/>
              <a:cxnLst/>
              <a:rect l="l" t="t" r="r" b="b"/>
              <a:pathLst>
                <a:path w="1336" h="1025" extrusionOk="0">
                  <a:moveTo>
                    <a:pt x="141" y="0"/>
                  </a:moveTo>
                  <a:cubicBezTo>
                    <a:pt x="0" y="110"/>
                    <a:pt x="18" y="536"/>
                    <a:pt x="38" y="695"/>
                  </a:cubicBezTo>
                  <a:cubicBezTo>
                    <a:pt x="58" y="863"/>
                    <a:pt x="439" y="1025"/>
                    <a:pt x="786" y="1025"/>
                  </a:cubicBezTo>
                  <a:cubicBezTo>
                    <a:pt x="908" y="1025"/>
                    <a:pt x="1026" y="1005"/>
                    <a:pt x="1122" y="958"/>
                  </a:cubicBezTo>
                  <a:cubicBezTo>
                    <a:pt x="1185" y="928"/>
                    <a:pt x="1250" y="773"/>
                    <a:pt x="1294" y="506"/>
                  </a:cubicBezTo>
                  <a:cubicBezTo>
                    <a:pt x="1336" y="241"/>
                    <a:pt x="1284" y="212"/>
                    <a:pt x="1284" y="212"/>
                  </a:cubicBezTo>
                  <a:lnTo>
                    <a:pt x="1254" y="320"/>
                  </a:lnTo>
                  <a:cubicBezTo>
                    <a:pt x="1141" y="357"/>
                    <a:pt x="1025" y="375"/>
                    <a:pt x="907" y="375"/>
                  </a:cubicBezTo>
                  <a:cubicBezTo>
                    <a:pt x="831" y="375"/>
                    <a:pt x="754" y="367"/>
                    <a:pt x="678" y="352"/>
                  </a:cubicBezTo>
                  <a:cubicBezTo>
                    <a:pt x="291" y="268"/>
                    <a:pt x="122" y="127"/>
                    <a:pt x="122" y="127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038;p55">
              <a:extLst>
                <a:ext uri="{FF2B5EF4-FFF2-40B4-BE49-F238E27FC236}">
                  <a16:creationId xmlns:a16="http://schemas.microsoft.com/office/drawing/2014/main" id="{0156D0B6-E981-4F60-8203-F55F2CBF23CA}"/>
                </a:ext>
              </a:extLst>
            </p:cNvPr>
            <p:cNvSpPr/>
            <p:nvPr/>
          </p:nvSpPr>
          <p:spPr>
            <a:xfrm>
              <a:off x="1803000" y="4753950"/>
              <a:ext cx="269500" cy="155525"/>
            </a:xfrm>
            <a:custGeom>
              <a:avLst/>
              <a:gdLst/>
              <a:ahLst/>
              <a:cxnLst/>
              <a:rect l="l" t="t" r="r" b="b"/>
              <a:pathLst>
                <a:path w="10780" h="6221" extrusionOk="0">
                  <a:moveTo>
                    <a:pt x="5332" y="0"/>
                  </a:moveTo>
                  <a:cubicBezTo>
                    <a:pt x="2707" y="0"/>
                    <a:pt x="518" y="1072"/>
                    <a:pt x="1" y="2496"/>
                  </a:cubicBezTo>
                  <a:lnTo>
                    <a:pt x="6450" y="6220"/>
                  </a:lnTo>
                  <a:cubicBezTo>
                    <a:pt x="8922" y="5922"/>
                    <a:pt x="10779" y="4659"/>
                    <a:pt x="10779" y="3144"/>
                  </a:cubicBezTo>
                  <a:cubicBezTo>
                    <a:pt x="10779" y="1407"/>
                    <a:pt x="8341" y="0"/>
                    <a:pt x="533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039;p55">
              <a:extLst>
                <a:ext uri="{FF2B5EF4-FFF2-40B4-BE49-F238E27FC236}">
                  <a16:creationId xmlns:a16="http://schemas.microsoft.com/office/drawing/2014/main" id="{B440B15A-6ABD-4CC0-AB3D-1EFDD03115C6}"/>
                </a:ext>
              </a:extLst>
            </p:cNvPr>
            <p:cNvSpPr/>
            <p:nvPr/>
          </p:nvSpPr>
          <p:spPr>
            <a:xfrm>
              <a:off x="1813000" y="4597975"/>
              <a:ext cx="158075" cy="130600"/>
            </a:xfrm>
            <a:custGeom>
              <a:avLst/>
              <a:gdLst/>
              <a:ahLst/>
              <a:cxnLst/>
              <a:rect l="l" t="t" r="r" b="b"/>
              <a:pathLst>
                <a:path w="6323" h="5224" extrusionOk="0">
                  <a:moveTo>
                    <a:pt x="5771" y="0"/>
                  </a:moveTo>
                  <a:cubicBezTo>
                    <a:pt x="5531" y="0"/>
                    <a:pt x="5323" y="61"/>
                    <a:pt x="5109" y="417"/>
                  </a:cubicBezTo>
                  <a:cubicBezTo>
                    <a:pt x="4882" y="798"/>
                    <a:pt x="4408" y="1789"/>
                    <a:pt x="3977" y="2420"/>
                  </a:cubicBezTo>
                  <a:cubicBezTo>
                    <a:pt x="3765" y="2733"/>
                    <a:pt x="3137" y="3569"/>
                    <a:pt x="1919" y="3924"/>
                  </a:cubicBezTo>
                  <a:cubicBezTo>
                    <a:pt x="1838" y="3947"/>
                    <a:pt x="1756" y="3959"/>
                    <a:pt x="1672" y="3959"/>
                  </a:cubicBezTo>
                  <a:cubicBezTo>
                    <a:pt x="1563" y="3959"/>
                    <a:pt x="1452" y="3939"/>
                    <a:pt x="1339" y="3902"/>
                  </a:cubicBezTo>
                  <a:cubicBezTo>
                    <a:pt x="1114" y="3829"/>
                    <a:pt x="958" y="3844"/>
                    <a:pt x="795" y="3806"/>
                  </a:cubicBezTo>
                  <a:cubicBezTo>
                    <a:pt x="716" y="3786"/>
                    <a:pt x="677" y="3772"/>
                    <a:pt x="653" y="3772"/>
                  </a:cubicBezTo>
                  <a:cubicBezTo>
                    <a:pt x="627" y="3772"/>
                    <a:pt x="618" y="3788"/>
                    <a:pt x="597" y="3830"/>
                  </a:cubicBezTo>
                  <a:cubicBezTo>
                    <a:pt x="556" y="3911"/>
                    <a:pt x="666" y="4060"/>
                    <a:pt x="815" y="4121"/>
                  </a:cubicBezTo>
                  <a:cubicBezTo>
                    <a:pt x="970" y="4186"/>
                    <a:pt x="1084" y="4168"/>
                    <a:pt x="1111" y="4194"/>
                  </a:cubicBezTo>
                  <a:cubicBezTo>
                    <a:pt x="1139" y="4221"/>
                    <a:pt x="1005" y="4259"/>
                    <a:pt x="813" y="4276"/>
                  </a:cubicBezTo>
                  <a:cubicBezTo>
                    <a:pt x="777" y="4279"/>
                    <a:pt x="742" y="4281"/>
                    <a:pt x="709" y="4281"/>
                  </a:cubicBezTo>
                  <a:cubicBezTo>
                    <a:pt x="502" y="4281"/>
                    <a:pt x="359" y="4227"/>
                    <a:pt x="240" y="4219"/>
                  </a:cubicBezTo>
                  <a:cubicBezTo>
                    <a:pt x="234" y="4219"/>
                    <a:pt x="228" y="4219"/>
                    <a:pt x="222" y="4219"/>
                  </a:cubicBezTo>
                  <a:cubicBezTo>
                    <a:pt x="88" y="4219"/>
                    <a:pt x="91" y="4332"/>
                    <a:pt x="139" y="4376"/>
                  </a:cubicBezTo>
                  <a:cubicBezTo>
                    <a:pt x="188" y="4421"/>
                    <a:pt x="266" y="4485"/>
                    <a:pt x="480" y="4533"/>
                  </a:cubicBezTo>
                  <a:cubicBezTo>
                    <a:pt x="694" y="4583"/>
                    <a:pt x="950" y="4592"/>
                    <a:pt x="950" y="4592"/>
                  </a:cubicBezTo>
                  <a:cubicBezTo>
                    <a:pt x="829" y="4622"/>
                    <a:pt x="704" y="4639"/>
                    <a:pt x="578" y="4641"/>
                  </a:cubicBezTo>
                  <a:cubicBezTo>
                    <a:pt x="563" y="4641"/>
                    <a:pt x="548" y="4641"/>
                    <a:pt x="534" y="4641"/>
                  </a:cubicBezTo>
                  <a:cubicBezTo>
                    <a:pt x="355" y="4641"/>
                    <a:pt x="262" y="4624"/>
                    <a:pt x="165" y="4624"/>
                  </a:cubicBezTo>
                  <a:cubicBezTo>
                    <a:pt x="151" y="4624"/>
                    <a:pt x="137" y="4624"/>
                    <a:pt x="122" y="4625"/>
                  </a:cubicBezTo>
                  <a:cubicBezTo>
                    <a:pt x="0" y="4633"/>
                    <a:pt x="65" y="4826"/>
                    <a:pt x="198" y="4865"/>
                  </a:cubicBezTo>
                  <a:cubicBezTo>
                    <a:pt x="331" y="4900"/>
                    <a:pt x="468" y="4919"/>
                    <a:pt x="608" y="4919"/>
                  </a:cubicBezTo>
                  <a:cubicBezTo>
                    <a:pt x="612" y="4919"/>
                    <a:pt x="616" y="4919"/>
                    <a:pt x="620" y="4919"/>
                  </a:cubicBezTo>
                  <a:cubicBezTo>
                    <a:pt x="780" y="4919"/>
                    <a:pt x="1045" y="4895"/>
                    <a:pt x="1045" y="4895"/>
                  </a:cubicBezTo>
                  <a:lnTo>
                    <a:pt x="1045" y="4895"/>
                  </a:lnTo>
                  <a:cubicBezTo>
                    <a:pt x="799" y="4987"/>
                    <a:pt x="597" y="4975"/>
                    <a:pt x="475" y="4978"/>
                  </a:cubicBezTo>
                  <a:cubicBezTo>
                    <a:pt x="355" y="4983"/>
                    <a:pt x="301" y="5028"/>
                    <a:pt x="325" y="5097"/>
                  </a:cubicBezTo>
                  <a:cubicBezTo>
                    <a:pt x="344" y="5152"/>
                    <a:pt x="437" y="5200"/>
                    <a:pt x="700" y="5221"/>
                  </a:cubicBezTo>
                  <a:cubicBezTo>
                    <a:pt x="723" y="5223"/>
                    <a:pt x="747" y="5224"/>
                    <a:pt x="772" y="5224"/>
                  </a:cubicBezTo>
                  <a:cubicBezTo>
                    <a:pt x="1027" y="5224"/>
                    <a:pt x="1350" y="5135"/>
                    <a:pt x="1608" y="5010"/>
                  </a:cubicBezTo>
                  <a:cubicBezTo>
                    <a:pt x="1892" y="4871"/>
                    <a:pt x="2065" y="4794"/>
                    <a:pt x="2219" y="4738"/>
                  </a:cubicBezTo>
                  <a:cubicBezTo>
                    <a:pt x="3640" y="4218"/>
                    <a:pt x="4503" y="3356"/>
                    <a:pt x="4766" y="3026"/>
                  </a:cubicBezTo>
                  <a:cubicBezTo>
                    <a:pt x="5310" y="2347"/>
                    <a:pt x="5805" y="1454"/>
                    <a:pt x="6063" y="870"/>
                  </a:cubicBezTo>
                  <a:cubicBezTo>
                    <a:pt x="6323" y="286"/>
                    <a:pt x="6124" y="10"/>
                    <a:pt x="5818" y="1"/>
                  </a:cubicBezTo>
                  <a:cubicBezTo>
                    <a:pt x="5802" y="1"/>
                    <a:pt x="5787" y="0"/>
                    <a:pt x="577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040;p55">
              <a:extLst>
                <a:ext uri="{FF2B5EF4-FFF2-40B4-BE49-F238E27FC236}">
                  <a16:creationId xmlns:a16="http://schemas.microsoft.com/office/drawing/2014/main" id="{42AE79CD-595D-4EDB-834D-9286C21AC441}"/>
                </a:ext>
              </a:extLst>
            </p:cNvPr>
            <p:cNvSpPr/>
            <p:nvPr/>
          </p:nvSpPr>
          <p:spPr>
            <a:xfrm>
              <a:off x="1918550" y="4596125"/>
              <a:ext cx="52700" cy="63875"/>
            </a:xfrm>
            <a:custGeom>
              <a:avLst/>
              <a:gdLst/>
              <a:ahLst/>
              <a:cxnLst/>
              <a:rect l="l" t="t" r="r" b="b"/>
              <a:pathLst>
                <a:path w="2108" h="2555" extrusionOk="0">
                  <a:moveTo>
                    <a:pt x="1538" y="0"/>
                  </a:moveTo>
                  <a:cubicBezTo>
                    <a:pt x="1357" y="0"/>
                    <a:pt x="1135" y="95"/>
                    <a:pt x="923" y="350"/>
                  </a:cubicBezTo>
                  <a:cubicBezTo>
                    <a:pt x="602" y="738"/>
                    <a:pt x="169" y="1657"/>
                    <a:pt x="0" y="1962"/>
                  </a:cubicBezTo>
                  <a:cubicBezTo>
                    <a:pt x="0" y="1962"/>
                    <a:pt x="385" y="2555"/>
                    <a:pt x="917" y="2555"/>
                  </a:cubicBezTo>
                  <a:cubicBezTo>
                    <a:pt x="974" y="2555"/>
                    <a:pt x="1032" y="2548"/>
                    <a:pt x="1092" y="2533"/>
                  </a:cubicBezTo>
                  <a:cubicBezTo>
                    <a:pt x="1092" y="2533"/>
                    <a:pt x="1751" y="1395"/>
                    <a:pt x="1893" y="972"/>
                  </a:cubicBezTo>
                  <a:cubicBezTo>
                    <a:pt x="2036" y="547"/>
                    <a:pt x="2108" y="280"/>
                    <a:pt x="1781" y="68"/>
                  </a:cubicBezTo>
                  <a:cubicBezTo>
                    <a:pt x="1716" y="26"/>
                    <a:pt x="1632" y="0"/>
                    <a:pt x="153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041;p55">
              <a:extLst>
                <a:ext uri="{FF2B5EF4-FFF2-40B4-BE49-F238E27FC236}">
                  <a16:creationId xmlns:a16="http://schemas.microsoft.com/office/drawing/2014/main" id="{F0DDC067-7DF7-429A-9827-1FCE6F54A3EA}"/>
                </a:ext>
              </a:extLst>
            </p:cNvPr>
            <p:cNvSpPr/>
            <p:nvPr/>
          </p:nvSpPr>
          <p:spPr>
            <a:xfrm>
              <a:off x="1836650" y="4728575"/>
              <a:ext cx="219975" cy="114375"/>
            </a:xfrm>
            <a:custGeom>
              <a:avLst/>
              <a:gdLst/>
              <a:ahLst/>
              <a:cxnLst/>
              <a:rect l="l" t="t" r="r" b="b"/>
              <a:pathLst>
                <a:path w="8799" h="4575" extrusionOk="0">
                  <a:moveTo>
                    <a:pt x="3774" y="0"/>
                  </a:moveTo>
                  <a:cubicBezTo>
                    <a:pt x="3008" y="0"/>
                    <a:pt x="549" y="46"/>
                    <a:pt x="268" y="623"/>
                  </a:cubicBezTo>
                  <a:cubicBezTo>
                    <a:pt x="0" y="1171"/>
                    <a:pt x="2361" y="1995"/>
                    <a:pt x="2700" y="2028"/>
                  </a:cubicBezTo>
                  <a:lnTo>
                    <a:pt x="4778" y="2140"/>
                  </a:lnTo>
                  <a:lnTo>
                    <a:pt x="4995" y="2245"/>
                  </a:lnTo>
                  <a:lnTo>
                    <a:pt x="6451" y="4087"/>
                  </a:lnTo>
                  <a:lnTo>
                    <a:pt x="8583" y="4575"/>
                  </a:lnTo>
                  <a:cubicBezTo>
                    <a:pt x="8799" y="4147"/>
                    <a:pt x="8609" y="3560"/>
                    <a:pt x="8331" y="2840"/>
                  </a:cubicBezTo>
                  <a:cubicBezTo>
                    <a:pt x="8023" y="2048"/>
                    <a:pt x="7681" y="1233"/>
                    <a:pt x="7681" y="1233"/>
                  </a:cubicBezTo>
                  <a:lnTo>
                    <a:pt x="4001" y="2"/>
                  </a:lnTo>
                  <a:cubicBezTo>
                    <a:pt x="4001" y="2"/>
                    <a:pt x="3917" y="0"/>
                    <a:pt x="3774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042;p55">
              <a:extLst>
                <a:ext uri="{FF2B5EF4-FFF2-40B4-BE49-F238E27FC236}">
                  <a16:creationId xmlns:a16="http://schemas.microsoft.com/office/drawing/2014/main" id="{0352C393-D788-4CDD-BFB7-0E1E5C6A403D}"/>
                </a:ext>
              </a:extLst>
            </p:cNvPr>
            <p:cNvSpPr/>
            <p:nvPr/>
          </p:nvSpPr>
          <p:spPr>
            <a:xfrm>
              <a:off x="1935875" y="4837200"/>
              <a:ext cx="32925" cy="71400"/>
            </a:xfrm>
            <a:custGeom>
              <a:avLst/>
              <a:gdLst/>
              <a:ahLst/>
              <a:cxnLst/>
              <a:rect l="l" t="t" r="r" b="b"/>
              <a:pathLst>
                <a:path w="1317" h="2856" extrusionOk="0">
                  <a:moveTo>
                    <a:pt x="628" y="1"/>
                  </a:moveTo>
                  <a:lnTo>
                    <a:pt x="1" y="469"/>
                  </a:lnTo>
                  <a:cubicBezTo>
                    <a:pt x="226" y="890"/>
                    <a:pt x="240" y="1251"/>
                    <a:pt x="263" y="1627"/>
                  </a:cubicBezTo>
                  <a:cubicBezTo>
                    <a:pt x="283" y="1961"/>
                    <a:pt x="263" y="2296"/>
                    <a:pt x="261" y="2630"/>
                  </a:cubicBezTo>
                  <a:cubicBezTo>
                    <a:pt x="261" y="2681"/>
                    <a:pt x="261" y="2735"/>
                    <a:pt x="289" y="2777"/>
                  </a:cubicBezTo>
                  <a:cubicBezTo>
                    <a:pt x="327" y="2834"/>
                    <a:pt x="385" y="2856"/>
                    <a:pt x="448" y="2856"/>
                  </a:cubicBezTo>
                  <a:cubicBezTo>
                    <a:pt x="531" y="2856"/>
                    <a:pt x="622" y="2818"/>
                    <a:pt x="680" y="2775"/>
                  </a:cubicBezTo>
                  <a:cubicBezTo>
                    <a:pt x="777" y="2702"/>
                    <a:pt x="873" y="2630"/>
                    <a:pt x="958" y="2543"/>
                  </a:cubicBezTo>
                  <a:cubicBezTo>
                    <a:pt x="1118" y="2380"/>
                    <a:pt x="1242" y="2174"/>
                    <a:pt x="1232" y="1942"/>
                  </a:cubicBezTo>
                  <a:cubicBezTo>
                    <a:pt x="1221" y="1683"/>
                    <a:pt x="1164" y="1418"/>
                    <a:pt x="1222" y="1164"/>
                  </a:cubicBezTo>
                  <a:cubicBezTo>
                    <a:pt x="1253" y="1031"/>
                    <a:pt x="1316" y="900"/>
                    <a:pt x="1296" y="763"/>
                  </a:cubicBezTo>
                  <a:cubicBezTo>
                    <a:pt x="1268" y="583"/>
                    <a:pt x="1137" y="458"/>
                    <a:pt x="1004" y="347"/>
                  </a:cubicBezTo>
                  <a:cubicBezTo>
                    <a:pt x="936" y="290"/>
                    <a:pt x="865" y="236"/>
                    <a:pt x="803" y="174"/>
                  </a:cubicBezTo>
                  <a:cubicBezTo>
                    <a:pt x="740" y="113"/>
                    <a:pt x="671" y="51"/>
                    <a:pt x="62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043;p55">
              <a:extLst>
                <a:ext uri="{FF2B5EF4-FFF2-40B4-BE49-F238E27FC236}">
                  <a16:creationId xmlns:a16="http://schemas.microsoft.com/office/drawing/2014/main" id="{D643FBE6-2D84-41D4-A820-A35D4D49F24F}"/>
                </a:ext>
              </a:extLst>
            </p:cNvPr>
            <p:cNvSpPr/>
            <p:nvPr/>
          </p:nvSpPr>
          <p:spPr>
            <a:xfrm>
              <a:off x="1834125" y="4741150"/>
              <a:ext cx="118000" cy="109275"/>
            </a:xfrm>
            <a:custGeom>
              <a:avLst/>
              <a:gdLst/>
              <a:ahLst/>
              <a:cxnLst/>
              <a:rect l="l" t="t" r="r" b="b"/>
              <a:pathLst>
                <a:path w="4720" h="4371" extrusionOk="0">
                  <a:moveTo>
                    <a:pt x="793" y="1"/>
                  </a:moveTo>
                  <a:cubicBezTo>
                    <a:pt x="753" y="1"/>
                    <a:pt x="714" y="2"/>
                    <a:pt x="675" y="6"/>
                  </a:cubicBezTo>
                  <a:cubicBezTo>
                    <a:pt x="1" y="62"/>
                    <a:pt x="313" y="742"/>
                    <a:pt x="704" y="1154"/>
                  </a:cubicBezTo>
                  <a:cubicBezTo>
                    <a:pt x="960" y="1426"/>
                    <a:pt x="4113" y="4370"/>
                    <a:pt x="4113" y="4370"/>
                  </a:cubicBezTo>
                  <a:cubicBezTo>
                    <a:pt x="4123" y="4370"/>
                    <a:pt x="4133" y="4371"/>
                    <a:pt x="4143" y="4371"/>
                  </a:cubicBezTo>
                  <a:cubicBezTo>
                    <a:pt x="4577" y="4371"/>
                    <a:pt x="4720" y="3904"/>
                    <a:pt x="4720" y="3904"/>
                  </a:cubicBezTo>
                  <a:cubicBezTo>
                    <a:pt x="4720" y="3904"/>
                    <a:pt x="3761" y="2372"/>
                    <a:pt x="3154" y="1522"/>
                  </a:cubicBezTo>
                  <a:cubicBezTo>
                    <a:pt x="2879" y="1135"/>
                    <a:pt x="2426" y="678"/>
                    <a:pt x="2426" y="678"/>
                  </a:cubicBezTo>
                  <a:cubicBezTo>
                    <a:pt x="2178" y="414"/>
                    <a:pt x="1440" y="1"/>
                    <a:pt x="793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044;p55">
              <a:extLst>
                <a:ext uri="{FF2B5EF4-FFF2-40B4-BE49-F238E27FC236}">
                  <a16:creationId xmlns:a16="http://schemas.microsoft.com/office/drawing/2014/main" id="{8E36BE68-6495-47D1-B4D6-40DC7B1A532C}"/>
                </a:ext>
              </a:extLst>
            </p:cNvPr>
            <p:cNvSpPr/>
            <p:nvPr/>
          </p:nvSpPr>
          <p:spPr>
            <a:xfrm>
              <a:off x="1884750" y="4750600"/>
              <a:ext cx="36475" cy="2962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0"/>
                  </a:moveTo>
                  <a:cubicBezTo>
                    <a:pt x="585" y="343"/>
                    <a:pt x="1146" y="1167"/>
                    <a:pt x="1146" y="1167"/>
                  </a:cubicBezTo>
                  <a:lnTo>
                    <a:pt x="1458" y="1184"/>
                  </a:lnTo>
                  <a:cubicBezTo>
                    <a:pt x="581" y="1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045;p55">
              <a:extLst>
                <a:ext uri="{FF2B5EF4-FFF2-40B4-BE49-F238E27FC236}">
                  <a16:creationId xmlns:a16="http://schemas.microsoft.com/office/drawing/2014/main" id="{AEFF7F89-C1BD-4807-B0A0-9E2DEA9A3AFB}"/>
                </a:ext>
              </a:extLst>
            </p:cNvPr>
            <p:cNvSpPr/>
            <p:nvPr/>
          </p:nvSpPr>
          <p:spPr>
            <a:xfrm>
              <a:off x="1914350" y="4829275"/>
              <a:ext cx="35675" cy="21150"/>
            </a:xfrm>
            <a:custGeom>
              <a:avLst/>
              <a:gdLst/>
              <a:ahLst/>
              <a:cxnLst/>
              <a:rect l="l" t="t" r="r" b="b"/>
              <a:pathLst>
                <a:path w="1427" h="846" extrusionOk="0">
                  <a:moveTo>
                    <a:pt x="0" y="0"/>
                  </a:moveTo>
                  <a:lnTo>
                    <a:pt x="904" y="845"/>
                  </a:lnTo>
                  <a:cubicBezTo>
                    <a:pt x="912" y="845"/>
                    <a:pt x="919" y="845"/>
                    <a:pt x="927" y="845"/>
                  </a:cubicBezTo>
                  <a:cubicBezTo>
                    <a:pt x="1041" y="845"/>
                    <a:pt x="1153" y="812"/>
                    <a:pt x="1247" y="746"/>
                  </a:cubicBezTo>
                  <a:cubicBezTo>
                    <a:pt x="1420" y="629"/>
                    <a:pt x="1427" y="547"/>
                    <a:pt x="1427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046;p55">
              <a:extLst>
                <a:ext uri="{FF2B5EF4-FFF2-40B4-BE49-F238E27FC236}">
                  <a16:creationId xmlns:a16="http://schemas.microsoft.com/office/drawing/2014/main" id="{857CD3CC-D802-408A-AEB0-C214DF9AB747}"/>
                </a:ext>
              </a:extLst>
            </p:cNvPr>
            <p:cNvSpPr/>
            <p:nvPr/>
          </p:nvSpPr>
          <p:spPr>
            <a:xfrm>
              <a:off x="1957450" y="4589625"/>
              <a:ext cx="61650" cy="57225"/>
            </a:xfrm>
            <a:custGeom>
              <a:avLst/>
              <a:gdLst/>
              <a:ahLst/>
              <a:cxnLst/>
              <a:rect l="l" t="t" r="r" b="b"/>
              <a:pathLst>
                <a:path w="2466" h="2289" extrusionOk="0">
                  <a:moveTo>
                    <a:pt x="1888" y="1"/>
                  </a:moveTo>
                  <a:cubicBezTo>
                    <a:pt x="1888" y="1"/>
                    <a:pt x="528" y="471"/>
                    <a:pt x="364" y="496"/>
                  </a:cubicBezTo>
                  <a:cubicBezTo>
                    <a:pt x="201" y="519"/>
                    <a:pt x="1" y="958"/>
                    <a:pt x="19" y="1480"/>
                  </a:cubicBezTo>
                  <a:cubicBezTo>
                    <a:pt x="35" y="1926"/>
                    <a:pt x="813" y="2288"/>
                    <a:pt x="1249" y="2288"/>
                  </a:cubicBezTo>
                  <a:cubicBezTo>
                    <a:pt x="1324" y="2288"/>
                    <a:pt x="1388" y="2277"/>
                    <a:pt x="1438" y="2255"/>
                  </a:cubicBezTo>
                  <a:cubicBezTo>
                    <a:pt x="1774" y="2102"/>
                    <a:pt x="2466" y="1420"/>
                    <a:pt x="2358" y="1331"/>
                  </a:cubicBezTo>
                  <a:cubicBezTo>
                    <a:pt x="2251" y="1243"/>
                    <a:pt x="1882" y="994"/>
                    <a:pt x="1864" y="920"/>
                  </a:cubicBezTo>
                  <a:cubicBezTo>
                    <a:pt x="1844" y="846"/>
                    <a:pt x="1888" y="1"/>
                    <a:pt x="188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047;p55">
              <a:extLst>
                <a:ext uri="{FF2B5EF4-FFF2-40B4-BE49-F238E27FC236}">
                  <a16:creationId xmlns:a16="http://schemas.microsoft.com/office/drawing/2014/main" id="{61AF212F-CA86-4BBC-A2EA-3F01BF74B1D2}"/>
                </a:ext>
              </a:extLst>
            </p:cNvPr>
            <p:cNvSpPr/>
            <p:nvPr/>
          </p:nvSpPr>
          <p:spPr>
            <a:xfrm>
              <a:off x="1967200" y="4589625"/>
              <a:ext cx="37450" cy="27075"/>
            </a:xfrm>
            <a:custGeom>
              <a:avLst/>
              <a:gdLst/>
              <a:ahLst/>
              <a:cxnLst/>
              <a:rect l="l" t="t" r="r" b="b"/>
              <a:pathLst>
                <a:path w="1498" h="1083" extrusionOk="0">
                  <a:moveTo>
                    <a:pt x="1498" y="1"/>
                  </a:moveTo>
                  <a:cubicBezTo>
                    <a:pt x="1498" y="1"/>
                    <a:pt x="554" y="386"/>
                    <a:pt x="205" y="491"/>
                  </a:cubicBezTo>
                  <a:cubicBezTo>
                    <a:pt x="128" y="645"/>
                    <a:pt x="0" y="867"/>
                    <a:pt x="111" y="967"/>
                  </a:cubicBezTo>
                  <a:cubicBezTo>
                    <a:pt x="207" y="1053"/>
                    <a:pt x="319" y="1083"/>
                    <a:pt x="429" y="1083"/>
                  </a:cubicBezTo>
                  <a:cubicBezTo>
                    <a:pt x="614" y="1083"/>
                    <a:pt x="793" y="1000"/>
                    <a:pt x="880" y="966"/>
                  </a:cubicBezTo>
                  <a:cubicBezTo>
                    <a:pt x="1015" y="912"/>
                    <a:pt x="1142" y="838"/>
                    <a:pt x="1256" y="748"/>
                  </a:cubicBezTo>
                  <a:cubicBezTo>
                    <a:pt x="1383" y="651"/>
                    <a:pt x="1483" y="490"/>
                    <a:pt x="1483" y="332"/>
                  </a:cubicBezTo>
                  <a:cubicBezTo>
                    <a:pt x="1488" y="195"/>
                    <a:pt x="1498" y="1"/>
                    <a:pt x="1498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048;p55">
              <a:extLst>
                <a:ext uri="{FF2B5EF4-FFF2-40B4-BE49-F238E27FC236}">
                  <a16:creationId xmlns:a16="http://schemas.microsoft.com/office/drawing/2014/main" id="{BCB5451A-4D50-4DA1-9697-3C1164D754A7}"/>
                </a:ext>
              </a:extLst>
            </p:cNvPr>
            <p:cNvSpPr/>
            <p:nvPr/>
          </p:nvSpPr>
          <p:spPr>
            <a:xfrm>
              <a:off x="1932775" y="4597150"/>
              <a:ext cx="100525" cy="181000"/>
            </a:xfrm>
            <a:custGeom>
              <a:avLst/>
              <a:gdLst/>
              <a:ahLst/>
              <a:cxnLst/>
              <a:rect l="l" t="t" r="r" b="b"/>
              <a:pathLst>
                <a:path w="4021" h="7240" extrusionOk="0">
                  <a:moveTo>
                    <a:pt x="1069" y="1"/>
                  </a:moveTo>
                  <a:cubicBezTo>
                    <a:pt x="1048" y="1"/>
                    <a:pt x="1026" y="3"/>
                    <a:pt x="1006" y="8"/>
                  </a:cubicBezTo>
                  <a:cubicBezTo>
                    <a:pt x="1006" y="8"/>
                    <a:pt x="635" y="199"/>
                    <a:pt x="477" y="681"/>
                  </a:cubicBezTo>
                  <a:cubicBezTo>
                    <a:pt x="319" y="1162"/>
                    <a:pt x="162" y="1739"/>
                    <a:pt x="176" y="2634"/>
                  </a:cubicBezTo>
                  <a:cubicBezTo>
                    <a:pt x="190" y="3530"/>
                    <a:pt x="148" y="5754"/>
                    <a:pt x="148" y="5754"/>
                  </a:cubicBezTo>
                  <a:cubicBezTo>
                    <a:pt x="148" y="5754"/>
                    <a:pt x="1" y="6409"/>
                    <a:pt x="1085" y="6906"/>
                  </a:cubicBezTo>
                  <a:cubicBezTo>
                    <a:pt x="1579" y="7132"/>
                    <a:pt x="2052" y="7240"/>
                    <a:pt x="2472" y="7240"/>
                  </a:cubicBezTo>
                  <a:cubicBezTo>
                    <a:pt x="2645" y="7240"/>
                    <a:pt x="2809" y="7221"/>
                    <a:pt x="2962" y="7186"/>
                  </a:cubicBezTo>
                  <a:cubicBezTo>
                    <a:pt x="3394" y="7084"/>
                    <a:pt x="3743" y="6692"/>
                    <a:pt x="3836" y="6490"/>
                  </a:cubicBezTo>
                  <a:cubicBezTo>
                    <a:pt x="3751" y="5774"/>
                    <a:pt x="3728" y="4832"/>
                    <a:pt x="3788" y="4081"/>
                  </a:cubicBezTo>
                  <a:cubicBezTo>
                    <a:pt x="3852" y="3287"/>
                    <a:pt x="3935" y="2625"/>
                    <a:pt x="3979" y="1988"/>
                  </a:cubicBezTo>
                  <a:cubicBezTo>
                    <a:pt x="4021" y="1349"/>
                    <a:pt x="3894" y="1361"/>
                    <a:pt x="3575" y="1135"/>
                  </a:cubicBezTo>
                  <a:cubicBezTo>
                    <a:pt x="3144" y="828"/>
                    <a:pt x="2971" y="745"/>
                    <a:pt x="2971" y="745"/>
                  </a:cubicBezTo>
                  <a:cubicBezTo>
                    <a:pt x="2971" y="745"/>
                    <a:pt x="2520" y="1215"/>
                    <a:pt x="1993" y="1215"/>
                  </a:cubicBezTo>
                  <a:cubicBezTo>
                    <a:pt x="1889" y="1215"/>
                    <a:pt x="1782" y="1197"/>
                    <a:pt x="1675" y="1153"/>
                  </a:cubicBezTo>
                  <a:cubicBezTo>
                    <a:pt x="1330" y="1012"/>
                    <a:pt x="1259" y="563"/>
                    <a:pt x="1582" y="231"/>
                  </a:cubicBezTo>
                  <a:cubicBezTo>
                    <a:pt x="1582" y="231"/>
                    <a:pt x="1297" y="1"/>
                    <a:pt x="106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049;p55">
              <a:extLst>
                <a:ext uri="{FF2B5EF4-FFF2-40B4-BE49-F238E27FC236}">
                  <a16:creationId xmlns:a16="http://schemas.microsoft.com/office/drawing/2014/main" id="{70F9AB93-8C43-4415-AB88-2E1028C6440C}"/>
                </a:ext>
              </a:extLst>
            </p:cNvPr>
            <p:cNvSpPr/>
            <p:nvPr/>
          </p:nvSpPr>
          <p:spPr>
            <a:xfrm>
              <a:off x="1962500" y="4601075"/>
              <a:ext cx="46925" cy="29000"/>
            </a:xfrm>
            <a:custGeom>
              <a:avLst/>
              <a:gdLst/>
              <a:ahLst/>
              <a:cxnLst/>
              <a:rect l="l" t="t" r="r" b="b"/>
              <a:pathLst>
                <a:path w="1877" h="1160" extrusionOk="0">
                  <a:moveTo>
                    <a:pt x="290" y="0"/>
                  </a:moveTo>
                  <a:cubicBezTo>
                    <a:pt x="58" y="295"/>
                    <a:pt x="0" y="764"/>
                    <a:pt x="290" y="990"/>
                  </a:cubicBezTo>
                  <a:cubicBezTo>
                    <a:pt x="444" y="1110"/>
                    <a:pt x="615" y="1160"/>
                    <a:pt x="795" y="1160"/>
                  </a:cubicBezTo>
                  <a:cubicBezTo>
                    <a:pt x="953" y="1160"/>
                    <a:pt x="1118" y="1122"/>
                    <a:pt x="1285" y="1060"/>
                  </a:cubicBezTo>
                  <a:cubicBezTo>
                    <a:pt x="1643" y="927"/>
                    <a:pt x="1876" y="641"/>
                    <a:pt x="1876" y="641"/>
                  </a:cubicBezTo>
                  <a:lnTo>
                    <a:pt x="1710" y="525"/>
                  </a:lnTo>
                  <a:cubicBezTo>
                    <a:pt x="1573" y="695"/>
                    <a:pt x="1128" y="950"/>
                    <a:pt x="822" y="950"/>
                  </a:cubicBezTo>
                  <a:cubicBezTo>
                    <a:pt x="515" y="950"/>
                    <a:pt x="313" y="753"/>
                    <a:pt x="301" y="581"/>
                  </a:cubicBezTo>
                  <a:cubicBezTo>
                    <a:pt x="290" y="407"/>
                    <a:pt x="463" y="111"/>
                    <a:pt x="463" y="111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4050;p55">
              <a:extLst>
                <a:ext uri="{FF2B5EF4-FFF2-40B4-BE49-F238E27FC236}">
                  <a16:creationId xmlns:a16="http://schemas.microsoft.com/office/drawing/2014/main" id="{AECEBAA3-7129-4AA9-996A-A265E0624222}"/>
                </a:ext>
              </a:extLst>
            </p:cNvPr>
            <p:cNvSpPr/>
            <p:nvPr/>
          </p:nvSpPr>
          <p:spPr>
            <a:xfrm>
              <a:off x="1953750" y="4530275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303" y="1"/>
                  </a:moveTo>
                  <a:cubicBezTo>
                    <a:pt x="666" y="1"/>
                    <a:pt x="223" y="484"/>
                    <a:pt x="126" y="1116"/>
                  </a:cubicBezTo>
                  <a:cubicBezTo>
                    <a:pt x="70" y="1441"/>
                    <a:pt x="0" y="2129"/>
                    <a:pt x="225" y="2643"/>
                  </a:cubicBezTo>
                  <a:cubicBezTo>
                    <a:pt x="351" y="2935"/>
                    <a:pt x="496" y="3046"/>
                    <a:pt x="763" y="3083"/>
                  </a:cubicBezTo>
                  <a:cubicBezTo>
                    <a:pt x="778" y="3085"/>
                    <a:pt x="797" y="3087"/>
                    <a:pt x="818" y="3087"/>
                  </a:cubicBezTo>
                  <a:cubicBezTo>
                    <a:pt x="1077" y="3087"/>
                    <a:pt x="1711" y="2920"/>
                    <a:pt x="1932" y="2661"/>
                  </a:cubicBezTo>
                  <a:cubicBezTo>
                    <a:pt x="1974" y="2611"/>
                    <a:pt x="2036" y="2375"/>
                    <a:pt x="2036" y="2375"/>
                  </a:cubicBezTo>
                  <a:cubicBezTo>
                    <a:pt x="2498" y="2061"/>
                    <a:pt x="2708" y="1488"/>
                    <a:pt x="2558" y="951"/>
                  </a:cubicBezTo>
                  <a:cubicBezTo>
                    <a:pt x="2407" y="413"/>
                    <a:pt x="1932" y="32"/>
                    <a:pt x="1374" y="3"/>
                  </a:cubicBezTo>
                  <a:cubicBezTo>
                    <a:pt x="1350" y="1"/>
                    <a:pt x="1327" y="1"/>
                    <a:pt x="130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4051;p55">
              <a:extLst>
                <a:ext uri="{FF2B5EF4-FFF2-40B4-BE49-F238E27FC236}">
                  <a16:creationId xmlns:a16="http://schemas.microsoft.com/office/drawing/2014/main" id="{B90DD9D5-04AF-4857-98E9-D0714F417C6D}"/>
                </a:ext>
              </a:extLst>
            </p:cNvPr>
            <p:cNvSpPr/>
            <p:nvPr/>
          </p:nvSpPr>
          <p:spPr>
            <a:xfrm>
              <a:off x="1959325" y="4530275"/>
              <a:ext cx="61350" cy="59375"/>
            </a:xfrm>
            <a:custGeom>
              <a:avLst/>
              <a:gdLst/>
              <a:ahLst/>
              <a:cxnLst/>
              <a:rect l="l" t="t" r="r" b="b"/>
              <a:pathLst>
                <a:path w="2454" h="2375" extrusionOk="0">
                  <a:moveTo>
                    <a:pt x="1079" y="1"/>
                  </a:moveTo>
                  <a:cubicBezTo>
                    <a:pt x="630" y="1"/>
                    <a:pt x="234" y="234"/>
                    <a:pt x="0" y="589"/>
                  </a:cubicBezTo>
                  <a:cubicBezTo>
                    <a:pt x="66" y="662"/>
                    <a:pt x="225" y="750"/>
                    <a:pt x="459" y="798"/>
                  </a:cubicBezTo>
                  <a:cubicBezTo>
                    <a:pt x="588" y="825"/>
                    <a:pt x="711" y="836"/>
                    <a:pt x="824" y="836"/>
                  </a:cubicBezTo>
                  <a:cubicBezTo>
                    <a:pt x="1192" y="836"/>
                    <a:pt x="1447" y="722"/>
                    <a:pt x="1447" y="722"/>
                  </a:cubicBezTo>
                  <a:lnTo>
                    <a:pt x="1447" y="722"/>
                  </a:lnTo>
                  <a:cubicBezTo>
                    <a:pt x="1405" y="890"/>
                    <a:pt x="1466" y="1039"/>
                    <a:pt x="1540" y="1147"/>
                  </a:cubicBezTo>
                  <a:cubicBezTo>
                    <a:pt x="1629" y="1282"/>
                    <a:pt x="1670" y="1441"/>
                    <a:pt x="1639" y="1599"/>
                  </a:cubicBezTo>
                  <a:cubicBezTo>
                    <a:pt x="1631" y="1646"/>
                    <a:pt x="1620" y="1698"/>
                    <a:pt x="1609" y="1756"/>
                  </a:cubicBezTo>
                  <a:cubicBezTo>
                    <a:pt x="1570" y="1960"/>
                    <a:pt x="1744" y="1976"/>
                    <a:pt x="1744" y="1976"/>
                  </a:cubicBezTo>
                  <a:cubicBezTo>
                    <a:pt x="1746" y="1873"/>
                    <a:pt x="1761" y="1773"/>
                    <a:pt x="1818" y="1709"/>
                  </a:cubicBezTo>
                  <a:lnTo>
                    <a:pt x="1818" y="1709"/>
                  </a:lnTo>
                  <a:cubicBezTo>
                    <a:pt x="2167" y="1821"/>
                    <a:pt x="1827" y="2330"/>
                    <a:pt x="1813" y="2375"/>
                  </a:cubicBezTo>
                  <a:cubicBezTo>
                    <a:pt x="2183" y="2120"/>
                    <a:pt x="2453" y="1669"/>
                    <a:pt x="2409" y="1166"/>
                  </a:cubicBezTo>
                  <a:cubicBezTo>
                    <a:pt x="2357" y="606"/>
                    <a:pt x="1901" y="144"/>
                    <a:pt x="1351" y="29"/>
                  </a:cubicBezTo>
                  <a:cubicBezTo>
                    <a:pt x="1259" y="10"/>
                    <a:pt x="1168" y="1"/>
                    <a:pt x="1079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4052;p55">
              <a:extLst>
                <a:ext uri="{FF2B5EF4-FFF2-40B4-BE49-F238E27FC236}">
                  <a16:creationId xmlns:a16="http://schemas.microsoft.com/office/drawing/2014/main" id="{F5FF986C-4A12-4FCF-83F8-7CDEEEF121AC}"/>
                </a:ext>
              </a:extLst>
            </p:cNvPr>
            <p:cNvSpPr/>
            <p:nvPr/>
          </p:nvSpPr>
          <p:spPr>
            <a:xfrm>
              <a:off x="2011775" y="4629975"/>
              <a:ext cx="59825" cy="189975"/>
            </a:xfrm>
            <a:custGeom>
              <a:avLst/>
              <a:gdLst/>
              <a:ahLst/>
              <a:cxnLst/>
              <a:rect l="l" t="t" r="r" b="b"/>
              <a:pathLst>
                <a:path w="2393" h="7599" extrusionOk="0">
                  <a:moveTo>
                    <a:pt x="537" y="0"/>
                  </a:moveTo>
                  <a:cubicBezTo>
                    <a:pt x="425" y="0"/>
                    <a:pt x="327" y="58"/>
                    <a:pt x="253" y="155"/>
                  </a:cubicBezTo>
                  <a:cubicBezTo>
                    <a:pt x="95" y="361"/>
                    <a:pt x="1" y="565"/>
                    <a:pt x="176" y="973"/>
                  </a:cubicBezTo>
                  <a:cubicBezTo>
                    <a:pt x="351" y="1379"/>
                    <a:pt x="875" y="2345"/>
                    <a:pt x="1135" y="3064"/>
                  </a:cubicBezTo>
                  <a:cubicBezTo>
                    <a:pt x="1262" y="3419"/>
                    <a:pt x="1573" y="4418"/>
                    <a:pt x="1146" y="5613"/>
                  </a:cubicBezTo>
                  <a:cubicBezTo>
                    <a:pt x="1081" y="5796"/>
                    <a:pt x="958" y="5948"/>
                    <a:pt x="789" y="6069"/>
                  </a:cubicBezTo>
                  <a:cubicBezTo>
                    <a:pt x="597" y="6209"/>
                    <a:pt x="518" y="6345"/>
                    <a:pt x="390" y="6454"/>
                  </a:cubicBezTo>
                  <a:cubicBezTo>
                    <a:pt x="264" y="6563"/>
                    <a:pt x="254" y="6547"/>
                    <a:pt x="296" y="6628"/>
                  </a:cubicBezTo>
                  <a:cubicBezTo>
                    <a:pt x="316" y="6668"/>
                    <a:pt x="371" y="6688"/>
                    <a:pt x="437" y="6688"/>
                  </a:cubicBezTo>
                  <a:cubicBezTo>
                    <a:pt x="506" y="6688"/>
                    <a:pt x="589" y="6666"/>
                    <a:pt x="658" y="6622"/>
                  </a:cubicBezTo>
                  <a:cubicBezTo>
                    <a:pt x="802" y="6534"/>
                    <a:pt x="854" y="6433"/>
                    <a:pt x="892" y="6425"/>
                  </a:cubicBezTo>
                  <a:cubicBezTo>
                    <a:pt x="893" y="6425"/>
                    <a:pt x="894" y="6425"/>
                    <a:pt x="895" y="6425"/>
                  </a:cubicBezTo>
                  <a:cubicBezTo>
                    <a:pt x="927" y="6425"/>
                    <a:pt x="880" y="6554"/>
                    <a:pt x="784" y="6715"/>
                  </a:cubicBezTo>
                  <a:cubicBezTo>
                    <a:pt x="646" y="6943"/>
                    <a:pt x="489" y="7040"/>
                    <a:pt x="401" y="7146"/>
                  </a:cubicBezTo>
                  <a:cubicBezTo>
                    <a:pt x="312" y="7254"/>
                    <a:pt x="389" y="7321"/>
                    <a:pt x="452" y="7321"/>
                  </a:cubicBezTo>
                  <a:cubicBezTo>
                    <a:pt x="458" y="7321"/>
                    <a:pt x="463" y="7321"/>
                    <a:pt x="469" y="7320"/>
                  </a:cubicBezTo>
                  <a:cubicBezTo>
                    <a:pt x="534" y="7306"/>
                    <a:pt x="632" y="7281"/>
                    <a:pt x="797" y="7136"/>
                  </a:cubicBezTo>
                  <a:cubicBezTo>
                    <a:pt x="961" y="6991"/>
                    <a:pt x="1119" y="6789"/>
                    <a:pt x="1119" y="6789"/>
                  </a:cubicBezTo>
                  <a:lnTo>
                    <a:pt x="1119" y="6789"/>
                  </a:lnTo>
                  <a:cubicBezTo>
                    <a:pt x="1073" y="6906"/>
                    <a:pt x="1013" y="7017"/>
                    <a:pt x="941" y="7119"/>
                  </a:cubicBezTo>
                  <a:cubicBezTo>
                    <a:pt x="805" y="7313"/>
                    <a:pt x="726" y="7376"/>
                    <a:pt x="661" y="7479"/>
                  </a:cubicBezTo>
                  <a:cubicBezTo>
                    <a:pt x="617" y="7548"/>
                    <a:pt x="690" y="7599"/>
                    <a:pt x="776" y="7599"/>
                  </a:cubicBezTo>
                  <a:cubicBezTo>
                    <a:pt x="819" y="7599"/>
                    <a:pt x="864" y="7587"/>
                    <a:pt x="900" y="7558"/>
                  </a:cubicBezTo>
                  <a:cubicBezTo>
                    <a:pt x="1009" y="7469"/>
                    <a:pt x="1107" y="7365"/>
                    <a:pt x="1190" y="7250"/>
                  </a:cubicBezTo>
                  <a:cubicBezTo>
                    <a:pt x="1285" y="7120"/>
                    <a:pt x="1421" y="6891"/>
                    <a:pt x="1421" y="6891"/>
                  </a:cubicBezTo>
                  <a:lnTo>
                    <a:pt x="1421" y="6891"/>
                  </a:lnTo>
                  <a:cubicBezTo>
                    <a:pt x="1351" y="7143"/>
                    <a:pt x="1222" y="7300"/>
                    <a:pt x="1154" y="7402"/>
                  </a:cubicBezTo>
                  <a:cubicBezTo>
                    <a:pt x="1087" y="7502"/>
                    <a:pt x="1091" y="7572"/>
                    <a:pt x="1161" y="7592"/>
                  </a:cubicBezTo>
                  <a:cubicBezTo>
                    <a:pt x="1168" y="7594"/>
                    <a:pt x="1176" y="7595"/>
                    <a:pt x="1184" y="7595"/>
                  </a:cubicBezTo>
                  <a:cubicBezTo>
                    <a:pt x="1241" y="7595"/>
                    <a:pt x="1332" y="7538"/>
                    <a:pt x="1481" y="7362"/>
                  </a:cubicBezTo>
                  <a:cubicBezTo>
                    <a:pt x="1653" y="7159"/>
                    <a:pt x="1789" y="6813"/>
                    <a:pt x="1842" y="6501"/>
                  </a:cubicBezTo>
                  <a:cubicBezTo>
                    <a:pt x="1896" y="6190"/>
                    <a:pt x="1935" y="6006"/>
                    <a:pt x="1980" y="5847"/>
                  </a:cubicBezTo>
                  <a:cubicBezTo>
                    <a:pt x="2392" y="4391"/>
                    <a:pt x="2199" y="3187"/>
                    <a:pt x="2087" y="2780"/>
                  </a:cubicBezTo>
                  <a:cubicBezTo>
                    <a:pt x="1855" y="1940"/>
                    <a:pt x="1421" y="1016"/>
                    <a:pt x="1100" y="465"/>
                  </a:cubicBezTo>
                  <a:cubicBezTo>
                    <a:pt x="907" y="133"/>
                    <a:pt x="706" y="0"/>
                    <a:pt x="53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4053;p55">
              <a:extLst>
                <a:ext uri="{FF2B5EF4-FFF2-40B4-BE49-F238E27FC236}">
                  <a16:creationId xmlns:a16="http://schemas.microsoft.com/office/drawing/2014/main" id="{E4A9157F-AC86-4877-988E-07ADE47EB826}"/>
                </a:ext>
              </a:extLst>
            </p:cNvPr>
            <p:cNvSpPr/>
            <p:nvPr/>
          </p:nvSpPr>
          <p:spPr>
            <a:xfrm>
              <a:off x="2004625" y="4570275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256" y="0"/>
                  </a:moveTo>
                  <a:cubicBezTo>
                    <a:pt x="154" y="0"/>
                    <a:pt x="53" y="47"/>
                    <a:pt x="6" y="108"/>
                  </a:cubicBezTo>
                  <a:lnTo>
                    <a:pt x="1" y="770"/>
                  </a:lnTo>
                  <a:cubicBezTo>
                    <a:pt x="1" y="770"/>
                    <a:pt x="31" y="840"/>
                    <a:pt x="158" y="846"/>
                  </a:cubicBezTo>
                  <a:cubicBezTo>
                    <a:pt x="160" y="846"/>
                    <a:pt x="163" y="846"/>
                    <a:pt x="166" y="846"/>
                  </a:cubicBezTo>
                  <a:cubicBezTo>
                    <a:pt x="402" y="846"/>
                    <a:pt x="670" y="413"/>
                    <a:pt x="481" y="117"/>
                  </a:cubicBezTo>
                  <a:cubicBezTo>
                    <a:pt x="427" y="33"/>
                    <a:pt x="341" y="0"/>
                    <a:pt x="25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4054;p55">
              <a:extLst>
                <a:ext uri="{FF2B5EF4-FFF2-40B4-BE49-F238E27FC236}">
                  <a16:creationId xmlns:a16="http://schemas.microsoft.com/office/drawing/2014/main" id="{F379841E-BC76-44CE-9220-4F4A987AC303}"/>
                </a:ext>
              </a:extLst>
            </p:cNvPr>
            <p:cNvSpPr/>
            <p:nvPr/>
          </p:nvSpPr>
          <p:spPr>
            <a:xfrm>
              <a:off x="1844875" y="4797900"/>
              <a:ext cx="66050" cy="41925"/>
            </a:xfrm>
            <a:custGeom>
              <a:avLst/>
              <a:gdLst/>
              <a:ahLst/>
              <a:cxnLst/>
              <a:rect l="l" t="t" r="r" b="b"/>
              <a:pathLst>
                <a:path w="2642" h="1677" extrusionOk="0">
                  <a:moveTo>
                    <a:pt x="1787" y="1"/>
                  </a:moveTo>
                  <a:cubicBezTo>
                    <a:pt x="1756" y="1"/>
                    <a:pt x="1724" y="4"/>
                    <a:pt x="1691" y="11"/>
                  </a:cubicBezTo>
                  <a:cubicBezTo>
                    <a:pt x="1557" y="40"/>
                    <a:pt x="1456" y="146"/>
                    <a:pt x="1342" y="222"/>
                  </a:cubicBezTo>
                  <a:cubicBezTo>
                    <a:pt x="1127" y="370"/>
                    <a:pt x="861" y="412"/>
                    <a:pt x="613" y="494"/>
                  </a:cubicBezTo>
                  <a:cubicBezTo>
                    <a:pt x="394" y="568"/>
                    <a:pt x="245" y="757"/>
                    <a:pt x="150" y="966"/>
                  </a:cubicBezTo>
                  <a:cubicBezTo>
                    <a:pt x="101" y="1076"/>
                    <a:pt x="67" y="1191"/>
                    <a:pt x="35" y="1308"/>
                  </a:cubicBezTo>
                  <a:cubicBezTo>
                    <a:pt x="0" y="1430"/>
                    <a:pt x="17" y="1640"/>
                    <a:pt x="172" y="1673"/>
                  </a:cubicBezTo>
                  <a:cubicBezTo>
                    <a:pt x="182" y="1675"/>
                    <a:pt x="193" y="1676"/>
                    <a:pt x="203" y="1676"/>
                  </a:cubicBezTo>
                  <a:cubicBezTo>
                    <a:pt x="242" y="1676"/>
                    <a:pt x="282" y="1662"/>
                    <a:pt x="320" y="1647"/>
                  </a:cubicBezTo>
                  <a:cubicBezTo>
                    <a:pt x="632" y="1527"/>
                    <a:pt x="937" y="1387"/>
                    <a:pt x="1255" y="1285"/>
                  </a:cubicBezTo>
                  <a:cubicBezTo>
                    <a:pt x="1546" y="1192"/>
                    <a:pt x="1827" y="1098"/>
                    <a:pt x="2175" y="1098"/>
                  </a:cubicBezTo>
                  <a:cubicBezTo>
                    <a:pt x="2256" y="1098"/>
                    <a:pt x="2340" y="1103"/>
                    <a:pt x="2429" y="1114"/>
                  </a:cubicBezTo>
                  <a:lnTo>
                    <a:pt x="2642" y="360"/>
                  </a:lnTo>
                  <a:cubicBezTo>
                    <a:pt x="2580" y="339"/>
                    <a:pt x="2497" y="295"/>
                    <a:pt x="2417" y="260"/>
                  </a:cubicBezTo>
                  <a:cubicBezTo>
                    <a:pt x="2336" y="224"/>
                    <a:pt x="2262" y="177"/>
                    <a:pt x="2184" y="134"/>
                  </a:cubicBezTo>
                  <a:cubicBezTo>
                    <a:pt x="2060" y="64"/>
                    <a:pt x="1928" y="1"/>
                    <a:pt x="178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4055;p55">
              <a:extLst>
                <a:ext uri="{FF2B5EF4-FFF2-40B4-BE49-F238E27FC236}">
                  <a16:creationId xmlns:a16="http://schemas.microsoft.com/office/drawing/2014/main" id="{44CB5566-A127-465C-BCA5-095E6EA0D2EC}"/>
                </a:ext>
              </a:extLst>
            </p:cNvPr>
            <p:cNvSpPr/>
            <p:nvPr/>
          </p:nvSpPr>
          <p:spPr>
            <a:xfrm>
              <a:off x="1903075" y="4806800"/>
              <a:ext cx="157700" cy="51475"/>
            </a:xfrm>
            <a:custGeom>
              <a:avLst/>
              <a:gdLst/>
              <a:ahLst/>
              <a:cxnLst/>
              <a:rect l="l" t="t" r="r" b="b"/>
              <a:pathLst>
                <a:path w="6308" h="2059" extrusionOk="0">
                  <a:moveTo>
                    <a:pt x="307" y="0"/>
                  </a:moveTo>
                  <a:cubicBezTo>
                    <a:pt x="0" y="295"/>
                    <a:pt x="103" y="759"/>
                    <a:pt x="103" y="759"/>
                  </a:cubicBezTo>
                  <a:cubicBezTo>
                    <a:pt x="103" y="759"/>
                    <a:pt x="2492" y="1729"/>
                    <a:pt x="3243" y="1890"/>
                  </a:cubicBezTo>
                  <a:cubicBezTo>
                    <a:pt x="3790" y="2007"/>
                    <a:pt x="4165" y="2059"/>
                    <a:pt x="4466" y="2059"/>
                  </a:cubicBezTo>
                  <a:cubicBezTo>
                    <a:pt x="4829" y="2059"/>
                    <a:pt x="5085" y="1984"/>
                    <a:pt x="5404" y="1857"/>
                  </a:cubicBezTo>
                  <a:cubicBezTo>
                    <a:pt x="5990" y="1626"/>
                    <a:pt x="6307" y="1088"/>
                    <a:pt x="5386" y="805"/>
                  </a:cubicBezTo>
                  <a:cubicBezTo>
                    <a:pt x="5108" y="720"/>
                    <a:pt x="4746" y="432"/>
                    <a:pt x="3427" y="365"/>
                  </a:cubicBezTo>
                  <a:cubicBezTo>
                    <a:pt x="2097" y="296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4056;p55">
              <a:extLst>
                <a:ext uri="{FF2B5EF4-FFF2-40B4-BE49-F238E27FC236}">
                  <a16:creationId xmlns:a16="http://schemas.microsoft.com/office/drawing/2014/main" id="{D4A4856A-BBE7-4B32-8F17-2C2E137BA052}"/>
                </a:ext>
              </a:extLst>
            </p:cNvPr>
            <p:cNvSpPr/>
            <p:nvPr/>
          </p:nvSpPr>
          <p:spPr>
            <a:xfrm>
              <a:off x="2010675" y="4628900"/>
              <a:ext cx="48250" cy="65300"/>
            </a:xfrm>
            <a:custGeom>
              <a:avLst/>
              <a:gdLst/>
              <a:ahLst/>
              <a:cxnLst/>
              <a:rect l="l" t="t" r="r" b="b"/>
              <a:pathLst>
                <a:path w="1930" h="2612" extrusionOk="0">
                  <a:moveTo>
                    <a:pt x="607" y="0"/>
                  </a:moveTo>
                  <a:cubicBezTo>
                    <a:pt x="545" y="0"/>
                    <a:pt x="477" y="14"/>
                    <a:pt x="401" y="43"/>
                  </a:cubicBezTo>
                  <a:cubicBezTo>
                    <a:pt x="189" y="125"/>
                    <a:pt x="0" y="415"/>
                    <a:pt x="126" y="903"/>
                  </a:cubicBezTo>
                  <a:cubicBezTo>
                    <a:pt x="251" y="1391"/>
                    <a:pt x="703" y="2448"/>
                    <a:pt x="822" y="2610"/>
                  </a:cubicBezTo>
                  <a:cubicBezTo>
                    <a:pt x="822" y="2610"/>
                    <a:pt x="844" y="2611"/>
                    <a:pt x="883" y="2611"/>
                  </a:cubicBezTo>
                  <a:cubicBezTo>
                    <a:pt x="1082" y="2611"/>
                    <a:pt x="1706" y="2566"/>
                    <a:pt x="1929" y="2011"/>
                  </a:cubicBezTo>
                  <a:cubicBezTo>
                    <a:pt x="1929" y="2011"/>
                    <a:pt x="1458" y="846"/>
                    <a:pt x="1197" y="481"/>
                  </a:cubicBezTo>
                  <a:cubicBezTo>
                    <a:pt x="992" y="194"/>
                    <a:pt x="841" y="0"/>
                    <a:pt x="6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4057;p55">
              <a:extLst>
                <a:ext uri="{FF2B5EF4-FFF2-40B4-BE49-F238E27FC236}">
                  <a16:creationId xmlns:a16="http://schemas.microsoft.com/office/drawing/2014/main" id="{F61BBFEA-5C34-46E8-A897-626E7560F408}"/>
                </a:ext>
              </a:extLst>
            </p:cNvPr>
            <p:cNvSpPr/>
            <p:nvPr/>
          </p:nvSpPr>
          <p:spPr>
            <a:xfrm>
              <a:off x="1945500" y="4526900"/>
              <a:ext cx="70600" cy="28175"/>
            </a:xfrm>
            <a:custGeom>
              <a:avLst/>
              <a:gdLst/>
              <a:ahLst/>
              <a:cxnLst/>
              <a:rect l="l" t="t" r="r" b="b"/>
              <a:pathLst>
                <a:path w="2824" h="1127" extrusionOk="0">
                  <a:moveTo>
                    <a:pt x="1844" y="1"/>
                  </a:moveTo>
                  <a:cubicBezTo>
                    <a:pt x="1569" y="1"/>
                    <a:pt x="1266" y="77"/>
                    <a:pt x="955" y="200"/>
                  </a:cubicBezTo>
                  <a:cubicBezTo>
                    <a:pt x="581" y="350"/>
                    <a:pt x="1" y="168"/>
                    <a:pt x="113" y="596"/>
                  </a:cubicBezTo>
                  <a:cubicBezTo>
                    <a:pt x="207" y="955"/>
                    <a:pt x="643" y="1127"/>
                    <a:pt x="1098" y="1127"/>
                  </a:cubicBezTo>
                  <a:cubicBezTo>
                    <a:pt x="1440" y="1127"/>
                    <a:pt x="1794" y="1029"/>
                    <a:pt x="2021" y="841"/>
                  </a:cubicBezTo>
                  <a:cubicBezTo>
                    <a:pt x="2052" y="831"/>
                    <a:pt x="2332" y="696"/>
                    <a:pt x="2600" y="696"/>
                  </a:cubicBezTo>
                  <a:cubicBezTo>
                    <a:pt x="2648" y="696"/>
                    <a:pt x="2696" y="700"/>
                    <a:pt x="2742" y="711"/>
                  </a:cubicBezTo>
                  <a:cubicBezTo>
                    <a:pt x="2742" y="711"/>
                    <a:pt x="2823" y="453"/>
                    <a:pt x="2491" y="200"/>
                  </a:cubicBezTo>
                  <a:cubicBezTo>
                    <a:pt x="2306" y="60"/>
                    <a:pt x="2086" y="1"/>
                    <a:pt x="1844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4058;p55">
              <a:extLst>
                <a:ext uri="{FF2B5EF4-FFF2-40B4-BE49-F238E27FC236}">
                  <a16:creationId xmlns:a16="http://schemas.microsoft.com/office/drawing/2014/main" id="{A084DD6C-1C8E-4833-9DB8-4E022D315F1E}"/>
                </a:ext>
              </a:extLst>
            </p:cNvPr>
            <p:cNvSpPr/>
            <p:nvPr/>
          </p:nvSpPr>
          <p:spPr>
            <a:xfrm>
              <a:off x="2340800" y="5010000"/>
              <a:ext cx="195000" cy="112525"/>
            </a:xfrm>
            <a:custGeom>
              <a:avLst/>
              <a:gdLst/>
              <a:ahLst/>
              <a:cxnLst/>
              <a:rect l="l" t="t" r="r" b="b"/>
              <a:pathLst>
                <a:path w="7800" h="4501" extrusionOk="0">
                  <a:moveTo>
                    <a:pt x="3734" y="0"/>
                  </a:moveTo>
                  <a:cubicBezTo>
                    <a:pt x="2061" y="0"/>
                    <a:pt x="625" y="583"/>
                    <a:pt x="0" y="1417"/>
                  </a:cubicBezTo>
                  <a:lnTo>
                    <a:pt x="5342" y="4501"/>
                  </a:lnTo>
                  <a:cubicBezTo>
                    <a:pt x="6787" y="4141"/>
                    <a:pt x="7800" y="3312"/>
                    <a:pt x="7800" y="2346"/>
                  </a:cubicBezTo>
                  <a:cubicBezTo>
                    <a:pt x="7800" y="1050"/>
                    <a:pt x="5979" y="0"/>
                    <a:pt x="373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4059;p55">
              <a:extLst>
                <a:ext uri="{FF2B5EF4-FFF2-40B4-BE49-F238E27FC236}">
                  <a16:creationId xmlns:a16="http://schemas.microsoft.com/office/drawing/2014/main" id="{38E03D3A-AE0B-407C-AC36-E5ED897A9E3D}"/>
                </a:ext>
              </a:extLst>
            </p:cNvPr>
            <p:cNvSpPr/>
            <p:nvPr/>
          </p:nvSpPr>
          <p:spPr>
            <a:xfrm>
              <a:off x="2478150" y="4800925"/>
              <a:ext cx="38625" cy="99600"/>
            </a:xfrm>
            <a:custGeom>
              <a:avLst/>
              <a:gdLst/>
              <a:ahLst/>
              <a:cxnLst/>
              <a:rect l="l" t="t" r="r" b="b"/>
              <a:pathLst>
                <a:path w="1545" h="3984" extrusionOk="0">
                  <a:moveTo>
                    <a:pt x="572" y="0"/>
                  </a:moveTo>
                  <a:cubicBezTo>
                    <a:pt x="171" y="0"/>
                    <a:pt x="54" y="227"/>
                    <a:pt x="54" y="227"/>
                  </a:cubicBezTo>
                  <a:cubicBezTo>
                    <a:pt x="54" y="227"/>
                    <a:pt x="0" y="3696"/>
                    <a:pt x="528" y="3928"/>
                  </a:cubicBezTo>
                  <a:cubicBezTo>
                    <a:pt x="618" y="3967"/>
                    <a:pt x="706" y="3984"/>
                    <a:pt x="790" y="3984"/>
                  </a:cubicBezTo>
                  <a:cubicBezTo>
                    <a:pt x="1209" y="3984"/>
                    <a:pt x="1545" y="3571"/>
                    <a:pt x="1497" y="3388"/>
                  </a:cubicBezTo>
                  <a:cubicBezTo>
                    <a:pt x="1441" y="3167"/>
                    <a:pt x="1402" y="2679"/>
                    <a:pt x="1426" y="1629"/>
                  </a:cubicBezTo>
                  <a:cubicBezTo>
                    <a:pt x="1450" y="579"/>
                    <a:pt x="1326" y="106"/>
                    <a:pt x="778" y="18"/>
                  </a:cubicBezTo>
                  <a:cubicBezTo>
                    <a:pt x="702" y="6"/>
                    <a:pt x="634" y="0"/>
                    <a:pt x="572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4060;p55">
              <a:extLst>
                <a:ext uri="{FF2B5EF4-FFF2-40B4-BE49-F238E27FC236}">
                  <a16:creationId xmlns:a16="http://schemas.microsoft.com/office/drawing/2014/main" id="{F4B24103-6A48-48B3-8A54-348FD820B1E7}"/>
                </a:ext>
              </a:extLst>
            </p:cNvPr>
            <p:cNvSpPr/>
            <p:nvPr/>
          </p:nvSpPr>
          <p:spPr>
            <a:xfrm>
              <a:off x="2352325" y="4887850"/>
              <a:ext cx="113975" cy="158925"/>
            </a:xfrm>
            <a:custGeom>
              <a:avLst/>
              <a:gdLst/>
              <a:ahLst/>
              <a:cxnLst/>
              <a:rect l="l" t="t" r="r" b="b"/>
              <a:pathLst>
                <a:path w="4559" h="6357" extrusionOk="0">
                  <a:moveTo>
                    <a:pt x="4212" y="0"/>
                  </a:moveTo>
                  <a:cubicBezTo>
                    <a:pt x="4196" y="0"/>
                    <a:pt x="4179" y="1"/>
                    <a:pt x="4161" y="3"/>
                  </a:cubicBezTo>
                  <a:cubicBezTo>
                    <a:pt x="3920" y="11"/>
                    <a:pt x="3667" y="178"/>
                    <a:pt x="3522" y="545"/>
                  </a:cubicBezTo>
                  <a:cubicBezTo>
                    <a:pt x="3379" y="913"/>
                    <a:pt x="3172" y="1969"/>
                    <a:pt x="3001" y="2534"/>
                  </a:cubicBezTo>
                  <a:cubicBezTo>
                    <a:pt x="2903" y="2855"/>
                    <a:pt x="2631" y="3500"/>
                    <a:pt x="2270" y="4015"/>
                  </a:cubicBezTo>
                  <a:cubicBezTo>
                    <a:pt x="1984" y="4425"/>
                    <a:pt x="1611" y="4872"/>
                    <a:pt x="1445" y="4922"/>
                  </a:cubicBezTo>
                  <a:cubicBezTo>
                    <a:pt x="1277" y="4972"/>
                    <a:pt x="1153" y="4979"/>
                    <a:pt x="959" y="4979"/>
                  </a:cubicBezTo>
                  <a:cubicBezTo>
                    <a:pt x="740" y="4980"/>
                    <a:pt x="619" y="5050"/>
                    <a:pt x="466" y="5062"/>
                  </a:cubicBezTo>
                  <a:cubicBezTo>
                    <a:pt x="444" y="5064"/>
                    <a:pt x="424" y="5065"/>
                    <a:pt x="406" y="5065"/>
                  </a:cubicBezTo>
                  <a:cubicBezTo>
                    <a:pt x="366" y="5065"/>
                    <a:pt x="338" y="5061"/>
                    <a:pt x="319" y="5061"/>
                  </a:cubicBezTo>
                  <a:cubicBezTo>
                    <a:pt x="289" y="5061"/>
                    <a:pt x="280" y="5070"/>
                    <a:pt x="279" y="5113"/>
                  </a:cubicBezTo>
                  <a:cubicBezTo>
                    <a:pt x="277" y="5197"/>
                    <a:pt x="429" y="5296"/>
                    <a:pt x="579" y="5307"/>
                  </a:cubicBezTo>
                  <a:cubicBezTo>
                    <a:pt x="597" y="5309"/>
                    <a:pt x="613" y="5309"/>
                    <a:pt x="629" y="5309"/>
                  </a:cubicBezTo>
                  <a:cubicBezTo>
                    <a:pt x="735" y="5309"/>
                    <a:pt x="804" y="5282"/>
                    <a:pt x="842" y="5282"/>
                  </a:cubicBezTo>
                  <a:cubicBezTo>
                    <a:pt x="849" y="5282"/>
                    <a:pt x="854" y="5283"/>
                    <a:pt x="859" y="5286"/>
                  </a:cubicBezTo>
                  <a:cubicBezTo>
                    <a:pt x="893" y="5301"/>
                    <a:pt x="795" y="5375"/>
                    <a:pt x="640" y="5446"/>
                  </a:cubicBezTo>
                  <a:cubicBezTo>
                    <a:pt x="425" y="5544"/>
                    <a:pt x="254" y="5530"/>
                    <a:pt x="134" y="5563"/>
                  </a:cubicBezTo>
                  <a:cubicBezTo>
                    <a:pt x="0" y="5599"/>
                    <a:pt x="51" y="5707"/>
                    <a:pt x="111" y="5732"/>
                  </a:cubicBezTo>
                  <a:cubicBezTo>
                    <a:pt x="158" y="5752"/>
                    <a:pt x="226" y="5778"/>
                    <a:pt x="351" y="5778"/>
                  </a:cubicBezTo>
                  <a:cubicBezTo>
                    <a:pt x="384" y="5778"/>
                    <a:pt x="421" y="5776"/>
                    <a:pt x="462" y="5772"/>
                  </a:cubicBezTo>
                  <a:cubicBezTo>
                    <a:pt x="661" y="5753"/>
                    <a:pt x="882" y="5686"/>
                    <a:pt x="882" y="5686"/>
                  </a:cubicBezTo>
                  <a:lnTo>
                    <a:pt x="882" y="5686"/>
                  </a:lnTo>
                  <a:cubicBezTo>
                    <a:pt x="792" y="5749"/>
                    <a:pt x="693" y="5801"/>
                    <a:pt x="588" y="5838"/>
                  </a:cubicBezTo>
                  <a:cubicBezTo>
                    <a:pt x="389" y="5911"/>
                    <a:pt x="297" y="5915"/>
                    <a:pt x="197" y="5958"/>
                  </a:cubicBezTo>
                  <a:cubicBezTo>
                    <a:pt x="98" y="6000"/>
                    <a:pt x="225" y="6148"/>
                    <a:pt x="350" y="6148"/>
                  </a:cubicBezTo>
                  <a:cubicBezTo>
                    <a:pt x="352" y="6148"/>
                    <a:pt x="354" y="6148"/>
                    <a:pt x="356" y="6148"/>
                  </a:cubicBezTo>
                  <a:cubicBezTo>
                    <a:pt x="485" y="6141"/>
                    <a:pt x="612" y="6116"/>
                    <a:pt x="734" y="6073"/>
                  </a:cubicBezTo>
                  <a:cubicBezTo>
                    <a:pt x="869" y="6026"/>
                    <a:pt x="1082" y="5928"/>
                    <a:pt x="1083" y="5927"/>
                  </a:cubicBezTo>
                  <a:lnTo>
                    <a:pt x="1083" y="5927"/>
                  </a:lnTo>
                  <a:cubicBezTo>
                    <a:pt x="912" y="6081"/>
                    <a:pt x="736" y="6129"/>
                    <a:pt x="636" y="6169"/>
                  </a:cubicBezTo>
                  <a:cubicBezTo>
                    <a:pt x="536" y="6209"/>
                    <a:pt x="508" y="6263"/>
                    <a:pt x="556" y="6317"/>
                  </a:cubicBezTo>
                  <a:cubicBezTo>
                    <a:pt x="577" y="6341"/>
                    <a:pt x="615" y="6356"/>
                    <a:pt x="682" y="6356"/>
                  </a:cubicBezTo>
                  <a:cubicBezTo>
                    <a:pt x="738" y="6356"/>
                    <a:pt x="816" y="6345"/>
                    <a:pt x="922" y="6317"/>
                  </a:cubicBezTo>
                  <a:cubicBezTo>
                    <a:pt x="1153" y="6258"/>
                    <a:pt x="1420" y="6070"/>
                    <a:pt x="1605" y="5864"/>
                  </a:cubicBezTo>
                  <a:cubicBezTo>
                    <a:pt x="1788" y="5657"/>
                    <a:pt x="1843" y="5557"/>
                    <a:pt x="1951" y="5463"/>
                  </a:cubicBezTo>
                  <a:cubicBezTo>
                    <a:pt x="2352" y="5118"/>
                    <a:pt x="2666" y="4842"/>
                    <a:pt x="2967" y="4406"/>
                  </a:cubicBezTo>
                  <a:cubicBezTo>
                    <a:pt x="3731" y="3402"/>
                    <a:pt x="4356" y="1246"/>
                    <a:pt x="4488" y="684"/>
                  </a:cubicBezTo>
                  <a:cubicBezTo>
                    <a:pt x="4559" y="379"/>
                    <a:pt x="4547" y="0"/>
                    <a:pt x="42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4061;p55">
              <a:extLst>
                <a:ext uri="{FF2B5EF4-FFF2-40B4-BE49-F238E27FC236}">
                  <a16:creationId xmlns:a16="http://schemas.microsoft.com/office/drawing/2014/main" id="{ECA8393B-B15A-4754-B6EA-1256BAD61897}"/>
                </a:ext>
              </a:extLst>
            </p:cNvPr>
            <p:cNvSpPr/>
            <p:nvPr/>
          </p:nvSpPr>
          <p:spPr>
            <a:xfrm>
              <a:off x="2346850" y="5179450"/>
              <a:ext cx="63375" cy="43175"/>
            </a:xfrm>
            <a:custGeom>
              <a:avLst/>
              <a:gdLst/>
              <a:ahLst/>
              <a:cxnLst/>
              <a:rect l="l" t="t" r="r" b="b"/>
              <a:pathLst>
                <a:path w="2535" h="1727" extrusionOk="0">
                  <a:moveTo>
                    <a:pt x="2407" y="1"/>
                  </a:moveTo>
                  <a:lnTo>
                    <a:pt x="1642" y="7"/>
                  </a:lnTo>
                  <a:cubicBezTo>
                    <a:pt x="1478" y="352"/>
                    <a:pt x="1129" y="578"/>
                    <a:pt x="607" y="949"/>
                  </a:cubicBezTo>
                  <a:cubicBezTo>
                    <a:pt x="85" y="1321"/>
                    <a:pt x="1" y="1434"/>
                    <a:pt x="61" y="1535"/>
                  </a:cubicBezTo>
                  <a:cubicBezTo>
                    <a:pt x="121" y="1635"/>
                    <a:pt x="401" y="1694"/>
                    <a:pt x="650" y="1723"/>
                  </a:cubicBezTo>
                  <a:cubicBezTo>
                    <a:pt x="672" y="1725"/>
                    <a:pt x="695" y="1726"/>
                    <a:pt x="718" y="1726"/>
                  </a:cubicBezTo>
                  <a:cubicBezTo>
                    <a:pt x="965" y="1726"/>
                    <a:pt x="1298" y="1598"/>
                    <a:pt x="1429" y="1431"/>
                  </a:cubicBezTo>
                  <a:cubicBezTo>
                    <a:pt x="1531" y="1302"/>
                    <a:pt x="1807" y="1111"/>
                    <a:pt x="1986" y="1088"/>
                  </a:cubicBezTo>
                  <a:cubicBezTo>
                    <a:pt x="2163" y="1064"/>
                    <a:pt x="2485" y="905"/>
                    <a:pt x="2509" y="791"/>
                  </a:cubicBezTo>
                  <a:cubicBezTo>
                    <a:pt x="2535" y="679"/>
                    <a:pt x="2502" y="449"/>
                    <a:pt x="2465" y="310"/>
                  </a:cubicBezTo>
                  <a:cubicBezTo>
                    <a:pt x="2439" y="208"/>
                    <a:pt x="2420" y="105"/>
                    <a:pt x="240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4062;p55">
              <a:extLst>
                <a:ext uri="{FF2B5EF4-FFF2-40B4-BE49-F238E27FC236}">
                  <a16:creationId xmlns:a16="http://schemas.microsoft.com/office/drawing/2014/main" id="{D065C5C3-8D6A-4901-A3BE-F741DB4030F5}"/>
                </a:ext>
              </a:extLst>
            </p:cNvPr>
            <p:cNvSpPr/>
            <p:nvPr/>
          </p:nvSpPr>
          <p:spPr>
            <a:xfrm>
              <a:off x="2389175" y="5211550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1187" y="1"/>
                  </a:moveTo>
                  <a:cubicBezTo>
                    <a:pt x="1111" y="473"/>
                    <a:pt x="902" y="767"/>
                    <a:pt x="691" y="1080"/>
                  </a:cubicBezTo>
                  <a:cubicBezTo>
                    <a:pt x="504" y="1357"/>
                    <a:pt x="283" y="1610"/>
                    <a:pt x="79" y="1875"/>
                  </a:cubicBezTo>
                  <a:cubicBezTo>
                    <a:pt x="49" y="1916"/>
                    <a:pt x="16" y="1958"/>
                    <a:pt x="13" y="2009"/>
                  </a:cubicBezTo>
                  <a:cubicBezTo>
                    <a:pt x="1" y="2168"/>
                    <a:pt x="196" y="2243"/>
                    <a:pt x="324" y="2244"/>
                  </a:cubicBezTo>
                  <a:cubicBezTo>
                    <a:pt x="360" y="2244"/>
                    <a:pt x="396" y="2245"/>
                    <a:pt x="432" y="2245"/>
                  </a:cubicBezTo>
                  <a:cubicBezTo>
                    <a:pt x="517" y="2245"/>
                    <a:pt x="602" y="2242"/>
                    <a:pt x="686" y="2229"/>
                  </a:cubicBezTo>
                  <a:cubicBezTo>
                    <a:pt x="913" y="2197"/>
                    <a:pt x="1136" y="2109"/>
                    <a:pt x="1269" y="1919"/>
                  </a:cubicBezTo>
                  <a:cubicBezTo>
                    <a:pt x="1417" y="1706"/>
                    <a:pt x="1533" y="1462"/>
                    <a:pt x="1733" y="1295"/>
                  </a:cubicBezTo>
                  <a:cubicBezTo>
                    <a:pt x="1838" y="1209"/>
                    <a:pt x="1970" y="1142"/>
                    <a:pt x="2035" y="1022"/>
                  </a:cubicBezTo>
                  <a:cubicBezTo>
                    <a:pt x="2123" y="861"/>
                    <a:pt x="2097" y="684"/>
                    <a:pt x="2057" y="514"/>
                  </a:cubicBezTo>
                  <a:cubicBezTo>
                    <a:pt x="2037" y="428"/>
                    <a:pt x="2015" y="341"/>
                    <a:pt x="2002" y="255"/>
                  </a:cubicBezTo>
                  <a:cubicBezTo>
                    <a:pt x="1990" y="169"/>
                    <a:pt x="1972" y="76"/>
                    <a:pt x="1970" y="10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4063;p55">
              <a:extLst>
                <a:ext uri="{FF2B5EF4-FFF2-40B4-BE49-F238E27FC236}">
                  <a16:creationId xmlns:a16="http://schemas.microsoft.com/office/drawing/2014/main" id="{46BD03EB-46AF-4814-82CB-074722DD0654}"/>
                </a:ext>
              </a:extLst>
            </p:cNvPr>
            <p:cNvSpPr/>
            <p:nvPr/>
          </p:nvSpPr>
          <p:spPr>
            <a:xfrm>
              <a:off x="2349675" y="4999200"/>
              <a:ext cx="171925" cy="215000"/>
            </a:xfrm>
            <a:custGeom>
              <a:avLst/>
              <a:gdLst/>
              <a:ahLst/>
              <a:cxnLst/>
              <a:rect l="l" t="t" r="r" b="b"/>
              <a:pathLst>
                <a:path w="6877" h="8600" extrusionOk="0">
                  <a:moveTo>
                    <a:pt x="3602" y="0"/>
                  </a:moveTo>
                  <a:cubicBezTo>
                    <a:pt x="3456" y="297"/>
                    <a:pt x="480" y="1737"/>
                    <a:pt x="206" y="2409"/>
                  </a:cubicBezTo>
                  <a:cubicBezTo>
                    <a:pt x="0" y="2917"/>
                    <a:pt x="1529" y="7217"/>
                    <a:pt x="1529" y="7217"/>
                  </a:cubicBezTo>
                  <a:cubicBezTo>
                    <a:pt x="1645" y="7313"/>
                    <a:pt x="1767" y="7346"/>
                    <a:pt x="1879" y="7346"/>
                  </a:cubicBezTo>
                  <a:cubicBezTo>
                    <a:pt x="2108" y="7346"/>
                    <a:pt x="2294" y="7211"/>
                    <a:pt x="2294" y="7211"/>
                  </a:cubicBezTo>
                  <a:cubicBezTo>
                    <a:pt x="2294" y="7211"/>
                    <a:pt x="2166" y="5329"/>
                    <a:pt x="2028" y="4293"/>
                  </a:cubicBezTo>
                  <a:cubicBezTo>
                    <a:pt x="1931" y="3552"/>
                    <a:pt x="1659" y="3137"/>
                    <a:pt x="1659" y="3137"/>
                  </a:cubicBezTo>
                  <a:lnTo>
                    <a:pt x="3960" y="2007"/>
                  </a:lnTo>
                  <a:lnTo>
                    <a:pt x="4024" y="2030"/>
                  </a:lnTo>
                  <a:cubicBezTo>
                    <a:pt x="3636" y="2442"/>
                    <a:pt x="2337" y="3329"/>
                    <a:pt x="2278" y="3579"/>
                  </a:cubicBezTo>
                  <a:cubicBezTo>
                    <a:pt x="2211" y="3861"/>
                    <a:pt x="2337" y="4634"/>
                    <a:pt x="2487" y="5945"/>
                  </a:cubicBezTo>
                  <a:cubicBezTo>
                    <a:pt x="2606" y="6994"/>
                    <a:pt x="2767" y="8495"/>
                    <a:pt x="2767" y="8495"/>
                  </a:cubicBezTo>
                  <a:cubicBezTo>
                    <a:pt x="2890" y="8573"/>
                    <a:pt x="3021" y="8599"/>
                    <a:pt x="3140" y="8599"/>
                  </a:cubicBezTo>
                  <a:cubicBezTo>
                    <a:pt x="3367" y="8599"/>
                    <a:pt x="3550" y="8504"/>
                    <a:pt x="3550" y="8504"/>
                  </a:cubicBezTo>
                  <a:cubicBezTo>
                    <a:pt x="3550" y="8504"/>
                    <a:pt x="3830" y="6351"/>
                    <a:pt x="3824" y="5581"/>
                  </a:cubicBezTo>
                  <a:cubicBezTo>
                    <a:pt x="3815" y="4708"/>
                    <a:pt x="3628" y="4190"/>
                    <a:pt x="3628" y="4190"/>
                  </a:cubicBezTo>
                  <a:cubicBezTo>
                    <a:pt x="3628" y="4190"/>
                    <a:pt x="4942" y="3638"/>
                    <a:pt x="5595" y="3276"/>
                  </a:cubicBezTo>
                  <a:cubicBezTo>
                    <a:pt x="6822" y="2592"/>
                    <a:pt x="6877" y="1821"/>
                    <a:pt x="6531" y="886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4064;p55">
              <a:extLst>
                <a:ext uri="{FF2B5EF4-FFF2-40B4-BE49-F238E27FC236}">
                  <a16:creationId xmlns:a16="http://schemas.microsoft.com/office/drawing/2014/main" id="{B2BF7488-8065-45AA-99FE-E09DFD0A47B7}"/>
                </a:ext>
              </a:extLst>
            </p:cNvPr>
            <p:cNvSpPr/>
            <p:nvPr/>
          </p:nvSpPr>
          <p:spPr>
            <a:xfrm>
              <a:off x="2395750" y="5024150"/>
              <a:ext cx="54550" cy="51225"/>
            </a:xfrm>
            <a:custGeom>
              <a:avLst/>
              <a:gdLst/>
              <a:ahLst/>
              <a:cxnLst/>
              <a:rect l="l" t="t" r="r" b="b"/>
              <a:pathLst>
                <a:path w="2182" h="2049" extrusionOk="0">
                  <a:moveTo>
                    <a:pt x="1548" y="0"/>
                  </a:moveTo>
                  <a:cubicBezTo>
                    <a:pt x="1548" y="0"/>
                    <a:pt x="1568" y="515"/>
                    <a:pt x="1656" y="807"/>
                  </a:cubicBezTo>
                  <a:cubicBezTo>
                    <a:pt x="1745" y="1099"/>
                    <a:pt x="1" y="2049"/>
                    <a:pt x="1" y="2049"/>
                  </a:cubicBezTo>
                  <a:lnTo>
                    <a:pt x="2117" y="1009"/>
                  </a:lnTo>
                  <a:lnTo>
                    <a:pt x="2181" y="1032"/>
                  </a:lnTo>
                  <a:cubicBezTo>
                    <a:pt x="2181" y="1032"/>
                    <a:pt x="1726" y="578"/>
                    <a:pt x="1548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4065;p55">
              <a:extLst>
                <a:ext uri="{FF2B5EF4-FFF2-40B4-BE49-F238E27FC236}">
                  <a16:creationId xmlns:a16="http://schemas.microsoft.com/office/drawing/2014/main" id="{582DA2F7-AA5C-477B-9C1F-5552448443D7}"/>
                </a:ext>
              </a:extLst>
            </p:cNvPr>
            <p:cNvSpPr/>
            <p:nvPr/>
          </p:nvSpPr>
          <p:spPr>
            <a:xfrm>
              <a:off x="2445800" y="4865750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1938" y="0"/>
                  </a:moveTo>
                  <a:cubicBezTo>
                    <a:pt x="1938" y="0"/>
                    <a:pt x="1277" y="229"/>
                    <a:pt x="821" y="377"/>
                  </a:cubicBezTo>
                  <a:lnTo>
                    <a:pt x="792" y="871"/>
                  </a:lnTo>
                  <a:cubicBezTo>
                    <a:pt x="785" y="872"/>
                    <a:pt x="776" y="873"/>
                    <a:pt x="765" y="873"/>
                  </a:cubicBezTo>
                  <a:cubicBezTo>
                    <a:pt x="731" y="873"/>
                    <a:pt x="678" y="869"/>
                    <a:pt x="624" y="869"/>
                  </a:cubicBezTo>
                  <a:cubicBezTo>
                    <a:pt x="582" y="869"/>
                    <a:pt x="539" y="871"/>
                    <a:pt x="505" y="879"/>
                  </a:cubicBezTo>
                  <a:cubicBezTo>
                    <a:pt x="365" y="1009"/>
                    <a:pt x="1" y="1380"/>
                    <a:pt x="69" y="1858"/>
                  </a:cubicBezTo>
                  <a:cubicBezTo>
                    <a:pt x="132" y="2298"/>
                    <a:pt x="894" y="2644"/>
                    <a:pt x="1328" y="2644"/>
                  </a:cubicBezTo>
                  <a:cubicBezTo>
                    <a:pt x="1405" y="2644"/>
                    <a:pt x="1471" y="2633"/>
                    <a:pt x="1522" y="2610"/>
                  </a:cubicBezTo>
                  <a:cubicBezTo>
                    <a:pt x="1857" y="2456"/>
                    <a:pt x="2516" y="1419"/>
                    <a:pt x="2409" y="1330"/>
                  </a:cubicBezTo>
                  <a:cubicBezTo>
                    <a:pt x="2302" y="1242"/>
                    <a:pt x="1919" y="1169"/>
                    <a:pt x="1901" y="1096"/>
                  </a:cubicBezTo>
                  <a:cubicBezTo>
                    <a:pt x="1882" y="1021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4066;p55">
              <a:extLst>
                <a:ext uri="{FF2B5EF4-FFF2-40B4-BE49-F238E27FC236}">
                  <a16:creationId xmlns:a16="http://schemas.microsoft.com/office/drawing/2014/main" id="{9DE3F271-DAB4-4C3D-A16D-D130F195BDBC}"/>
                </a:ext>
              </a:extLst>
            </p:cNvPr>
            <p:cNvSpPr/>
            <p:nvPr/>
          </p:nvSpPr>
          <p:spPr>
            <a:xfrm>
              <a:off x="2418400" y="4887425"/>
              <a:ext cx="100225" cy="96500"/>
            </a:xfrm>
            <a:custGeom>
              <a:avLst/>
              <a:gdLst/>
              <a:ahLst/>
              <a:cxnLst/>
              <a:rect l="l" t="t" r="r" b="b"/>
              <a:pathLst>
                <a:path w="4009" h="3860" extrusionOk="0">
                  <a:moveTo>
                    <a:pt x="1668" y="1"/>
                  </a:moveTo>
                  <a:cubicBezTo>
                    <a:pt x="1585" y="1"/>
                    <a:pt x="1506" y="34"/>
                    <a:pt x="1448" y="94"/>
                  </a:cubicBezTo>
                  <a:cubicBezTo>
                    <a:pt x="698" y="854"/>
                    <a:pt x="1" y="1806"/>
                    <a:pt x="891" y="2579"/>
                  </a:cubicBezTo>
                  <a:cubicBezTo>
                    <a:pt x="897" y="2956"/>
                    <a:pt x="999" y="3489"/>
                    <a:pt x="999" y="3489"/>
                  </a:cubicBezTo>
                  <a:cubicBezTo>
                    <a:pt x="1476" y="3783"/>
                    <a:pt x="1980" y="3860"/>
                    <a:pt x="2378" y="3860"/>
                  </a:cubicBezTo>
                  <a:cubicBezTo>
                    <a:pt x="2815" y="3860"/>
                    <a:pt x="3124" y="3767"/>
                    <a:pt x="3124" y="3767"/>
                  </a:cubicBezTo>
                  <a:cubicBezTo>
                    <a:pt x="3266" y="3484"/>
                    <a:pt x="3516" y="3039"/>
                    <a:pt x="3762" y="2381"/>
                  </a:cubicBezTo>
                  <a:cubicBezTo>
                    <a:pt x="4008" y="1724"/>
                    <a:pt x="3892" y="862"/>
                    <a:pt x="3839" y="679"/>
                  </a:cubicBezTo>
                  <a:cubicBezTo>
                    <a:pt x="3793" y="522"/>
                    <a:pt x="3465" y="370"/>
                    <a:pt x="3178" y="326"/>
                  </a:cubicBezTo>
                  <a:cubicBezTo>
                    <a:pt x="2847" y="513"/>
                    <a:pt x="2747" y="805"/>
                    <a:pt x="2540" y="1030"/>
                  </a:cubicBezTo>
                  <a:cubicBezTo>
                    <a:pt x="2330" y="1256"/>
                    <a:pt x="2139" y="1373"/>
                    <a:pt x="1924" y="1373"/>
                  </a:cubicBezTo>
                  <a:cubicBezTo>
                    <a:pt x="1824" y="1373"/>
                    <a:pt x="1719" y="1348"/>
                    <a:pt x="1604" y="1298"/>
                  </a:cubicBezTo>
                  <a:cubicBezTo>
                    <a:pt x="1355" y="1188"/>
                    <a:pt x="1257" y="878"/>
                    <a:pt x="1386" y="581"/>
                  </a:cubicBezTo>
                  <a:cubicBezTo>
                    <a:pt x="1527" y="258"/>
                    <a:pt x="1813" y="4"/>
                    <a:pt x="1813" y="4"/>
                  </a:cubicBezTo>
                  <a:cubicBezTo>
                    <a:pt x="1776" y="2"/>
                    <a:pt x="1723" y="1"/>
                    <a:pt x="166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4067;p55">
              <a:extLst>
                <a:ext uri="{FF2B5EF4-FFF2-40B4-BE49-F238E27FC236}">
                  <a16:creationId xmlns:a16="http://schemas.microsoft.com/office/drawing/2014/main" id="{2C5C62D8-968B-496B-8B90-6EB1D523ABB0}"/>
                </a:ext>
              </a:extLst>
            </p:cNvPr>
            <p:cNvSpPr/>
            <p:nvPr/>
          </p:nvSpPr>
          <p:spPr>
            <a:xfrm>
              <a:off x="2465750" y="4865750"/>
              <a:ext cx="28525" cy="24425"/>
            </a:xfrm>
            <a:custGeom>
              <a:avLst/>
              <a:gdLst/>
              <a:ahLst/>
              <a:cxnLst/>
              <a:rect l="l" t="t" r="r" b="b"/>
              <a:pathLst>
                <a:path w="1141" h="977" extrusionOk="0">
                  <a:moveTo>
                    <a:pt x="1140" y="0"/>
                  </a:moveTo>
                  <a:lnTo>
                    <a:pt x="348" y="269"/>
                  </a:lnTo>
                  <a:lnTo>
                    <a:pt x="23" y="377"/>
                  </a:lnTo>
                  <a:lnTo>
                    <a:pt x="0" y="777"/>
                  </a:lnTo>
                  <a:cubicBezTo>
                    <a:pt x="20" y="932"/>
                    <a:pt x="176" y="976"/>
                    <a:pt x="315" y="976"/>
                  </a:cubicBezTo>
                  <a:cubicBezTo>
                    <a:pt x="400" y="976"/>
                    <a:pt x="479" y="960"/>
                    <a:pt x="518" y="941"/>
                  </a:cubicBezTo>
                  <a:cubicBezTo>
                    <a:pt x="1093" y="670"/>
                    <a:pt x="1126" y="321"/>
                    <a:pt x="1126" y="321"/>
                  </a:cubicBezTo>
                  <a:cubicBezTo>
                    <a:pt x="1132" y="185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068;p55">
              <a:extLst>
                <a:ext uri="{FF2B5EF4-FFF2-40B4-BE49-F238E27FC236}">
                  <a16:creationId xmlns:a16="http://schemas.microsoft.com/office/drawing/2014/main" id="{271C96EE-4477-4B47-A03F-BBB71546755F}"/>
                </a:ext>
              </a:extLst>
            </p:cNvPr>
            <p:cNvSpPr/>
            <p:nvPr/>
          </p:nvSpPr>
          <p:spPr>
            <a:xfrm>
              <a:off x="2443600" y="4806375"/>
              <a:ext cx="65900" cy="78150"/>
            </a:xfrm>
            <a:custGeom>
              <a:avLst/>
              <a:gdLst/>
              <a:ahLst/>
              <a:cxnLst/>
              <a:rect l="l" t="t" r="r" b="b"/>
              <a:pathLst>
                <a:path w="2636" h="3126" extrusionOk="0">
                  <a:moveTo>
                    <a:pt x="1296" y="1"/>
                  </a:moveTo>
                  <a:cubicBezTo>
                    <a:pt x="657" y="1"/>
                    <a:pt x="196" y="495"/>
                    <a:pt x="98" y="1127"/>
                  </a:cubicBezTo>
                  <a:cubicBezTo>
                    <a:pt x="43" y="1451"/>
                    <a:pt x="0" y="2111"/>
                    <a:pt x="250" y="2641"/>
                  </a:cubicBezTo>
                  <a:cubicBezTo>
                    <a:pt x="409" y="2981"/>
                    <a:pt x="708" y="3109"/>
                    <a:pt x="888" y="3122"/>
                  </a:cubicBezTo>
                  <a:cubicBezTo>
                    <a:pt x="916" y="3124"/>
                    <a:pt x="944" y="3125"/>
                    <a:pt x="971" y="3125"/>
                  </a:cubicBezTo>
                  <a:cubicBezTo>
                    <a:pt x="1283" y="3125"/>
                    <a:pt x="1579" y="2986"/>
                    <a:pt x="1861" y="2715"/>
                  </a:cubicBezTo>
                  <a:cubicBezTo>
                    <a:pt x="1982" y="2598"/>
                    <a:pt x="2026" y="2375"/>
                    <a:pt x="2026" y="2375"/>
                  </a:cubicBezTo>
                  <a:cubicBezTo>
                    <a:pt x="2350" y="2154"/>
                    <a:pt x="2572" y="1797"/>
                    <a:pt x="2596" y="1377"/>
                  </a:cubicBezTo>
                  <a:cubicBezTo>
                    <a:pt x="2636" y="658"/>
                    <a:pt x="2085" y="43"/>
                    <a:pt x="1366" y="3"/>
                  </a:cubicBezTo>
                  <a:cubicBezTo>
                    <a:pt x="1343" y="2"/>
                    <a:pt x="1319" y="1"/>
                    <a:pt x="129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069;p55">
              <a:extLst>
                <a:ext uri="{FF2B5EF4-FFF2-40B4-BE49-F238E27FC236}">
                  <a16:creationId xmlns:a16="http://schemas.microsoft.com/office/drawing/2014/main" id="{33631858-7329-4564-AF2D-2D87D96F8C8D}"/>
                </a:ext>
              </a:extLst>
            </p:cNvPr>
            <p:cNvSpPr/>
            <p:nvPr/>
          </p:nvSpPr>
          <p:spPr>
            <a:xfrm>
              <a:off x="2449000" y="4806400"/>
              <a:ext cx="61300" cy="59375"/>
            </a:xfrm>
            <a:custGeom>
              <a:avLst/>
              <a:gdLst/>
              <a:ahLst/>
              <a:cxnLst/>
              <a:rect l="l" t="t" r="r" b="b"/>
              <a:pathLst>
                <a:path w="2452" h="2375" extrusionOk="0">
                  <a:moveTo>
                    <a:pt x="1079" y="0"/>
                  </a:moveTo>
                  <a:cubicBezTo>
                    <a:pt x="629" y="0"/>
                    <a:pt x="233" y="234"/>
                    <a:pt x="0" y="588"/>
                  </a:cubicBezTo>
                  <a:cubicBezTo>
                    <a:pt x="66" y="661"/>
                    <a:pt x="224" y="749"/>
                    <a:pt x="458" y="798"/>
                  </a:cubicBezTo>
                  <a:cubicBezTo>
                    <a:pt x="586" y="825"/>
                    <a:pt x="708" y="836"/>
                    <a:pt x="820" y="836"/>
                  </a:cubicBezTo>
                  <a:cubicBezTo>
                    <a:pt x="1191" y="836"/>
                    <a:pt x="1447" y="721"/>
                    <a:pt x="1447" y="721"/>
                  </a:cubicBezTo>
                  <a:lnTo>
                    <a:pt x="1447" y="721"/>
                  </a:lnTo>
                  <a:cubicBezTo>
                    <a:pt x="1404" y="889"/>
                    <a:pt x="1466" y="1038"/>
                    <a:pt x="1539" y="1147"/>
                  </a:cubicBezTo>
                  <a:cubicBezTo>
                    <a:pt x="1629" y="1281"/>
                    <a:pt x="1670" y="1441"/>
                    <a:pt x="1639" y="1599"/>
                  </a:cubicBezTo>
                  <a:cubicBezTo>
                    <a:pt x="1629" y="1647"/>
                    <a:pt x="1620" y="1698"/>
                    <a:pt x="1609" y="1755"/>
                  </a:cubicBezTo>
                  <a:cubicBezTo>
                    <a:pt x="1570" y="1959"/>
                    <a:pt x="1744" y="1976"/>
                    <a:pt x="1744" y="1976"/>
                  </a:cubicBezTo>
                  <a:cubicBezTo>
                    <a:pt x="1746" y="1872"/>
                    <a:pt x="1761" y="1773"/>
                    <a:pt x="1816" y="1708"/>
                  </a:cubicBezTo>
                  <a:lnTo>
                    <a:pt x="1816" y="1708"/>
                  </a:lnTo>
                  <a:cubicBezTo>
                    <a:pt x="2167" y="1821"/>
                    <a:pt x="1826" y="2331"/>
                    <a:pt x="1812" y="2374"/>
                  </a:cubicBezTo>
                  <a:cubicBezTo>
                    <a:pt x="2182" y="2120"/>
                    <a:pt x="2451" y="1675"/>
                    <a:pt x="2406" y="1171"/>
                  </a:cubicBezTo>
                  <a:cubicBezTo>
                    <a:pt x="2355" y="612"/>
                    <a:pt x="1901" y="143"/>
                    <a:pt x="1351" y="28"/>
                  </a:cubicBezTo>
                  <a:cubicBezTo>
                    <a:pt x="1258" y="9"/>
                    <a:pt x="1167" y="0"/>
                    <a:pt x="1079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070;p55">
              <a:extLst>
                <a:ext uri="{FF2B5EF4-FFF2-40B4-BE49-F238E27FC236}">
                  <a16:creationId xmlns:a16="http://schemas.microsoft.com/office/drawing/2014/main" id="{69CFB9BF-9421-4D20-9951-5CEC2C03BAA2}"/>
                </a:ext>
              </a:extLst>
            </p:cNvPr>
            <p:cNvSpPr/>
            <p:nvPr/>
          </p:nvSpPr>
          <p:spPr>
            <a:xfrm>
              <a:off x="2481425" y="4898800"/>
              <a:ext cx="59200" cy="197800"/>
            </a:xfrm>
            <a:custGeom>
              <a:avLst/>
              <a:gdLst/>
              <a:ahLst/>
              <a:cxnLst/>
              <a:rect l="l" t="t" r="r" b="b"/>
              <a:pathLst>
                <a:path w="2368" h="7912" extrusionOk="0">
                  <a:moveTo>
                    <a:pt x="1056" y="0"/>
                  </a:moveTo>
                  <a:cubicBezTo>
                    <a:pt x="975" y="0"/>
                    <a:pt x="897" y="49"/>
                    <a:pt x="820" y="128"/>
                  </a:cubicBezTo>
                  <a:cubicBezTo>
                    <a:pt x="645" y="307"/>
                    <a:pt x="536" y="554"/>
                    <a:pt x="728" y="960"/>
                  </a:cubicBezTo>
                  <a:cubicBezTo>
                    <a:pt x="887" y="1298"/>
                    <a:pt x="1278" y="2292"/>
                    <a:pt x="1451" y="3057"/>
                  </a:cubicBezTo>
                  <a:cubicBezTo>
                    <a:pt x="1529" y="3412"/>
                    <a:pt x="1602" y="4242"/>
                    <a:pt x="1481" y="4880"/>
                  </a:cubicBezTo>
                  <a:cubicBezTo>
                    <a:pt x="1378" y="5421"/>
                    <a:pt x="1184" y="5976"/>
                    <a:pt x="1050" y="6108"/>
                  </a:cubicBezTo>
                  <a:cubicBezTo>
                    <a:pt x="918" y="6240"/>
                    <a:pt x="807" y="6310"/>
                    <a:pt x="630" y="6408"/>
                  </a:cubicBezTo>
                  <a:cubicBezTo>
                    <a:pt x="431" y="6519"/>
                    <a:pt x="348" y="6648"/>
                    <a:pt x="213" y="6737"/>
                  </a:cubicBezTo>
                  <a:cubicBezTo>
                    <a:pt x="79" y="6826"/>
                    <a:pt x="32" y="6797"/>
                    <a:pt x="62" y="6879"/>
                  </a:cubicBezTo>
                  <a:cubicBezTo>
                    <a:pt x="81" y="6928"/>
                    <a:pt x="152" y="6956"/>
                    <a:pt x="236" y="6956"/>
                  </a:cubicBezTo>
                  <a:cubicBezTo>
                    <a:pt x="292" y="6956"/>
                    <a:pt x="355" y="6943"/>
                    <a:pt x="412" y="6917"/>
                  </a:cubicBezTo>
                  <a:cubicBezTo>
                    <a:pt x="559" y="6848"/>
                    <a:pt x="621" y="6758"/>
                    <a:pt x="658" y="6755"/>
                  </a:cubicBezTo>
                  <a:cubicBezTo>
                    <a:pt x="659" y="6755"/>
                    <a:pt x="659" y="6755"/>
                    <a:pt x="659" y="6755"/>
                  </a:cubicBezTo>
                  <a:cubicBezTo>
                    <a:pt x="694" y="6755"/>
                    <a:pt x="633" y="6874"/>
                    <a:pt x="521" y="7019"/>
                  </a:cubicBezTo>
                  <a:cubicBezTo>
                    <a:pt x="363" y="7222"/>
                    <a:pt x="201" y="7297"/>
                    <a:pt x="104" y="7387"/>
                  </a:cubicBezTo>
                  <a:cubicBezTo>
                    <a:pt x="1" y="7486"/>
                    <a:pt x="79" y="7563"/>
                    <a:pt x="142" y="7563"/>
                  </a:cubicBezTo>
                  <a:cubicBezTo>
                    <a:pt x="144" y="7563"/>
                    <a:pt x="147" y="7563"/>
                    <a:pt x="149" y="7562"/>
                  </a:cubicBezTo>
                  <a:cubicBezTo>
                    <a:pt x="213" y="7558"/>
                    <a:pt x="309" y="7544"/>
                    <a:pt x="484" y="7425"/>
                  </a:cubicBezTo>
                  <a:cubicBezTo>
                    <a:pt x="658" y="7305"/>
                    <a:pt x="834" y="7129"/>
                    <a:pt x="834" y="7129"/>
                  </a:cubicBezTo>
                  <a:lnTo>
                    <a:pt x="834" y="7129"/>
                  </a:lnTo>
                  <a:cubicBezTo>
                    <a:pt x="776" y="7235"/>
                    <a:pt x="705" y="7336"/>
                    <a:pt x="624" y="7425"/>
                  </a:cubicBezTo>
                  <a:cubicBezTo>
                    <a:pt x="471" y="7595"/>
                    <a:pt x="389" y="7646"/>
                    <a:pt x="314" y="7737"/>
                  </a:cubicBezTo>
                  <a:cubicBezTo>
                    <a:pt x="259" y="7805"/>
                    <a:pt x="343" y="7867"/>
                    <a:pt x="437" y="7867"/>
                  </a:cubicBezTo>
                  <a:cubicBezTo>
                    <a:pt x="470" y="7867"/>
                    <a:pt x="503" y="7860"/>
                    <a:pt x="533" y="7842"/>
                  </a:cubicBezTo>
                  <a:cubicBezTo>
                    <a:pt x="650" y="7769"/>
                    <a:pt x="756" y="7681"/>
                    <a:pt x="849" y="7579"/>
                  </a:cubicBezTo>
                  <a:cubicBezTo>
                    <a:pt x="954" y="7466"/>
                    <a:pt x="1111" y="7262"/>
                    <a:pt x="1111" y="7262"/>
                  </a:cubicBezTo>
                  <a:lnTo>
                    <a:pt x="1111" y="7262"/>
                  </a:lnTo>
                  <a:cubicBezTo>
                    <a:pt x="1014" y="7496"/>
                    <a:pt x="873" y="7631"/>
                    <a:pt x="796" y="7721"/>
                  </a:cubicBezTo>
                  <a:cubicBezTo>
                    <a:pt x="720" y="7810"/>
                    <a:pt x="716" y="7876"/>
                    <a:pt x="781" y="7905"/>
                  </a:cubicBezTo>
                  <a:cubicBezTo>
                    <a:pt x="790" y="7909"/>
                    <a:pt x="801" y="7911"/>
                    <a:pt x="813" y="7911"/>
                  </a:cubicBezTo>
                  <a:cubicBezTo>
                    <a:pt x="869" y="7911"/>
                    <a:pt x="960" y="7864"/>
                    <a:pt x="1114" y="7719"/>
                  </a:cubicBezTo>
                  <a:cubicBezTo>
                    <a:pt x="1301" y="7546"/>
                    <a:pt x="1473" y="7229"/>
                    <a:pt x="1561" y="6937"/>
                  </a:cubicBezTo>
                  <a:cubicBezTo>
                    <a:pt x="1648" y="6645"/>
                    <a:pt x="1658" y="6521"/>
                    <a:pt x="1721" y="6375"/>
                  </a:cubicBezTo>
                  <a:cubicBezTo>
                    <a:pt x="1953" y="5841"/>
                    <a:pt x="2111" y="5388"/>
                    <a:pt x="2216" y="4815"/>
                  </a:cubicBezTo>
                  <a:cubicBezTo>
                    <a:pt x="2368" y="3994"/>
                    <a:pt x="2302" y="3360"/>
                    <a:pt x="2241" y="2957"/>
                  </a:cubicBezTo>
                  <a:cubicBezTo>
                    <a:pt x="2117" y="2125"/>
                    <a:pt x="1726" y="1055"/>
                    <a:pt x="1483" y="488"/>
                  </a:cubicBezTo>
                  <a:cubicBezTo>
                    <a:pt x="1331" y="135"/>
                    <a:pt x="1191" y="0"/>
                    <a:pt x="10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071;p55">
              <a:extLst>
                <a:ext uri="{FF2B5EF4-FFF2-40B4-BE49-F238E27FC236}">
                  <a16:creationId xmlns:a16="http://schemas.microsoft.com/office/drawing/2014/main" id="{ABC92F67-FD13-441D-833D-6AC8D939BAB7}"/>
                </a:ext>
              </a:extLst>
            </p:cNvPr>
            <p:cNvSpPr/>
            <p:nvPr/>
          </p:nvSpPr>
          <p:spPr>
            <a:xfrm>
              <a:off x="2494250" y="4846400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258" y="0"/>
                  </a:moveTo>
                  <a:cubicBezTo>
                    <a:pt x="156" y="0"/>
                    <a:pt x="54" y="47"/>
                    <a:pt x="6" y="108"/>
                  </a:cubicBezTo>
                  <a:lnTo>
                    <a:pt x="0" y="774"/>
                  </a:lnTo>
                  <a:cubicBezTo>
                    <a:pt x="0" y="774"/>
                    <a:pt x="33" y="839"/>
                    <a:pt x="160" y="845"/>
                  </a:cubicBezTo>
                  <a:cubicBezTo>
                    <a:pt x="163" y="845"/>
                    <a:pt x="166" y="846"/>
                    <a:pt x="169" y="846"/>
                  </a:cubicBezTo>
                  <a:cubicBezTo>
                    <a:pt x="403" y="846"/>
                    <a:pt x="671" y="413"/>
                    <a:pt x="483" y="118"/>
                  </a:cubicBezTo>
                  <a:cubicBezTo>
                    <a:pt x="429" y="33"/>
                    <a:pt x="343" y="0"/>
                    <a:pt x="25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072;p55">
              <a:extLst>
                <a:ext uri="{FF2B5EF4-FFF2-40B4-BE49-F238E27FC236}">
                  <a16:creationId xmlns:a16="http://schemas.microsoft.com/office/drawing/2014/main" id="{B394AF88-7639-499B-BFED-AB3EF5DDC128}"/>
                </a:ext>
              </a:extLst>
            </p:cNvPr>
            <p:cNvSpPr/>
            <p:nvPr/>
          </p:nvSpPr>
          <p:spPr>
            <a:xfrm>
              <a:off x="2434075" y="4970825"/>
              <a:ext cx="81125" cy="65775"/>
            </a:xfrm>
            <a:custGeom>
              <a:avLst/>
              <a:gdLst/>
              <a:ahLst/>
              <a:cxnLst/>
              <a:rect l="l" t="t" r="r" b="b"/>
              <a:pathLst>
                <a:path w="3245" h="2631" extrusionOk="0">
                  <a:moveTo>
                    <a:pt x="787" y="1"/>
                  </a:moveTo>
                  <a:cubicBezTo>
                    <a:pt x="551" y="1"/>
                    <a:pt x="385" y="42"/>
                    <a:pt x="372" y="153"/>
                  </a:cubicBezTo>
                  <a:cubicBezTo>
                    <a:pt x="324" y="566"/>
                    <a:pt x="167" y="895"/>
                    <a:pt x="100" y="1315"/>
                  </a:cubicBezTo>
                  <a:cubicBezTo>
                    <a:pt x="0" y="2037"/>
                    <a:pt x="1038" y="2630"/>
                    <a:pt x="1977" y="2630"/>
                  </a:cubicBezTo>
                  <a:cubicBezTo>
                    <a:pt x="2058" y="2630"/>
                    <a:pt x="2138" y="2626"/>
                    <a:pt x="2217" y="2617"/>
                  </a:cubicBezTo>
                  <a:cubicBezTo>
                    <a:pt x="3028" y="2524"/>
                    <a:pt x="3225" y="2333"/>
                    <a:pt x="3245" y="2251"/>
                  </a:cubicBezTo>
                  <a:cubicBezTo>
                    <a:pt x="3067" y="1659"/>
                    <a:pt x="2862" y="1281"/>
                    <a:pt x="2681" y="913"/>
                  </a:cubicBezTo>
                  <a:cubicBezTo>
                    <a:pt x="2532" y="612"/>
                    <a:pt x="2497" y="431"/>
                    <a:pt x="2567" y="298"/>
                  </a:cubicBezTo>
                  <a:cubicBezTo>
                    <a:pt x="2567" y="298"/>
                    <a:pt x="1423" y="1"/>
                    <a:pt x="78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073;p55">
              <a:extLst>
                <a:ext uri="{FF2B5EF4-FFF2-40B4-BE49-F238E27FC236}">
                  <a16:creationId xmlns:a16="http://schemas.microsoft.com/office/drawing/2014/main" id="{69B74774-6B7A-4C07-82FE-2DEE863310CE}"/>
                </a:ext>
              </a:extLst>
            </p:cNvPr>
            <p:cNvSpPr/>
            <p:nvPr/>
          </p:nvSpPr>
          <p:spPr>
            <a:xfrm>
              <a:off x="2481525" y="4805350"/>
              <a:ext cx="15975" cy="8225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195" y="0"/>
                  </a:moveTo>
                  <a:cubicBezTo>
                    <a:pt x="70" y="0"/>
                    <a:pt x="0" y="61"/>
                    <a:pt x="0" y="61"/>
                  </a:cubicBezTo>
                  <a:cubicBezTo>
                    <a:pt x="0" y="61"/>
                    <a:pt x="272" y="89"/>
                    <a:pt x="605" y="329"/>
                  </a:cubicBezTo>
                  <a:cubicBezTo>
                    <a:pt x="605" y="329"/>
                    <a:pt x="638" y="110"/>
                    <a:pt x="317" y="19"/>
                  </a:cubicBezTo>
                  <a:cubicBezTo>
                    <a:pt x="272" y="5"/>
                    <a:pt x="231" y="0"/>
                    <a:pt x="195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074;p55">
              <a:extLst>
                <a:ext uri="{FF2B5EF4-FFF2-40B4-BE49-F238E27FC236}">
                  <a16:creationId xmlns:a16="http://schemas.microsoft.com/office/drawing/2014/main" id="{3AEACD25-24E8-4E48-8CEC-BA617D5C05EE}"/>
                </a:ext>
              </a:extLst>
            </p:cNvPr>
            <p:cNvSpPr/>
            <p:nvPr/>
          </p:nvSpPr>
          <p:spPr>
            <a:xfrm>
              <a:off x="2438275" y="4807550"/>
              <a:ext cx="46850" cy="38075"/>
            </a:xfrm>
            <a:custGeom>
              <a:avLst/>
              <a:gdLst/>
              <a:ahLst/>
              <a:cxnLst/>
              <a:rect l="l" t="t" r="r" b="b"/>
              <a:pathLst>
                <a:path w="1874" h="1523" extrusionOk="0">
                  <a:moveTo>
                    <a:pt x="1087" y="0"/>
                  </a:moveTo>
                  <a:cubicBezTo>
                    <a:pt x="187" y="0"/>
                    <a:pt x="0" y="1104"/>
                    <a:pt x="100" y="1216"/>
                  </a:cubicBezTo>
                  <a:cubicBezTo>
                    <a:pt x="201" y="1329"/>
                    <a:pt x="358" y="1347"/>
                    <a:pt x="358" y="1347"/>
                  </a:cubicBezTo>
                  <a:cubicBezTo>
                    <a:pt x="378" y="1030"/>
                    <a:pt x="523" y="832"/>
                    <a:pt x="524" y="832"/>
                  </a:cubicBezTo>
                  <a:lnTo>
                    <a:pt x="524" y="832"/>
                  </a:lnTo>
                  <a:cubicBezTo>
                    <a:pt x="433" y="1072"/>
                    <a:pt x="460" y="1371"/>
                    <a:pt x="460" y="1371"/>
                  </a:cubicBezTo>
                  <a:cubicBezTo>
                    <a:pt x="614" y="1456"/>
                    <a:pt x="783" y="1471"/>
                    <a:pt x="884" y="1471"/>
                  </a:cubicBezTo>
                  <a:cubicBezTo>
                    <a:pt x="940" y="1471"/>
                    <a:pt x="975" y="1467"/>
                    <a:pt x="975" y="1467"/>
                  </a:cubicBezTo>
                  <a:cubicBezTo>
                    <a:pt x="1017" y="1012"/>
                    <a:pt x="1122" y="792"/>
                    <a:pt x="1122" y="792"/>
                  </a:cubicBezTo>
                  <a:lnTo>
                    <a:pt x="1122" y="792"/>
                  </a:lnTo>
                  <a:cubicBezTo>
                    <a:pt x="1051" y="1222"/>
                    <a:pt x="1118" y="1502"/>
                    <a:pt x="1118" y="1502"/>
                  </a:cubicBezTo>
                  <a:cubicBezTo>
                    <a:pt x="1229" y="1515"/>
                    <a:pt x="1340" y="1522"/>
                    <a:pt x="1451" y="1522"/>
                  </a:cubicBezTo>
                  <a:cubicBezTo>
                    <a:pt x="1562" y="1522"/>
                    <a:pt x="1673" y="1515"/>
                    <a:pt x="1783" y="1502"/>
                  </a:cubicBezTo>
                  <a:cubicBezTo>
                    <a:pt x="1723" y="1099"/>
                    <a:pt x="1874" y="680"/>
                    <a:pt x="1874" y="680"/>
                  </a:cubicBezTo>
                  <a:lnTo>
                    <a:pt x="1167" y="3"/>
                  </a:lnTo>
                  <a:cubicBezTo>
                    <a:pt x="1139" y="1"/>
                    <a:pt x="1113" y="0"/>
                    <a:pt x="1087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075;p55">
              <a:extLst>
                <a:ext uri="{FF2B5EF4-FFF2-40B4-BE49-F238E27FC236}">
                  <a16:creationId xmlns:a16="http://schemas.microsoft.com/office/drawing/2014/main" id="{06D1F9FB-62D9-4C47-8CB4-49B2A7B8A8B5}"/>
                </a:ext>
              </a:extLst>
            </p:cNvPr>
            <p:cNvSpPr/>
            <p:nvPr/>
          </p:nvSpPr>
          <p:spPr>
            <a:xfrm>
              <a:off x="2350775" y="5006625"/>
              <a:ext cx="133500" cy="76625"/>
            </a:xfrm>
            <a:custGeom>
              <a:avLst/>
              <a:gdLst/>
              <a:ahLst/>
              <a:cxnLst/>
              <a:rect l="l" t="t" r="r" b="b"/>
              <a:pathLst>
                <a:path w="5340" h="3065" extrusionOk="0">
                  <a:moveTo>
                    <a:pt x="1954" y="0"/>
                  </a:moveTo>
                  <a:cubicBezTo>
                    <a:pt x="1935" y="0"/>
                    <a:pt x="1917" y="5"/>
                    <a:pt x="1900" y="14"/>
                  </a:cubicBezTo>
                  <a:lnTo>
                    <a:pt x="1" y="1110"/>
                  </a:lnTo>
                  <a:lnTo>
                    <a:pt x="3386" y="3065"/>
                  </a:lnTo>
                  <a:lnTo>
                    <a:pt x="5340" y="1938"/>
                  </a:lnTo>
                  <a:lnTo>
                    <a:pt x="2008" y="14"/>
                  </a:lnTo>
                  <a:cubicBezTo>
                    <a:pt x="1992" y="5"/>
                    <a:pt x="1973" y="0"/>
                    <a:pt x="1954" y="0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076;p55">
              <a:extLst>
                <a:ext uri="{FF2B5EF4-FFF2-40B4-BE49-F238E27FC236}">
                  <a16:creationId xmlns:a16="http://schemas.microsoft.com/office/drawing/2014/main" id="{1BA892EB-499B-4469-A313-4677B9FDD599}"/>
                </a:ext>
              </a:extLst>
            </p:cNvPr>
            <p:cNvSpPr/>
            <p:nvPr/>
          </p:nvSpPr>
          <p:spPr>
            <a:xfrm>
              <a:off x="2360850" y="5021225"/>
              <a:ext cx="100625" cy="58025"/>
            </a:xfrm>
            <a:custGeom>
              <a:avLst/>
              <a:gdLst/>
              <a:ahLst/>
              <a:cxnLst/>
              <a:rect l="l" t="t" r="r" b="b"/>
              <a:pathLst>
                <a:path w="4025" h="2321" extrusionOk="0">
                  <a:moveTo>
                    <a:pt x="1031" y="0"/>
                  </a:moveTo>
                  <a:lnTo>
                    <a:pt x="1" y="588"/>
                  </a:lnTo>
                  <a:lnTo>
                    <a:pt x="3002" y="2320"/>
                  </a:lnTo>
                  <a:lnTo>
                    <a:pt x="4025" y="172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077;p55">
              <a:extLst>
                <a:ext uri="{FF2B5EF4-FFF2-40B4-BE49-F238E27FC236}">
                  <a16:creationId xmlns:a16="http://schemas.microsoft.com/office/drawing/2014/main" id="{FF1758A8-3CDD-4805-8674-BF9657E3C2ED}"/>
                </a:ext>
              </a:extLst>
            </p:cNvPr>
            <p:cNvSpPr/>
            <p:nvPr/>
          </p:nvSpPr>
          <p:spPr>
            <a:xfrm>
              <a:off x="2412650" y="5024975"/>
              <a:ext cx="35825" cy="20700"/>
            </a:xfrm>
            <a:custGeom>
              <a:avLst/>
              <a:gdLst/>
              <a:ahLst/>
              <a:cxnLst/>
              <a:rect l="l" t="t" r="r" b="b"/>
              <a:pathLst>
                <a:path w="1433" h="828" extrusionOk="0">
                  <a:moveTo>
                    <a:pt x="522" y="1"/>
                  </a:moveTo>
                  <a:lnTo>
                    <a:pt x="0" y="301"/>
                  </a:lnTo>
                  <a:lnTo>
                    <a:pt x="19" y="312"/>
                  </a:lnTo>
                  <a:lnTo>
                    <a:pt x="911" y="827"/>
                  </a:lnTo>
                  <a:lnTo>
                    <a:pt x="1413" y="538"/>
                  </a:lnTo>
                  <a:lnTo>
                    <a:pt x="1433" y="5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078;p55">
              <a:extLst>
                <a:ext uri="{FF2B5EF4-FFF2-40B4-BE49-F238E27FC236}">
                  <a16:creationId xmlns:a16="http://schemas.microsoft.com/office/drawing/2014/main" id="{49F8653F-7E21-4909-9FA5-5CCB2FC429A6}"/>
                </a:ext>
              </a:extLst>
            </p:cNvPr>
            <p:cNvSpPr/>
            <p:nvPr/>
          </p:nvSpPr>
          <p:spPr>
            <a:xfrm>
              <a:off x="2413100" y="5025525"/>
              <a:ext cx="34900" cy="20150"/>
            </a:xfrm>
            <a:custGeom>
              <a:avLst/>
              <a:gdLst/>
              <a:ahLst/>
              <a:cxnLst/>
              <a:rect l="l" t="t" r="r" b="b"/>
              <a:pathLst>
                <a:path w="1396" h="806" extrusionOk="0">
                  <a:moveTo>
                    <a:pt x="504" y="1"/>
                  </a:moveTo>
                  <a:lnTo>
                    <a:pt x="1" y="290"/>
                  </a:lnTo>
                  <a:lnTo>
                    <a:pt x="893" y="805"/>
                  </a:lnTo>
                  <a:lnTo>
                    <a:pt x="1395" y="51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079;p55">
              <a:extLst>
                <a:ext uri="{FF2B5EF4-FFF2-40B4-BE49-F238E27FC236}">
                  <a16:creationId xmlns:a16="http://schemas.microsoft.com/office/drawing/2014/main" id="{9E6DFAB1-570B-4F81-88A8-B111E6B6633F}"/>
                </a:ext>
              </a:extLst>
            </p:cNvPr>
            <p:cNvSpPr/>
            <p:nvPr/>
          </p:nvSpPr>
          <p:spPr>
            <a:xfrm>
              <a:off x="2350775" y="5034375"/>
              <a:ext cx="133500" cy="51950"/>
            </a:xfrm>
            <a:custGeom>
              <a:avLst/>
              <a:gdLst/>
              <a:ahLst/>
              <a:cxnLst/>
              <a:rect l="l" t="t" r="r" b="b"/>
              <a:pathLst>
                <a:path w="5340" h="2078" extrusionOk="0">
                  <a:moveTo>
                    <a:pt x="1" y="0"/>
                  </a:moveTo>
                  <a:lnTo>
                    <a:pt x="1" y="46"/>
                  </a:lnTo>
                  <a:cubicBezTo>
                    <a:pt x="1" y="111"/>
                    <a:pt x="36" y="171"/>
                    <a:pt x="92" y="204"/>
                  </a:cubicBezTo>
                  <a:lnTo>
                    <a:pt x="3295" y="2054"/>
                  </a:lnTo>
                  <a:cubicBezTo>
                    <a:pt x="3323" y="2069"/>
                    <a:pt x="3355" y="2077"/>
                    <a:pt x="3386" y="2077"/>
                  </a:cubicBezTo>
                  <a:cubicBezTo>
                    <a:pt x="3418" y="2077"/>
                    <a:pt x="3450" y="2069"/>
                    <a:pt x="3478" y="2054"/>
                  </a:cubicBezTo>
                  <a:lnTo>
                    <a:pt x="5248" y="1032"/>
                  </a:lnTo>
                  <a:cubicBezTo>
                    <a:pt x="5305" y="998"/>
                    <a:pt x="5339" y="938"/>
                    <a:pt x="5340" y="872"/>
                  </a:cubicBezTo>
                  <a:lnTo>
                    <a:pt x="5340" y="828"/>
                  </a:ln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080;p55">
              <a:extLst>
                <a:ext uri="{FF2B5EF4-FFF2-40B4-BE49-F238E27FC236}">
                  <a16:creationId xmlns:a16="http://schemas.microsoft.com/office/drawing/2014/main" id="{74E5A038-75F8-4C1A-8539-B5647A54D24B}"/>
                </a:ext>
              </a:extLst>
            </p:cNvPr>
            <p:cNvSpPr/>
            <p:nvPr/>
          </p:nvSpPr>
          <p:spPr>
            <a:xfrm>
              <a:off x="2350775" y="5034375"/>
              <a:ext cx="84675" cy="51925"/>
            </a:xfrm>
            <a:custGeom>
              <a:avLst/>
              <a:gdLst/>
              <a:ahLst/>
              <a:cxnLst/>
              <a:rect l="l" t="t" r="r" b="b"/>
              <a:pathLst>
                <a:path w="3387" h="2077" extrusionOk="0">
                  <a:moveTo>
                    <a:pt x="1" y="0"/>
                  </a:moveTo>
                  <a:lnTo>
                    <a:pt x="1" y="45"/>
                  </a:lnTo>
                  <a:cubicBezTo>
                    <a:pt x="1" y="110"/>
                    <a:pt x="36" y="171"/>
                    <a:pt x="92" y="204"/>
                  </a:cubicBezTo>
                  <a:lnTo>
                    <a:pt x="3295" y="2053"/>
                  </a:lnTo>
                  <a:cubicBezTo>
                    <a:pt x="3322" y="2068"/>
                    <a:pt x="3354" y="2077"/>
                    <a:pt x="3386" y="2077"/>
                  </a:cubicBez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081;p55">
              <a:extLst>
                <a:ext uri="{FF2B5EF4-FFF2-40B4-BE49-F238E27FC236}">
                  <a16:creationId xmlns:a16="http://schemas.microsoft.com/office/drawing/2014/main" id="{78D35E8F-29FB-4BFD-B6B3-BEA5AB0984BD}"/>
                </a:ext>
              </a:extLst>
            </p:cNvPr>
            <p:cNvSpPr/>
            <p:nvPr/>
          </p:nvSpPr>
          <p:spPr>
            <a:xfrm>
              <a:off x="2338325" y="4976950"/>
              <a:ext cx="95825" cy="107350"/>
            </a:xfrm>
            <a:custGeom>
              <a:avLst/>
              <a:gdLst/>
              <a:ahLst/>
              <a:cxnLst/>
              <a:rect l="l" t="t" r="r" b="b"/>
              <a:pathLst>
                <a:path w="3833" h="4294" extrusionOk="0">
                  <a:moveTo>
                    <a:pt x="64" y="1"/>
                  </a:moveTo>
                  <a:cubicBezTo>
                    <a:pt x="23" y="42"/>
                    <a:pt x="0" y="97"/>
                    <a:pt x="0" y="155"/>
                  </a:cubicBezTo>
                  <a:cubicBezTo>
                    <a:pt x="0" y="167"/>
                    <a:pt x="2" y="179"/>
                    <a:pt x="3" y="190"/>
                  </a:cubicBezTo>
                  <a:lnTo>
                    <a:pt x="353" y="2272"/>
                  </a:lnTo>
                  <a:cubicBezTo>
                    <a:pt x="362" y="2336"/>
                    <a:pt x="402" y="2391"/>
                    <a:pt x="458" y="2424"/>
                  </a:cubicBezTo>
                  <a:lnTo>
                    <a:pt x="3646" y="4264"/>
                  </a:lnTo>
                  <a:cubicBezTo>
                    <a:pt x="3679" y="4283"/>
                    <a:pt x="3718" y="4293"/>
                    <a:pt x="3756" y="4293"/>
                  </a:cubicBezTo>
                  <a:cubicBezTo>
                    <a:pt x="3782" y="4293"/>
                    <a:pt x="3808" y="4289"/>
                    <a:pt x="3833" y="4280"/>
                  </a:cubicBezTo>
                  <a:lnTo>
                    <a:pt x="3455" y="2027"/>
                  </a:lnTo>
                  <a:cubicBezTo>
                    <a:pt x="3448" y="1980"/>
                    <a:pt x="3419" y="1939"/>
                    <a:pt x="3378" y="191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082;p55">
              <a:extLst>
                <a:ext uri="{FF2B5EF4-FFF2-40B4-BE49-F238E27FC236}">
                  <a16:creationId xmlns:a16="http://schemas.microsoft.com/office/drawing/2014/main" id="{FCDD3211-6F8A-4791-8BB3-43BD10E0E3D1}"/>
                </a:ext>
              </a:extLst>
            </p:cNvPr>
            <p:cNvSpPr/>
            <p:nvPr/>
          </p:nvSpPr>
          <p:spPr>
            <a:xfrm>
              <a:off x="2339925" y="4976150"/>
              <a:ext cx="95525" cy="107800"/>
            </a:xfrm>
            <a:custGeom>
              <a:avLst/>
              <a:gdLst/>
              <a:ahLst/>
              <a:cxnLst/>
              <a:rect l="l" t="t" r="r" b="b"/>
              <a:pathLst>
                <a:path w="3821" h="4312" extrusionOk="0">
                  <a:moveTo>
                    <a:pt x="45" y="0"/>
                  </a:moveTo>
                  <a:cubicBezTo>
                    <a:pt x="28" y="9"/>
                    <a:pt x="14" y="21"/>
                    <a:pt x="0" y="34"/>
                  </a:cubicBezTo>
                  <a:lnTo>
                    <a:pt x="3314" y="1947"/>
                  </a:lnTo>
                  <a:cubicBezTo>
                    <a:pt x="3355" y="1971"/>
                    <a:pt x="3384" y="2012"/>
                    <a:pt x="3391" y="2059"/>
                  </a:cubicBezTo>
                  <a:lnTo>
                    <a:pt x="3769" y="4312"/>
                  </a:lnTo>
                  <a:cubicBezTo>
                    <a:pt x="3778" y="4308"/>
                    <a:pt x="3789" y="4302"/>
                    <a:pt x="3799" y="4297"/>
                  </a:cubicBezTo>
                  <a:lnTo>
                    <a:pt x="3820" y="4284"/>
                  </a:lnTo>
                  <a:lnTo>
                    <a:pt x="3443" y="2029"/>
                  </a:lnTo>
                  <a:cubicBezTo>
                    <a:pt x="3434" y="1982"/>
                    <a:pt x="3405" y="1941"/>
                    <a:pt x="3364" y="19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083;p55">
              <a:extLst>
                <a:ext uri="{FF2B5EF4-FFF2-40B4-BE49-F238E27FC236}">
                  <a16:creationId xmlns:a16="http://schemas.microsoft.com/office/drawing/2014/main" id="{6DA4ED15-B9FD-4627-A016-4AA7C3915556}"/>
                </a:ext>
              </a:extLst>
            </p:cNvPr>
            <p:cNvSpPr/>
            <p:nvPr/>
          </p:nvSpPr>
          <p:spPr>
            <a:xfrm>
              <a:off x="2374925" y="5024375"/>
              <a:ext cx="14700" cy="14975"/>
            </a:xfrm>
            <a:custGeom>
              <a:avLst/>
              <a:gdLst/>
              <a:ahLst/>
              <a:cxnLst/>
              <a:rect l="l" t="t" r="r" b="b"/>
              <a:pathLst>
                <a:path w="588" h="599" extrusionOk="0">
                  <a:moveTo>
                    <a:pt x="109" y="0"/>
                  </a:moveTo>
                  <a:cubicBezTo>
                    <a:pt x="39" y="0"/>
                    <a:pt x="0" y="49"/>
                    <a:pt x="16" y="138"/>
                  </a:cubicBezTo>
                  <a:cubicBezTo>
                    <a:pt x="39" y="278"/>
                    <a:pt x="182" y="463"/>
                    <a:pt x="337" y="552"/>
                  </a:cubicBezTo>
                  <a:cubicBezTo>
                    <a:pt x="392" y="584"/>
                    <a:pt x="440" y="599"/>
                    <a:pt x="479" y="599"/>
                  </a:cubicBezTo>
                  <a:cubicBezTo>
                    <a:pt x="549" y="599"/>
                    <a:pt x="588" y="550"/>
                    <a:pt x="573" y="460"/>
                  </a:cubicBezTo>
                  <a:cubicBezTo>
                    <a:pt x="550" y="322"/>
                    <a:pt x="405" y="136"/>
                    <a:pt x="252" y="47"/>
                  </a:cubicBezTo>
                  <a:cubicBezTo>
                    <a:pt x="197" y="15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084;p55">
              <a:extLst>
                <a:ext uri="{FF2B5EF4-FFF2-40B4-BE49-F238E27FC236}">
                  <a16:creationId xmlns:a16="http://schemas.microsoft.com/office/drawing/2014/main" id="{2481BF31-BAD8-409F-9FCF-75EBB5D7A361}"/>
                </a:ext>
              </a:extLst>
            </p:cNvPr>
            <p:cNvSpPr/>
            <p:nvPr/>
          </p:nvSpPr>
          <p:spPr>
            <a:xfrm>
              <a:off x="2825375" y="4599650"/>
              <a:ext cx="214500" cy="123800"/>
            </a:xfrm>
            <a:custGeom>
              <a:avLst/>
              <a:gdLst/>
              <a:ahLst/>
              <a:cxnLst/>
              <a:rect l="l" t="t" r="r" b="b"/>
              <a:pathLst>
                <a:path w="8580" h="4952" extrusionOk="0">
                  <a:moveTo>
                    <a:pt x="4290" y="1"/>
                  </a:moveTo>
                  <a:cubicBezTo>
                    <a:pt x="1921" y="1"/>
                    <a:pt x="0" y="1108"/>
                    <a:pt x="0" y="2475"/>
                  </a:cubicBezTo>
                  <a:cubicBezTo>
                    <a:pt x="0" y="3842"/>
                    <a:pt x="1921" y="4951"/>
                    <a:pt x="4290" y="4951"/>
                  </a:cubicBezTo>
                  <a:cubicBezTo>
                    <a:pt x="6660" y="4951"/>
                    <a:pt x="8579" y="3842"/>
                    <a:pt x="8579" y="2475"/>
                  </a:cubicBezTo>
                  <a:cubicBezTo>
                    <a:pt x="8579" y="1108"/>
                    <a:pt x="6660" y="1"/>
                    <a:pt x="429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085;p55">
              <a:extLst>
                <a:ext uri="{FF2B5EF4-FFF2-40B4-BE49-F238E27FC236}">
                  <a16:creationId xmlns:a16="http://schemas.microsoft.com/office/drawing/2014/main" id="{20963C51-6CF2-4431-9179-334D608999EA}"/>
                </a:ext>
              </a:extLst>
            </p:cNvPr>
            <p:cNvSpPr/>
            <p:nvPr/>
          </p:nvSpPr>
          <p:spPr>
            <a:xfrm>
              <a:off x="2931775" y="4260925"/>
              <a:ext cx="79475" cy="200400"/>
            </a:xfrm>
            <a:custGeom>
              <a:avLst/>
              <a:gdLst/>
              <a:ahLst/>
              <a:cxnLst/>
              <a:rect l="l" t="t" r="r" b="b"/>
              <a:pathLst>
                <a:path w="3179" h="8016" extrusionOk="0">
                  <a:moveTo>
                    <a:pt x="2393" y="0"/>
                  </a:moveTo>
                  <a:cubicBezTo>
                    <a:pt x="2316" y="0"/>
                    <a:pt x="2239" y="28"/>
                    <a:pt x="2168" y="79"/>
                  </a:cubicBezTo>
                  <a:cubicBezTo>
                    <a:pt x="1958" y="230"/>
                    <a:pt x="1808" y="397"/>
                    <a:pt x="1856" y="838"/>
                  </a:cubicBezTo>
                  <a:cubicBezTo>
                    <a:pt x="1904" y="1279"/>
                    <a:pt x="2126" y="2356"/>
                    <a:pt x="2164" y="3119"/>
                  </a:cubicBezTo>
                  <a:cubicBezTo>
                    <a:pt x="2183" y="3495"/>
                    <a:pt x="2104" y="4362"/>
                    <a:pt x="1866" y="4991"/>
                  </a:cubicBezTo>
                  <a:cubicBezTo>
                    <a:pt x="1664" y="5524"/>
                    <a:pt x="1391" y="6068"/>
                    <a:pt x="1234" y="6208"/>
                  </a:cubicBezTo>
                  <a:cubicBezTo>
                    <a:pt x="1088" y="6338"/>
                    <a:pt x="1009" y="6369"/>
                    <a:pt x="812" y="6436"/>
                  </a:cubicBezTo>
                  <a:cubicBezTo>
                    <a:pt x="588" y="6514"/>
                    <a:pt x="473" y="6621"/>
                    <a:pt x="320" y="6687"/>
                  </a:cubicBezTo>
                  <a:cubicBezTo>
                    <a:pt x="165" y="6755"/>
                    <a:pt x="161" y="6738"/>
                    <a:pt x="177" y="6827"/>
                  </a:cubicBezTo>
                  <a:cubicBezTo>
                    <a:pt x="190" y="6896"/>
                    <a:pt x="297" y="6942"/>
                    <a:pt x="416" y="6942"/>
                  </a:cubicBezTo>
                  <a:cubicBezTo>
                    <a:pt x="452" y="6942"/>
                    <a:pt x="490" y="6938"/>
                    <a:pt x="526" y="6929"/>
                  </a:cubicBezTo>
                  <a:cubicBezTo>
                    <a:pt x="684" y="6887"/>
                    <a:pt x="764" y="6808"/>
                    <a:pt x="803" y="6808"/>
                  </a:cubicBezTo>
                  <a:cubicBezTo>
                    <a:pt x="804" y="6808"/>
                    <a:pt x="805" y="6808"/>
                    <a:pt x="806" y="6808"/>
                  </a:cubicBezTo>
                  <a:cubicBezTo>
                    <a:pt x="845" y="6812"/>
                    <a:pt x="762" y="6924"/>
                    <a:pt x="618" y="7053"/>
                  </a:cubicBezTo>
                  <a:cubicBezTo>
                    <a:pt x="421" y="7232"/>
                    <a:pt x="243" y="7278"/>
                    <a:pt x="128" y="7354"/>
                  </a:cubicBezTo>
                  <a:cubicBezTo>
                    <a:pt x="0" y="7437"/>
                    <a:pt x="75" y="7533"/>
                    <a:pt x="141" y="7539"/>
                  </a:cubicBezTo>
                  <a:cubicBezTo>
                    <a:pt x="157" y="7541"/>
                    <a:pt x="174" y="7542"/>
                    <a:pt x="194" y="7542"/>
                  </a:cubicBezTo>
                  <a:cubicBezTo>
                    <a:pt x="260" y="7542"/>
                    <a:pt x="355" y="7528"/>
                    <a:pt x="508" y="7460"/>
                  </a:cubicBezTo>
                  <a:cubicBezTo>
                    <a:pt x="707" y="7369"/>
                    <a:pt x="918" y="7221"/>
                    <a:pt x="918" y="7221"/>
                  </a:cubicBezTo>
                  <a:lnTo>
                    <a:pt x="918" y="7221"/>
                  </a:lnTo>
                  <a:cubicBezTo>
                    <a:pt x="840" y="7320"/>
                    <a:pt x="751" y="7408"/>
                    <a:pt x="652" y="7485"/>
                  </a:cubicBezTo>
                  <a:cubicBezTo>
                    <a:pt x="465" y="7631"/>
                    <a:pt x="371" y="7668"/>
                    <a:pt x="279" y="7748"/>
                  </a:cubicBezTo>
                  <a:cubicBezTo>
                    <a:pt x="201" y="7815"/>
                    <a:pt x="306" y="7906"/>
                    <a:pt x="418" y="7906"/>
                  </a:cubicBezTo>
                  <a:cubicBezTo>
                    <a:pt x="440" y="7906"/>
                    <a:pt x="462" y="7902"/>
                    <a:pt x="483" y="7894"/>
                  </a:cubicBezTo>
                  <a:cubicBezTo>
                    <a:pt x="616" y="7840"/>
                    <a:pt x="740" y="7769"/>
                    <a:pt x="852" y="7683"/>
                  </a:cubicBezTo>
                  <a:cubicBezTo>
                    <a:pt x="980" y="7585"/>
                    <a:pt x="1176" y="7407"/>
                    <a:pt x="1177" y="7407"/>
                  </a:cubicBezTo>
                  <a:lnTo>
                    <a:pt x="1177" y="7407"/>
                  </a:lnTo>
                  <a:cubicBezTo>
                    <a:pt x="1035" y="7627"/>
                    <a:pt x="868" y="7740"/>
                    <a:pt x="774" y="7817"/>
                  </a:cubicBezTo>
                  <a:cubicBezTo>
                    <a:pt x="679" y="7894"/>
                    <a:pt x="664" y="7962"/>
                    <a:pt x="724" y="8001"/>
                  </a:cubicBezTo>
                  <a:cubicBezTo>
                    <a:pt x="738" y="8010"/>
                    <a:pt x="755" y="8016"/>
                    <a:pt x="778" y="8016"/>
                  </a:cubicBezTo>
                  <a:cubicBezTo>
                    <a:pt x="838" y="8016"/>
                    <a:pt x="936" y="7978"/>
                    <a:pt x="1098" y="7874"/>
                  </a:cubicBezTo>
                  <a:cubicBezTo>
                    <a:pt x="1320" y="7730"/>
                    <a:pt x="1552" y="7438"/>
                    <a:pt x="1694" y="7156"/>
                  </a:cubicBezTo>
                  <a:cubicBezTo>
                    <a:pt x="1837" y="6874"/>
                    <a:pt x="1869" y="6749"/>
                    <a:pt x="1960" y="6613"/>
                  </a:cubicBezTo>
                  <a:cubicBezTo>
                    <a:pt x="2293" y="6108"/>
                    <a:pt x="2553" y="5706"/>
                    <a:pt x="2764" y="5141"/>
                  </a:cubicBezTo>
                  <a:cubicBezTo>
                    <a:pt x="3067" y="4331"/>
                    <a:pt x="3145" y="3659"/>
                    <a:pt x="3155" y="3237"/>
                  </a:cubicBezTo>
                  <a:cubicBezTo>
                    <a:pt x="3178" y="2367"/>
                    <a:pt x="3036" y="1243"/>
                    <a:pt x="2889" y="622"/>
                  </a:cubicBezTo>
                  <a:cubicBezTo>
                    <a:pt x="2783" y="177"/>
                    <a:pt x="2587" y="0"/>
                    <a:pt x="23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086;p55">
              <a:extLst>
                <a:ext uri="{FF2B5EF4-FFF2-40B4-BE49-F238E27FC236}">
                  <a16:creationId xmlns:a16="http://schemas.microsoft.com/office/drawing/2014/main" id="{4BAC4A3E-62F5-461F-B19B-CB0B2D37EE95}"/>
                </a:ext>
              </a:extLst>
            </p:cNvPr>
            <p:cNvSpPr/>
            <p:nvPr/>
          </p:nvSpPr>
          <p:spPr>
            <a:xfrm>
              <a:off x="2982200" y="4257275"/>
              <a:ext cx="28525" cy="54825"/>
            </a:xfrm>
            <a:custGeom>
              <a:avLst/>
              <a:gdLst/>
              <a:ahLst/>
              <a:cxnLst/>
              <a:rect l="l" t="t" r="r" b="b"/>
              <a:pathLst>
                <a:path w="1141" h="2193" extrusionOk="0">
                  <a:moveTo>
                    <a:pt x="251" y="1"/>
                  </a:moveTo>
                  <a:cubicBezTo>
                    <a:pt x="156" y="1"/>
                    <a:pt x="68" y="22"/>
                    <a:pt x="1" y="51"/>
                  </a:cubicBezTo>
                  <a:lnTo>
                    <a:pt x="465" y="2186"/>
                  </a:lnTo>
                  <a:cubicBezTo>
                    <a:pt x="497" y="2190"/>
                    <a:pt x="527" y="2193"/>
                    <a:pt x="557" y="2193"/>
                  </a:cubicBezTo>
                  <a:cubicBezTo>
                    <a:pt x="911" y="2193"/>
                    <a:pt x="1141" y="1874"/>
                    <a:pt x="1141" y="1874"/>
                  </a:cubicBezTo>
                  <a:cubicBezTo>
                    <a:pt x="1123" y="1687"/>
                    <a:pt x="922" y="590"/>
                    <a:pt x="729" y="272"/>
                  </a:cubicBezTo>
                  <a:cubicBezTo>
                    <a:pt x="607" y="67"/>
                    <a:pt x="419" y="1"/>
                    <a:pt x="25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087;p55">
              <a:extLst>
                <a:ext uri="{FF2B5EF4-FFF2-40B4-BE49-F238E27FC236}">
                  <a16:creationId xmlns:a16="http://schemas.microsoft.com/office/drawing/2014/main" id="{24067952-81DA-4C96-8D31-986D7B2D0E65}"/>
                </a:ext>
              </a:extLst>
            </p:cNvPr>
            <p:cNvSpPr/>
            <p:nvPr/>
          </p:nvSpPr>
          <p:spPr>
            <a:xfrm>
              <a:off x="2952400" y="4603825"/>
              <a:ext cx="36875" cy="41350"/>
            </a:xfrm>
            <a:custGeom>
              <a:avLst/>
              <a:gdLst/>
              <a:ahLst/>
              <a:cxnLst/>
              <a:rect l="l" t="t" r="r" b="b"/>
              <a:pathLst>
                <a:path w="1475" h="1654" extrusionOk="0">
                  <a:moveTo>
                    <a:pt x="240" y="0"/>
                  </a:moveTo>
                  <a:cubicBezTo>
                    <a:pt x="223" y="0"/>
                    <a:pt x="207" y="1"/>
                    <a:pt x="191" y="4"/>
                  </a:cubicBezTo>
                  <a:cubicBezTo>
                    <a:pt x="37" y="25"/>
                    <a:pt x="0" y="168"/>
                    <a:pt x="57" y="395"/>
                  </a:cubicBezTo>
                  <a:cubicBezTo>
                    <a:pt x="120" y="646"/>
                    <a:pt x="335" y="824"/>
                    <a:pt x="510" y="981"/>
                  </a:cubicBezTo>
                  <a:cubicBezTo>
                    <a:pt x="691" y="1146"/>
                    <a:pt x="756" y="1356"/>
                    <a:pt x="881" y="1525"/>
                  </a:cubicBezTo>
                  <a:cubicBezTo>
                    <a:pt x="948" y="1616"/>
                    <a:pt x="1050" y="1653"/>
                    <a:pt x="1158" y="1653"/>
                  </a:cubicBezTo>
                  <a:cubicBezTo>
                    <a:pt x="1211" y="1653"/>
                    <a:pt x="1266" y="1644"/>
                    <a:pt x="1318" y="1628"/>
                  </a:cubicBezTo>
                  <a:cubicBezTo>
                    <a:pt x="1475" y="1577"/>
                    <a:pt x="1468" y="1396"/>
                    <a:pt x="1433" y="1256"/>
                  </a:cubicBezTo>
                  <a:cubicBezTo>
                    <a:pt x="1407" y="1150"/>
                    <a:pt x="1388" y="1044"/>
                    <a:pt x="1375" y="935"/>
                  </a:cubicBezTo>
                  <a:cubicBezTo>
                    <a:pt x="1375" y="935"/>
                    <a:pt x="971" y="340"/>
                    <a:pt x="855" y="256"/>
                  </a:cubicBezTo>
                  <a:cubicBezTo>
                    <a:pt x="709" y="148"/>
                    <a:pt x="436" y="0"/>
                    <a:pt x="24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088;p55">
              <a:extLst>
                <a:ext uri="{FF2B5EF4-FFF2-40B4-BE49-F238E27FC236}">
                  <a16:creationId xmlns:a16="http://schemas.microsoft.com/office/drawing/2014/main" id="{FB72C9A4-DA6F-41AA-8185-B92EAAA6CB06}"/>
                </a:ext>
              </a:extLst>
            </p:cNvPr>
            <p:cNvSpPr/>
            <p:nvPr/>
          </p:nvSpPr>
          <p:spPr>
            <a:xfrm>
              <a:off x="2866325" y="4657275"/>
              <a:ext cx="66575" cy="37975"/>
            </a:xfrm>
            <a:custGeom>
              <a:avLst/>
              <a:gdLst/>
              <a:ahLst/>
              <a:cxnLst/>
              <a:rect l="l" t="t" r="r" b="b"/>
              <a:pathLst>
                <a:path w="2663" h="1519" extrusionOk="0">
                  <a:moveTo>
                    <a:pt x="1946" y="0"/>
                  </a:moveTo>
                  <a:cubicBezTo>
                    <a:pt x="1719" y="308"/>
                    <a:pt x="1290" y="492"/>
                    <a:pt x="708" y="759"/>
                  </a:cubicBezTo>
                  <a:cubicBezTo>
                    <a:pt x="125" y="1026"/>
                    <a:pt x="1" y="1080"/>
                    <a:pt x="41" y="1191"/>
                  </a:cubicBezTo>
                  <a:cubicBezTo>
                    <a:pt x="81" y="1301"/>
                    <a:pt x="345" y="1412"/>
                    <a:pt x="584" y="1487"/>
                  </a:cubicBezTo>
                  <a:cubicBezTo>
                    <a:pt x="653" y="1508"/>
                    <a:pt x="735" y="1518"/>
                    <a:pt x="822" y="1518"/>
                  </a:cubicBezTo>
                  <a:cubicBezTo>
                    <a:pt x="1037" y="1518"/>
                    <a:pt x="1278" y="1456"/>
                    <a:pt x="1404" y="1347"/>
                  </a:cubicBezTo>
                  <a:cubicBezTo>
                    <a:pt x="1527" y="1240"/>
                    <a:pt x="1873" y="1101"/>
                    <a:pt x="2055" y="1101"/>
                  </a:cubicBezTo>
                  <a:cubicBezTo>
                    <a:pt x="2055" y="1101"/>
                    <a:pt x="2056" y="1101"/>
                    <a:pt x="2057" y="1101"/>
                  </a:cubicBezTo>
                  <a:cubicBezTo>
                    <a:pt x="2061" y="1101"/>
                    <a:pt x="2065" y="1101"/>
                    <a:pt x="2070" y="1101"/>
                  </a:cubicBezTo>
                  <a:cubicBezTo>
                    <a:pt x="2342" y="1101"/>
                    <a:pt x="2571" y="1023"/>
                    <a:pt x="2617" y="918"/>
                  </a:cubicBezTo>
                  <a:cubicBezTo>
                    <a:pt x="2663" y="813"/>
                    <a:pt x="2612" y="584"/>
                    <a:pt x="2601" y="441"/>
                  </a:cubicBezTo>
                  <a:cubicBezTo>
                    <a:pt x="2590" y="298"/>
                    <a:pt x="2580" y="117"/>
                    <a:pt x="2580" y="117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089;p55">
              <a:extLst>
                <a:ext uri="{FF2B5EF4-FFF2-40B4-BE49-F238E27FC236}">
                  <a16:creationId xmlns:a16="http://schemas.microsoft.com/office/drawing/2014/main" id="{CB8F343B-29CF-4EF5-8539-AD1DE9AFF18E}"/>
                </a:ext>
              </a:extLst>
            </p:cNvPr>
            <p:cNvSpPr/>
            <p:nvPr/>
          </p:nvSpPr>
          <p:spPr>
            <a:xfrm>
              <a:off x="2902875" y="4401200"/>
              <a:ext cx="89900" cy="259575"/>
            </a:xfrm>
            <a:custGeom>
              <a:avLst/>
              <a:gdLst/>
              <a:ahLst/>
              <a:cxnLst/>
              <a:rect l="l" t="t" r="r" b="b"/>
              <a:pathLst>
                <a:path w="3596" h="10383" extrusionOk="0">
                  <a:moveTo>
                    <a:pt x="3481" y="0"/>
                  </a:moveTo>
                  <a:lnTo>
                    <a:pt x="0" y="774"/>
                  </a:lnTo>
                  <a:cubicBezTo>
                    <a:pt x="0" y="774"/>
                    <a:pt x="220" y="4936"/>
                    <a:pt x="257" y="5481"/>
                  </a:cubicBezTo>
                  <a:cubicBezTo>
                    <a:pt x="296" y="6026"/>
                    <a:pt x="308" y="6398"/>
                    <a:pt x="351" y="7452"/>
                  </a:cubicBezTo>
                  <a:cubicBezTo>
                    <a:pt x="389" y="8339"/>
                    <a:pt x="484" y="10243"/>
                    <a:pt x="484" y="10243"/>
                  </a:cubicBezTo>
                  <a:cubicBezTo>
                    <a:pt x="677" y="10356"/>
                    <a:pt x="841" y="10382"/>
                    <a:pt x="954" y="10382"/>
                  </a:cubicBezTo>
                  <a:cubicBezTo>
                    <a:pt x="1057" y="10382"/>
                    <a:pt x="1118" y="10360"/>
                    <a:pt x="1118" y="10360"/>
                  </a:cubicBezTo>
                  <a:cubicBezTo>
                    <a:pt x="1118" y="10360"/>
                    <a:pt x="1679" y="7818"/>
                    <a:pt x="1656" y="7189"/>
                  </a:cubicBezTo>
                  <a:cubicBezTo>
                    <a:pt x="1625" y="6421"/>
                    <a:pt x="1479" y="5973"/>
                    <a:pt x="1479" y="5973"/>
                  </a:cubicBezTo>
                  <a:cubicBezTo>
                    <a:pt x="1479" y="5973"/>
                    <a:pt x="1641" y="4801"/>
                    <a:pt x="1695" y="3911"/>
                  </a:cubicBezTo>
                  <a:cubicBezTo>
                    <a:pt x="1749" y="3020"/>
                    <a:pt x="1806" y="2593"/>
                    <a:pt x="1819" y="2206"/>
                  </a:cubicBezTo>
                  <a:lnTo>
                    <a:pt x="1887" y="2170"/>
                  </a:lnTo>
                  <a:cubicBezTo>
                    <a:pt x="1887" y="2170"/>
                    <a:pt x="1959" y="3706"/>
                    <a:pt x="1997" y="4251"/>
                  </a:cubicBezTo>
                  <a:cubicBezTo>
                    <a:pt x="2035" y="4796"/>
                    <a:pt x="2115" y="5319"/>
                    <a:pt x="2263" y="6333"/>
                  </a:cubicBezTo>
                  <a:cubicBezTo>
                    <a:pt x="2389" y="7211"/>
                    <a:pt x="2721" y="9021"/>
                    <a:pt x="2721" y="9021"/>
                  </a:cubicBezTo>
                  <a:cubicBezTo>
                    <a:pt x="2852" y="9097"/>
                    <a:pt x="2970" y="9121"/>
                    <a:pt x="3068" y="9121"/>
                  </a:cubicBezTo>
                  <a:cubicBezTo>
                    <a:pt x="3245" y="9121"/>
                    <a:pt x="3356" y="9041"/>
                    <a:pt x="3356" y="9041"/>
                  </a:cubicBezTo>
                  <a:cubicBezTo>
                    <a:pt x="3356" y="9041"/>
                    <a:pt x="3596" y="6707"/>
                    <a:pt x="3497" y="5944"/>
                  </a:cubicBezTo>
                  <a:cubicBezTo>
                    <a:pt x="3398" y="5181"/>
                    <a:pt x="3241" y="4729"/>
                    <a:pt x="3241" y="4729"/>
                  </a:cubicBezTo>
                  <a:cubicBezTo>
                    <a:pt x="3241" y="4729"/>
                    <a:pt x="3318" y="3680"/>
                    <a:pt x="3356" y="2686"/>
                  </a:cubicBezTo>
                  <a:cubicBezTo>
                    <a:pt x="3396" y="1612"/>
                    <a:pt x="3462" y="268"/>
                    <a:pt x="3481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090;p55">
              <a:extLst>
                <a:ext uri="{FF2B5EF4-FFF2-40B4-BE49-F238E27FC236}">
                  <a16:creationId xmlns:a16="http://schemas.microsoft.com/office/drawing/2014/main" id="{F4F43B97-45ED-4418-B4FE-9FFA598F0BF2}"/>
                </a:ext>
              </a:extLst>
            </p:cNvPr>
            <p:cNvSpPr/>
            <p:nvPr/>
          </p:nvSpPr>
          <p:spPr>
            <a:xfrm>
              <a:off x="2948325" y="4436625"/>
              <a:ext cx="29350" cy="66650"/>
            </a:xfrm>
            <a:custGeom>
              <a:avLst/>
              <a:gdLst/>
              <a:ahLst/>
              <a:cxnLst/>
              <a:rect l="l" t="t" r="r" b="b"/>
              <a:pathLst>
                <a:path w="1174" h="2666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782" y="375"/>
                    <a:pt x="1" y="789"/>
                    <a:pt x="1" y="789"/>
                  </a:cubicBezTo>
                  <a:lnTo>
                    <a:pt x="67" y="786"/>
                  </a:lnTo>
                  <a:lnTo>
                    <a:pt x="165" y="2665"/>
                  </a:lnTo>
                  <a:cubicBezTo>
                    <a:pt x="165" y="2666"/>
                    <a:pt x="165" y="2666"/>
                    <a:pt x="165" y="2666"/>
                  </a:cubicBezTo>
                  <a:cubicBezTo>
                    <a:pt x="167" y="2666"/>
                    <a:pt x="334" y="795"/>
                    <a:pt x="334" y="795"/>
                  </a:cubicBezTo>
                  <a:cubicBezTo>
                    <a:pt x="810" y="551"/>
                    <a:pt x="1173" y="1"/>
                    <a:pt x="1173" y="1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091;p55">
              <a:extLst>
                <a:ext uri="{FF2B5EF4-FFF2-40B4-BE49-F238E27FC236}">
                  <a16:creationId xmlns:a16="http://schemas.microsoft.com/office/drawing/2014/main" id="{FD80AEDE-01B4-42CD-911C-F7A099ED195F}"/>
                </a:ext>
              </a:extLst>
            </p:cNvPr>
            <p:cNvSpPr/>
            <p:nvPr/>
          </p:nvSpPr>
          <p:spPr>
            <a:xfrm>
              <a:off x="2914550" y="4184525"/>
              <a:ext cx="68425" cy="76550"/>
            </a:xfrm>
            <a:custGeom>
              <a:avLst/>
              <a:gdLst/>
              <a:ahLst/>
              <a:cxnLst/>
              <a:rect l="l" t="t" r="r" b="b"/>
              <a:pathLst>
                <a:path w="2737" h="3062" extrusionOk="0">
                  <a:moveTo>
                    <a:pt x="1345" y="0"/>
                  </a:moveTo>
                  <a:cubicBezTo>
                    <a:pt x="739" y="0"/>
                    <a:pt x="299" y="453"/>
                    <a:pt x="175" y="1061"/>
                  </a:cubicBezTo>
                  <a:cubicBezTo>
                    <a:pt x="104" y="1382"/>
                    <a:pt x="0" y="2065"/>
                    <a:pt x="199" y="2589"/>
                  </a:cubicBezTo>
                  <a:cubicBezTo>
                    <a:pt x="313" y="2886"/>
                    <a:pt x="451" y="3004"/>
                    <a:pt x="716" y="3055"/>
                  </a:cubicBezTo>
                  <a:cubicBezTo>
                    <a:pt x="739" y="3060"/>
                    <a:pt x="770" y="3062"/>
                    <a:pt x="806" y="3062"/>
                  </a:cubicBezTo>
                  <a:cubicBezTo>
                    <a:pt x="1083" y="3062"/>
                    <a:pt x="1681" y="2928"/>
                    <a:pt x="1904" y="2691"/>
                  </a:cubicBezTo>
                  <a:cubicBezTo>
                    <a:pt x="1949" y="2643"/>
                    <a:pt x="2022" y="2410"/>
                    <a:pt x="2022" y="2410"/>
                  </a:cubicBezTo>
                  <a:cubicBezTo>
                    <a:pt x="2499" y="2119"/>
                    <a:pt x="2737" y="1557"/>
                    <a:pt x="2612" y="1012"/>
                  </a:cubicBezTo>
                  <a:cubicBezTo>
                    <a:pt x="2489" y="468"/>
                    <a:pt x="2031" y="64"/>
                    <a:pt x="1476" y="7"/>
                  </a:cubicBezTo>
                  <a:cubicBezTo>
                    <a:pt x="1431" y="3"/>
                    <a:pt x="1388" y="0"/>
                    <a:pt x="134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092;p55">
              <a:extLst>
                <a:ext uri="{FF2B5EF4-FFF2-40B4-BE49-F238E27FC236}">
                  <a16:creationId xmlns:a16="http://schemas.microsoft.com/office/drawing/2014/main" id="{DE58BEC5-1FD5-4F0A-9F92-767B174F1018}"/>
                </a:ext>
              </a:extLst>
            </p:cNvPr>
            <p:cNvSpPr/>
            <p:nvPr/>
          </p:nvSpPr>
          <p:spPr>
            <a:xfrm>
              <a:off x="2927350" y="4248725"/>
              <a:ext cx="55075" cy="40375"/>
            </a:xfrm>
            <a:custGeom>
              <a:avLst/>
              <a:gdLst/>
              <a:ahLst/>
              <a:cxnLst/>
              <a:rect l="l" t="t" r="r" b="b"/>
              <a:pathLst>
                <a:path w="2203" h="1615" extrusionOk="0">
                  <a:moveTo>
                    <a:pt x="1454" y="1"/>
                  </a:moveTo>
                  <a:lnTo>
                    <a:pt x="423" y="487"/>
                  </a:lnTo>
                  <a:cubicBezTo>
                    <a:pt x="423" y="487"/>
                    <a:pt x="458" y="686"/>
                    <a:pt x="484" y="813"/>
                  </a:cubicBezTo>
                  <a:cubicBezTo>
                    <a:pt x="508" y="941"/>
                    <a:pt x="498" y="1010"/>
                    <a:pt x="243" y="1165"/>
                  </a:cubicBezTo>
                  <a:cubicBezTo>
                    <a:pt x="1" y="1314"/>
                    <a:pt x="570" y="1614"/>
                    <a:pt x="985" y="1614"/>
                  </a:cubicBezTo>
                  <a:cubicBezTo>
                    <a:pt x="1006" y="1614"/>
                    <a:pt x="1026" y="1613"/>
                    <a:pt x="1046" y="1612"/>
                  </a:cubicBezTo>
                  <a:cubicBezTo>
                    <a:pt x="1462" y="1580"/>
                    <a:pt x="1932" y="1328"/>
                    <a:pt x="2061" y="1059"/>
                  </a:cubicBezTo>
                  <a:cubicBezTo>
                    <a:pt x="2203" y="761"/>
                    <a:pt x="2191" y="412"/>
                    <a:pt x="2015" y="412"/>
                  </a:cubicBezTo>
                  <a:cubicBezTo>
                    <a:pt x="2013" y="412"/>
                    <a:pt x="2011" y="412"/>
                    <a:pt x="2009" y="412"/>
                  </a:cubicBezTo>
                  <a:cubicBezTo>
                    <a:pt x="1838" y="420"/>
                    <a:pt x="1694" y="452"/>
                    <a:pt x="1606" y="452"/>
                  </a:cubicBezTo>
                  <a:cubicBezTo>
                    <a:pt x="1558" y="452"/>
                    <a:pt x="1526" y="442"/>
                    <a:pt x="1514" y="415"/>
                  </a:cubicBezTo>
                  <a:cubicBezTo>
                    <a:pt x="1488" y="354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093;p55">
              <a:extLst>
                <a:ext uri="{FF2B5EF4-FFF2-40B4-BE49-F238E27FC236}">
                  <a16:creationId xmlns:a16="http://schemas.microsoft.com/office/drawing/2014/main" id="{0AC01D41-6EC6-46A4-A93B-EE3CC336408C}"/>
                </a:ext>
              </a:extLst>
            </p:cNvPr>
            <p:cNvSpPr/>
            <p:nvPr/>
          </p:nvSpPr>
          <p:spPr>
            <a:xfrm>
              <a:off x="2924500" y="4184550"/>
              <a:ext cx="57850" cy="67300"/>
            </a:xfrm>
            <a:custGeom>
              <a:avLst/>
              <a:gdLst/>
              <a:ahLst/>
              <a:cxnLst/>
              <a:rect l="l" t="t" r="r" b="b"/>
              <a:pathLst>
                <a:path w="2314" h="2692" extrusionOk="0">
                  <a:moveTo>
                    <a:pt x="945" y="0"/>
                  </a:moveTo>
                  <a:cubicBezTo>
                    <a:pt x="542" y="0"/>
                    <a:pt x="212" y="202"/>
                    <a:pt x="0" y="515"/>
                  </a:cubicBezTo>
                  <a:cubicBezTo>
                    <a:pt x="33" y="578"/>
                    <a:pt x="74" y="635"/>
                    <a:pt x="122" y="686"/>
                  </a:cubicBezTo>
                  <a:cubicBezTo>
                    <a:pt x="122" y="686"/>
                    <a:pt x="63" y="851"/>
                    <a:pt x="168" y="969"/>
                  </a:cubicBezTo>
                  <a:cubicBezTo>
                    <a:pt x="244" y="1054"/>
                    <a:pt x="266" y="1174"/>
                    <a:pt x="249" y="1286"/>
                  </a:cubicBezTo>
                  <a:cubicBezTo>
                    <a:pt x="231" y="1408"/>
                    <a:pt x="216" y="1559"/>
                    <a:pt x="230" y="1693"/>
                  </a:cubicBezTo>
                  <a:cubicBezTo>
                    <a:pt x="249" y="1881"/>
                    <a:pt x="426" y="1968"/>
                    <a:pt x="426" y="1968"/>
                  </a:cubicBezTo>
                  <a:cubicBezTo>
                    <a:pt x="426" y="1968"/>
                    <a:pt x="452" y="1680"/>
                    <a:pt x="524" y="1523"/>
                  </a:cubicBezTo>
                  <a:cubicBezTo>
                    <a:pt x="561" y="1443"/>
                    <a:pt x="650" y="1393"/>
                    <a:pt x="742" y="1393"/>
                  </a:cubicBezTo>
                  <a:cubicBezTo>
                    <a:pt x="830" y="1393"/>
                    <a:pt x="919" y="1438"/>
                    <a:pt x="967" y="1545"/>
                  </a:cubicBezTo>
                  <a:cubicBezTo>
                    <a:pt x="1066" y="1763"/>
                    <a:pt x="1001" y="1897"/>
                    <a:pt x="941" y="2077"/>
                  </a:cubicBezTo>
                  <a:cubicBezTo>
                    <a:pt x="882" y="2255"/>
                    <a:pt x="711" y="2187"/>
                    <a:pt x="657" y="2229"/>
                  </a:cubicBezTo>
                  <a:cubicBezTo>
                    <a:pt x="601" y="2272"/>
                    <a:pt x="596" y="2578"/>
                    <a:pt x="879" y="2657"/>
                  </a:cubicBezTo>
                  <a:cubicBezTo>
                    <a:pt x="963" y="2680"/>
                    <a:pt x="1049" y="2691"/>
                    <a:pt x="1134" y="2691"/>
                  </a:cubicBezTo>
                  <a:cubicBezTo>
                    <a:pt x="1284" y="2691"/>
                    <a:pt x="1434" y="2657"/>
                    <a:pt x="1570" y="2588"/>
                  </a:cubicBezTo>
                  <a:cubicBezTo>
                    <a:pt x="1657" y="2545"/>
                    <a:pt x="1766" y="2452"/>
                    <a:pt x="1766" y="2452"/>
                  </a:cubicBezTo>
                  <a:cubicBezTo>
                    <a:pt x="2093" y="2154"/>
                    <a:pt x="2195" y="1857"/>
                    <a:pt x="2240" y="1439"/>
                  </a:cubicBezTo>
                  <a:cubicBezTo>
                    <a:pt x="2313" y="723"/>
                    <a:pt x="1795" y="81"/>
                    <a:pt x="1078" y="7"/>
                  </a:cubicBezTo>
                  <a:cubicBezTo>
                    <a:pt x="1033" y="3"/>
                    <a:pt x="988" y="0"/>
                    <a:pt x="945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094;p55">
              <a:extLst>
                <a:ext uri="{FF2B5EF4-FFF2-40B4-BE49-F238E27FC236}">
                  <a16:creationId xmlns:a16="http://schemas.microsoft.com/office/drawing/2014/main" id="{9BCA3B84-3E6A-4F7F-9F63-7D8DA803654B}"/>
                </a:ext>
              </a:extLst>
            </p:cNvPr>
            <p:cNvSpPr/>
            <p:nvPr/>
          </p:nvSpPr>
          <p:spPr>
            <a:xfrm>
              <a:off x="2904975" y="4179400"/>
              <a:ext cx="73675" cy="22325"/>
            </a:xfrm>
            <a:custGeom>
              <a:avLst/>
              <a:gdLst/>
              <a:ahLst/>
              <a:cxnLst/>
              <a:rect l="l" t="t" r="r" b="b"/>
              <a:pathLst>
                <a:path w="2947" h="893" extrusionOk="0">
                  <a:moveTo>
                    <a:pt x="323" y="1"/>
                  </a:moveTo>
                  <a:cubicBezTo>
                    <a:pt x="77" y="1"/>
                    <a:pt x="1" y="276"/>
                    <a:pt x="256" y="569"/>
                  </a:cubicBezTo>
                  <a:cubicBezTo>
                    <a:pt x="518" y="870"/>
                    <a:pt x="802" y="892"/>
                    <a:pt x="881" y="892"/>
                  </a:cubicBezTo>
                  <a:cubicBezTo>
                    <a:pt x="895" y="892"/>
                    <a:pt x="903" y="892"/>
                    <a:pt x="903" y="892"/>
                  </a:cubicBezTo>
                  <a:lnTo>
                    <a:pt x="2866" y="882"/>
                  </a:lnTo>
                  <a:cubicBezTo>
                    <a:pt x="2947" y="256"/>
                    <a:pt x="2236" y="65"/>
                    <a:pt x="1881" y="65"/>
                  </a:cubicBezTo>
                  <a:cubicBezTo>
                    <a:pt x="1853" y="65"/>
                    <a:pt x="1827" y="66"/>
                    <a:pt x="1803" y="69"/>
                  </a:cubicBezTo>
                  <a:cubicBezTo>
                    <a:pt x="1626" y="87"/>
                    <a:pt x="1349" y="122"/>
                    <a:pt x="1075" y="122"/>
                  </a:cubicBezTo>
                  <a:cubicBezTo>
                    <a:pt x="865" y="122"/>
                    <a:pt x="656" y="101"/>
                    <a:pt x="494" y="37"/>
                  </a:cubicBezTo>
                  <a:cubicBezTo>
                    <a:pt x="431" y="12"/>
                    <a:pt x="374" y="1"/>
                    <a:pt x="323" y="1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095;p55">
              <a:extLst>
                <a:ext uri="{FF2B5EF4-FFF2-40B4-BE49-F238E27FC236}">
                  <a16:creationId xmlns:a16="http://schemas.microsoft.com/office/drawing/2014/main" id="{7010002D-B733-43BD-AA7D-CC7E0E1A26DD}"/>
                </a:ext>
              </a:extLst>
            </p:cNvPr>
            <p:cNvSpPr/>
            <p:nvPr/>
          </p:nvSpPr>
          <p:spPr>
            <a:xfrm>
              <a:off x="2901875" y="4258450"/>
              <a:ext cx="103675" cy="174675"/>
            </a:xfrm>
            <a:custGeom>
              <a:avLst/>
              <a:gdLst/>
              <a:ahLst/>
              <a:cxnLst/>
              <a:rect l="l" t="t" r="r" b="b"/>
              <a:pathLst>
                <a:path w="4147" h="6987" extrusionOk="0">
                  <a:moveTo>
                    <a:pt x="3324" y="0"/>
                  </a:moveTo>
                  <a:cubicBezTo>
                    <a:pt x="3314" y="0"/>
                    <a:pt x="3304" y="0"/>
                    <a:pt x="3294" y="0"/>
                  </a:cubicBezTo>
                  <a:cubicBezTo>
                    <a:pt x="2999" y="8"/>
                    <a:pt x="2590" y="61"/>
                    <a:pt x="2590" y="61"/>
                  </a:cubicBezTo>
                  <a:cubicBezTo>
                    <a:pt x="2608" y="144"/>
                    <a:pt x="2621" y="341"/>
                    <a:pt x="2122" y="498"/>
                  </a:cubicBezTo>
                  <a:cubicBezTo>
                    <a:pt x="1865" y="578"/>
                    <a:pt x="1705" y="598"/>
                    <a:pt x="1610" y="598"/>
                  </a:cubicBezTo>
                  <a:cubicBezTo>
                    <a:pt x="1522" y="598"/>
                    <a:pt x="1491" y="581"/>
                    <a:pt x="1491" y="581"/>
                  </a:cubicBezTo>
                  <a:cubicBezTo>
                    <a:pt x="1491" y="581"/>
                    <a:pt x="761" y="913"/>
                    <a:pt x="523" y="1080"/>
                  </a:cubicBezTo>
                  <a:cubicBezTo>
                    <a:pt x="224" y="1289"/>
                    <a:pt x="92" y="1894"/>
                    <a:pt x="51" y="2913"/>
                  </a:cubicBezTo>
                  <a:cubicBezTo>
                    <a:pt x="5" y="4094"/>
                    <a:pt x="0" y="6182"/>
                    <a:pt x="40" y="6484"/>
                  </a:cubicBezTo>
                  <a:cubicBezTo>
                    <a:pt x="40" y="6484"/>
                    <a:pt x="543" y="6986"/>
                    <a:pt x="1206" y="6986"/>
                  </a:cubicBezTo>
                  <a:cubicBezTo>
                    <a:pt x="1242" y="6986"/>
                    <a:pt x="1277" y="6985"/>
                    <a:pt x="1313" y="6982"/>
                  </a:cubicBezTo>
                  <a:cubicBezTo>
                    <a:pt x="2029" y="6923"/>
                    <a:pt x="3230" y="6291"/>
                    <a:pt x="3522" y="5802"/>
                  </a:cubicBezTo>
                  <a:cubicBezTo>
                    <a:pt x="3514" y="4767"/>
                    <a:pt x="3393" y="4263"/>
                    <a:pt x="3561" y="3666"/>
                  </a:cubicBezTo>
                  <a:cubicBezTo>
                    <a:pt x="3944" y="2300"/>
                    <a:pt x="4146" y="1742"/>
                    <a:pt x="3959" y="834"/>
                  </a:cubicBezTo>
                  <a:cubicBezTo>
                    <a:pt x="3811" y="111"/>
                    <a:pt x="3604" y="0"/>
                    <a:pt x="3324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096;p55">
              <a:extLst>
                <a:ext uri="{FF2B5EF4-FFF2-40B4-BE49-F238E27FC236}">
                  <a16:creationId xmlns:a16="http://schemas.microsoft.com/office/drawing/2014/main" id="{44A1F827-D469-48E8-8C5F-0D58F3DA19DE}"/>
                </a:ext>
              </a:extLst>
            </p:cNvPr>
            <p:cNvSpPr/>
            <p:nvPr/>
          </p:nvSpPr>
          <p:spPr>
            <a:xfrm>
              <a:off x="2803900" y="4285600"/>
              <a:ext cx="123800" cy="177925"/>
            </a:xfrm>
            <a:custGeom>
              <a:avLst/>
              <a:gdLst/>
              <a:ahLst/>
              <a:cxnLst/>
              <a:rect l="l" t="t" r="r" b="b"/>
              <a:pathLst>
                <a:path w="4952" h="7117" extrusionOk="0">
                  <a:moveTo>
                    <a:pt x="4521" y="0"/>
                  </a:moveTo>
                  <a:cubicBezTo>
                    <a:pt x="4479" y="0"/>
                    <a:pt x="4435" y="7"/>
                    <a:pt x="4391" y="21"/>
                  </a:cubicBezTo>
                  <a:cubicBezTo>
                    <a:pt x="4143" y="97"/>
                    <a:pt x="3947" y="208"/>
                    <a:pt x="3853" y="641"/>
                  </a:cubicBezTo>
                  <a:cubicBezTo>
                    <a:pt x="3760" y="1074"/>
                    <a:pt x="3629" y="2165"/>
                    <a:pt x="3422" y="2902"/>
                  </a:cubicBezTo>
                  <a:cubicBezTo>
                    <a:pt x="3320" y="3264"/>
                    <a:pt x="2971" y="4062"/>
                    <a:pt x="2545" y="4583"/>
                  </a:cubicBezTo>
                  <a:cubicBezTo>
                    <a:pt x="2184" y="5025"/>
                    <a:pt x="1753" y="5454"/>
                    <a:pt x="1560" y="5536"/>
                  </a:cubicBezTo>
                  <a:cubicBezTo>
                    <a:pt x="1382" y="5612"/>
                    <a:pt x="1295" y="5617"/>
                    <a:pt x="1087" y="5618"/>
                  </a:cubicBezTo>
                  <a:cubicBezTo>
                    <a:pt x="851" y="5621"/>
                    <a:pt x="707" y="5686"/>
                    <a:pt x="540" y="5702"/>
                  </a:cubicBezTo>
                  <a:cubicBezTo>
                    <a:pt x="373" y="5716"/>
                    <a:pt x="376" y="5698"/>
                    <a:pt x="362" y="5787"/>
                  </a:cubicBezTo>
                  <a:cubicBezTo>
                    <a:pt x="350" y="5877"/>
                    <a:pt x="501" y="5983"/>
                    <a:pt x="661" y="5994"/>
                  </a:cubicBezTo>
                  <a:cubicBezTo>
                    <a:pt x="677" y="5995"/>
                    <a:pt x="693" y="5995"/>
                    <a:pt x="707" y="5995"/>
                  </a:cubicBezTo>
                  <a:cubicBezTo>
                    <a:pt x="827" y="5995"/>
                    <a:pt x="906" y="5965"/>
                    <a:pt x="947" y="5965"/>
                  </a:cubicBezTo>
                  <a:cubicBezTo>
                    <a:pt x="955" y="5965"/>
                    <a:pt x="961" y="5966"/>
                    <a:pt x="966" y="5968"/>
                  </a:cubicBezTo>
                  <a:cubicBezTo>
                    <a:pt x="1001" y="5984"/>
                    <a:pt x="886" y="6064"/>
                    <a:pt x="710" y="6141"/>
                  </a:cubicBezTo>
                  <a:cubicBezTo>
                    <a:pt x="466" y="6248"/>
                    <a:pt x="283" y="6235"/>
                    <a:pt x="149" y="6270"/>
                  </a:cubicBezTo>
                  <a:cubicBezTo>
                    <a:pt x="0" y="6310"/>
                    <a:pt x="43" y="6424"/>
                    <a:pt x="103" y="6451"/>
                  </a:cubicBezTo>
                  <a:cubicBezTo>
                    <a:pt x="151" y="6472"/>
                    <a:pt x="220" y="6499"/>
                    <a:pt x="352" y="6499"/>
                  </a:cubicBezTo>
                  <a:cubicBezTo>
                    <a:pt x="388" y="6499"/>
                    <a:pt x="429" y="6497"/>
                    <a:pt x="476" y="6492"/>
                  </a:cubicBezTo>
                  <a:cubicBezTo>
                    <a:pt x="694" y="6469"/>
                    <a:pt x="941" y="6396"/>
                    <a:pt x="941" y="6395"/>
                  </a:cubicBezTo>
                  <a:lnTo>
                    <a:pt x="941" y="6395"/>
                  </a:lnTo>
                  <a:cubicBezTo>
                    <a:pt x="835" y="6464"/>
                    <a:pt x="722" y="6520"/>
                    <a:pt x="604" y="6562"/>
                  </a:cubicBezTo>
                  <a:cubicBezTo>
                    <a:pt x="380" y="6642"/>
                    <a:pt x="279" y="6646"/>
                    <a:pt x="167" y="6694"/>
                  </a:cubicBezTo>
                  <a:cubicBezTo>
                    <a:pt x="55" y="6739"/>
                    <a:pt x="172" y="6896"/>
                    <a:pt x="307" y="6896"/>
                  </a:cubicBezTo>
                  <a:cubicBezTo>
                    <a:pt x="309" y="6896"/>
                    <a:pt x="311" y="6896"/>
                    <a:pt x="314" y="6896"/>
                  </a:cubicBezTo>
                  <a:cubicBezTo>
                    <a:pt x="456" y="6888"/>
                    <a:pt x="596" y="6860"/>
                    <a:pt x="731" y="6813"/>
                  </a:cubicBezTo>
                  <a:cubicBezTo>
                    <a:pt x="882" y="6762"/>
                    <a:pt x="1126" y="6655"/>
                    <a:pt x="1126" y="6655"/>
                  </a:cubicBezTo>
                  <a:lnTo>
                    <a:pt x="1126" y="6655"/>
                  </a:lnTo>
                  <a:cubicBezTo>
                    <a:pt x="922" y="6819"/>
                    <a:pt x="727" y="6872"/>
                    <a:pt x="613" y="6916"/>
                  </a:cubicBezTo>
                  <a:cubicBezTo>
                    <a:pt x="499" y="6959"/>
                    <a:pt x="462" y="7018"/>
                    <a:pt x="507" y="7076"/>
                  </a:cubicBezTo>
                  <a:cubicBezTo>
                    <a:pt x="526" y="7100"/>
                    <a:pt x="564" y="7116"/>
                    <a:pt x="633" y="7116"/>
                  </a:cubicBezTo>
                  <a:cubicBezTo>
                    <a:pt x="695" y="7116"/>
                    <a:pt x="782" y="7104"/>
                    <a:pt x="903" y="7072"/>
                  </a:cubicBezTo>
                  <a:cubicBezTo>
                    <a:pt x="1159" y="7007"/>
                    <a:pt x="1471" y="6805"/>
                    <a:pt x="1696" y="6581"/>
                  </a:cubicBezTo>
                  <a:cubicBezTo>
                    <a:pt x="1920" y="6359"/>
                    <a:pt x="1991" y="6252"/>
                    <a:pt x="2120" y="6151"/>
                  </a:cubicBezTo>
                  <a:cubicBezTo>
                    <a:pt x="2596" y="5778"/>
                    <a:pt x="2970" y="5480"/>
                    <a:pt x="3350" y="5010"/>
                  </a:cubicBezTo>
                  <a:cubicBezTo>
                    <a:pt x="3894" y="4339"/>
                    <a:pt x="4180" y="3725"/>
                    <a:pt x="4325" y="3328"/>
                  </a:cubicBezTo>
                  <a:cubicBezTo>
                    <a:pt x="4623" y="2510"/>
                    <a:pt x="4844" y="1400"/>
                    <a:pt x="4902" y="764"/>
                  </a:cubicBezTo>
                  <a:cubicBezTo>
                    <a:pt x="4952" y="224"/>
                    <a:pt x="4759" y="0"/>
                    <a:pt x="452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97;p55">
              <a:extLst>
                <a:ext uri="{FF2B5EF4-FFF2-40B4-BE49-F238E27FC236}">
                  <a16:creationId xmlns:a16="http://schemas.microsoft.com/office/drawing/2014/main" id="{8B9B61CF-D1F9-48BA-9127-C3A17B2425E8}"/>
                </a:ext>
              </a:extLst>
            </p:cNvPr>
            <p:cNvSpPr/>
            <p:nvPr/>
          </p:nvSpPr>
          <p:spPr>
            <a:xfrm>
              <a:off x="2890350" y="4283025"/>
              <a:ext cx="40525" cy="56775"/>
            </a:xfrm>
            <a:custGeom>
              <a:avLst/>
              <a:gdLst/>
              <a:ahLst/>
              <a:cxnLst/>
              <a:rect l="l" t="t" r="r" b="b"/>
              <a:pathLst>
                <a:path w="1621" h="2271" extrusionOk="0">
                  <a:moveTo>
                    <a:pt x="1002" y="0"/>
                  </a:moveTo>
                  <a:cubicBezTo>
                    <a:pt x="680" y="0"/>
                    <a:pt x="447" y="199"/>
                    <a:pt x="294" y="722"/>
                  </a:cubicBezTo>
                  <a:cubicBezTo>
                    <a:pt x="121" y="1315"/>
                    <a:pt x="0" y="1802"/>
                    <a:pt x="0" y="1802"/>
                  </a:cubicBezTo>
                  <a:cubicBezTo>
                    <a:pt x="0" y="1802"/>
                    <a:pt x="187" y="2126"/>
                    <a:pt x="657" y="2239"/>
                  </a:cubicBezTo>
                  <a:cubicBezTo>
                    <a:pt x="751" y="2262"/>
                    <a:pt x="833" y="2271"/>
                    <a:pt x="904" y="2271"/>
                  </a:cubicBezTo>
                  <a:cubicBezTo>
                    <a:pt x="1186" y="2271"/>
                    <a:pt x="1294" y="2128"/>
                    <a:pt x="1294" y="2128"/>
                  </a:cubicBezTo>
                  <a:cubicBezTo>
                    <a:pt x="1294" y="2128"/>
                    <a:pt x="1423" y="1507"/>
                    <a:pt x="1505" y="1083"/>
                  </a:cubicBezTo>
                  <a:cubicBezTo>
                    <a:pt x="1586" y="660"/>
                    <a:pt x="1621" y="82"/>
                    <a:pt x="1136" y="10"/>
                  </a:cubicBezTo>
                  <a:cubicBezTo>
                    <a:pt x="1089" y="4"/>
                    <a:pt x="1045" y="0"/>
                    <a:pt x="100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98;p55">
              <a:extLst>
                <a:ext uri="{FF2B5EF4-FFF2-40B4-BE49-F238E27FC236}">
                  <a16:creationId xmlns:a16="http://schemas.microsoft.com/office/drawing/2014/main" id="{0683A702-A762-4200-A252-3AC92E8D70A7}"/>
                </a:ext>
              </a:extLst>
            </p:cNvPr>
            <p:cNvSpPr/>
            <p:nvPr/>
          </p:nvSpPr>
          <p:spPr>
            <a:xfrm>
              <a:off x="2925975" y="427372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446" y="1"/>
                  </a:moveTo>
                  <a:cubicBezTo>
                    <a:pt x="414" y="1"/>
                    <a:pt x="385" y="7"/>
                    <a:pt x="359" y="20"/>
                  </a:cubicBezTo>
                  <a:lnTo>
                    <a:pt x="0" y="224"/>
                  </a:lnTo>
                  <a:cubicBezTo>
                    <a:pt x="0" y="224"/>
                    <a:pt x="352" y="268"/>
                    <a:pt x="436" y="475"/>
                  </a:cubicBezTo>
                  <a:cubicBezTo>
                    <a:pt x="437" y="475"/>
                    <a:pt x="792" y="442"/>
                    <a:pt x="860" y="195"/>
                  </a:cubicBezTo>
                  <a:cubicBezTo>
                    <a:pt x="860" y="195"/>
                    <a:pt x="625" y="1"/>
                    <a:pt x="44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99;p55">
              <a:extLst>
                <a:ext uri="{FF2B5EF4-FFF2-40B4-BE49-F238E27FC236}">
                  <a16:creationId xmlns:a16="http://schemas.microsoft.com/office/drawing/2014/main" id="{A48D483E-95A9-4F93-875E-393E8F5A8C64}"/>
                </a:ext>
              </a:extLst>
            </p:cNvPr>
            <p:cNvSpPr/>
            <p:nvPr/>
          </p:nvSpPr>
          <p:spPr>
            <a:xfrm>
              <a:off x="2966600" y="4258625"/>
              <a:ext cx="17650" cy="12700"/>
            </a:xfrm>
            <a:custGeom>
              <a:avLst/>
              <a:gdLst/>
              <a:ahLst/>
              <a:cxnLst/>
              <a:rect l="l" t="t" r="r" b="b"/>
              <a:pathLst>
                <a:path w="706" h="508" extrusionOk="0">
                  <a:moveTo>
                    <a:pt x="278" y="1"/>
                  </a:moveTo>
                  <a:cubicBezTo>
                    <a:pt x="184" y="1"/>
                    <a:pt x="89" y="19"/>
                    <a:pt x="1" y="54"/>
                  </a:cubicBezTo>
                  <a:cubicBezTo>
                    <a:pt x="1" y="54"/>
                    <a:pt x="179" y="332"/>
                    <a:pt x="208" y="507"/>
                  </a:cubicBezTo>
                  <a:lnTo>
                    <a:pt x="705" y="499"/>
                  </a:lnTo>
                  <a:cubicBezTo>
                    <a:pt x="705" y="499"/>
                    <a:pt x="621" y="53"/>
                    <a:pt x="405" y="12"/>
                  </a:cubicBezTo>
                  <a:cubicBezTo>
                    <a:pt x="363" y="4"/>
                    <a:pt x="321" y="1"/>
                    <a:pt x="278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100;p55">
              <a:extLst>
                <a:ext uri="{FF2B5EF4-FFF2-40B4-BE49-F238E27FC236}">
                  <a16:creationId xmlns:a16="http://schemas.microsoft.com/office/drawing/2014/main" id="{E513D13D-C9F0-408E-B451-C32396DE3E01}"/>
                </a:ext>
              </a:extLst>
            </p:cNvPr>
            <p:cNvSpPr/>
            <p:nvPr/>
          </p:nvSpPr>
          <p:spPr>
            <a:xfrm>
              <a:off x="2921700" y="4268875"/>
              <a:ext cx="96525" cy="123950"/>
            </a:xfrm>
            <a:custGeom>
              <a:avLst/>
              <a:gdLst/>
              <a:ahLst/>
              <a:cxnLst/>
              <a:rect l="l" t="t" r="r" b="b"/>
              <a:pathLst>
                <a:path w="3861" h="4958" extrusionOk="0">
                  <a:moveTo>
                    <a:pt x="2242" y="1"/>
                  </a:moveTo>
                  <a:cubicBezTo>
                    <a:pt x="2173" y="1"/>
                    <a:pt x="2101" y="10"/>
                    <a:pt x="2026" y="31"/>
                  </a:cubicBezTo>
                  <a:cubicBezTo>
                    <a:pt x="1399" y="204"/>
                    <a:pt x="636" y="475"/>
                    <a:pt x="472" y="878"/>
                  </a:cubicBezTo>
                  <a:cubicBezTo>
                    <a:pt x="308" y="1281"/>
                    <a:pt x="0" y="3836"/>
                    <a:pt x="379" y="4336"/>
                  </a:cubicBezTo>
                  <a:cubicBezTo>
                    <a:pt x="741" y="4814"/>
                    <a:pt x="1178" y="4957"/>
                    <a:pt x="1573" y="4957"/>
                  </a:cubicBezTo>
                  <a:cubicBezTo>
                    <a:pt x="1591" y="4957"/>
                    <a:pt x="1609" y="4957"/>
                    <a:pt x="1627" y="4957"/>
                  </a:cubicBezTo>
                  <a:cubicBezTo>
                    <a:pt x="2036" y="4943"/>
                    <a:pt x="3237" y="4433"/>
                    <a:pt x="3557" y="3850"/>
                  </a:cubicBezTo>
                  <a:cubicBezTo>
                    <a:pt x="3860" y="3296"/>
                    <a:pt x="3509" y="1"/>
                    <a:pt x="22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101;p55">
              <a:extLst>
                <a:ext uri="{FF2B5EF4-FFF2-40B4-BE49-F238E27FC236}">
                  <a16:creationId xmlns:a16="http://schemas.microsoft.com/office/drawing/2014/main" id="{5BF7E7AA-3F9E-455D-A81F-602F448A4799}"/>
                </a:ext>
              </a:extLst>
            </p:cNvPr>
            <p:cNvSpPr/>
            <p:nvPr/>
          </p:nvSpPr>
          <p:spPr>
            <a:xfrm>
              <a:off x="2966825" y="4331425"/>
              <a:ext cx="42750" cy="47325"/>
            </a:xfrm>
            <a:custGeom>
              <a:avLst/>
              <a:gdLst/>
              <a:ahLst/>
              <a:cxnLst/>
              <a:rect l="l" t="t" r="r" b="b"/>
              <a:pathLst>
                <a:path w="1710" h="1893" extrusionOk="0">
                  <a:moveTo>
                    <a:pt x="1489" y="1"/>
                  </a:moveTo>
                  <a:cubicBezTo>
                    <a:pt x="1223" y="1"/>
                    <a:pt x="126" y="537"/>
                    <a:pt x="0" y="775"/>
                  </a:cubicBezTo>
                  <a:lnTo>
                    <a:pt x="99" y="1846"/>
                  </a:lnTo>
                  <a:cubicBezTo>
                    <a:pt x="102" y="1878"/>
                    <a:pt x="134" y="1893"/>
                    <a:pt x="185" y="1893"/>
                  </a:cubicBezTo>
                  <a:cubicBezTo>
                    <a:pt x="466" y="1893"/>
                    <a:pt x="1346" y="1472"/>
                    <a:pt x="1552" y="1161"/>
                  </a:cubicBezTo>
                  <a:cubicBezTo>
                    <a:pt x="1710" y="922"/>
                    <a:pt x="1591" y="182"/>
                    <a:pt x="1546" y="26"/>
                  </a:cubicBezTo>
                  <a:cubicBezTo>
                    <a:pt x="1541" y="9"/>
                    <a:pt x="1521" y="1"/>
                    <a:pt x="1489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102;p55">
              <a:extLst>
                <a:ext uri="{FF2B5EF4-FFF2-40B4-BE49-F238E27FC236}">
                  <a16:creationId xmlns:a16="http://schemas.microsoft.com/office/drawing/2014/main" id="{8F79C745-2106-485B-B3BA-C238328DDA9B}"/>
                </a:ext>
              </a:extLst>
            </p:cNvPr>
            <p:cNvSpPr/>
            <p:nvPr/>
          </p:nvSpPr>
          <p:spPr>
            <a:xfrm>
              <a:off x="2921650" y="4288200"/>
              <a:ext cx="39825" cy="103225"/>
            </a:xfrm>
            <a:custGeom>
              <a:avLst/>
              <a:gdLst/>
              <a:ahLst/>
              <a:cxnLst/>
              <a:rect l="l" t="t" r="r" b="b"/>
              <a:pathLst>
                <a:path w="1593" h="4129" extrusionOk="0">
                  <a:moveTo>
                    <a:pt x="632" y="1"/>
                  </a:moveTo>
                  <a:cubicBezTo>
                    <a:pt x="592" y="1"/>
                    <a:pt x="553" y="9"/>
                    <a:pt x="516" y="23"/>
                  </a:cubicBezTo>
                  <a:cubicBezTo>
                    <a:pt x="500" y="50"/>
                    <a:pt x="486" y="76"/>
                    <a:pt x="474" y="105"/>
                  </a:cubicBezTo>
                  <a:cubicBezTo>
                    <a:pt x="310" y="508"/>
                    <a:pt x="1" y="3063"/>
                    <a:pt x="381" y="3563"/>
                  </a:cubicBezTo>
                  <a:cubicBezTo>
                    <a:pt x="616" y="3875"/>
                    <a:pt x="883" y="4044"/>
                    <a:pt x="1150" y="4123"/>
                  </a:cubicBezTo>
                  <a:cubicBezTo>
                    <a:pt x="1174" y="4127"/>
                    <a:pt x="1197" y="4129"/>
                    <a:pt x="1219" y="4129"/>
                  </a:cubicBezTo>
                  <a:cubicBezTo>
                    <a:pt x="1469" y="4129"/>
                    <a:pt x="1592" y="3895"/>
                    <a:pt x="1579" y="3563"/>
                  </a:cubicBezTo>
                  <a:cubicBezTo>
                    <a:pt x="1566" y="3186"/>
                    <a:pt x="1405" y="1781"/>
                    <a:pt x="1235" y="934"/>
                  </a:cubicBezTo>
                  <a:cubicBezTo>
                    <a:pt x="1092" y="223"/>
                    <a:pt x="844" y="1"/>
                    <a:pt x="632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103;p55">
              <a:extLst>
                <a:ext uri="{FF2B5EF4-FFF2-40B4-BE49-F238E27FC236}">
                  <a16:creationId xmlns:a16="http://schemas.microsoft.com/office/drawing/2014/main" id="{88A5FB25-AFDF-4E64-81DF-9FC52658722D}"/>
                </a:ext>
              </a:extLst>
            </p:cNvPr>
            <p:cNvSpPr/>
            <p:nvPr/>
          </p:nvSpPr>
          <p:spPr>
            <a:xfrm>
              <a:off x="2952525" y="4305350"/>
              <a:ext cx="51675" cy="20475"/>
            </a:xfrm>
            <a:custGeom>
              <a:avLst/>
              <a:gdLst/>
              <a:ahLst/>
              <a:cxnLst/>
              <a:rect l="l" t="t" r="r" b="b"/>
              <a:pathLst>
                <a:path w="2067" h="819" extrusionOk="0">
                  <a:moveTo>
                    <a:pt x="2066" y="1"/>
                  </a:moveTo>
                  <a:cubicBezTo>
                    <a:pt x="1907" y="214"/>
                    <a:pt x="1360" y="468"/>
                    <a:pt x="764" y="597"/>
                  </a:cubicBezTo>
                  <a:cubicBezTo>
                    <a:pt x="663" y="619"/>
                    <a:pt x="574" y="628"/>
                    <a:pt x="497" y="628"/>
                  </a:cubicBezTo>
                  <a:cubicBezTo>
                    <a:pt x="121" y="628"/>
                    <a:pt x="16" y="400"/>
                    <a:pt x="0" y="248"/>
                  </a:cubicBezTo>
                  <a:lnTo>
                    <a:pt x="0" y="248"/>
                  </a:lnTo>
                  <a:cubicBezTo>
                    <a:pt x="30" y="651"/>
                    <a:pt x="224" y="819"/>
                    <a:pt x="542" y="819"/>
                  </a:cubicBezTo>
                  <a:cubicBezTo>
                    <a:pt x="733" y="819"/>
                    <a:pt x="970" y="758"/>
                    <a:pt x="1243" y="651"/>
                  </a:cubicBezTo>
                  <a:cubicBezTo>
                    <a:pt x="1969" y="365"/>
                    <a:pt x="2066" y="1"/>
                    <a:pt x="20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104;p55">
              <a:extLst>
                <a:ext uri="{FF2B5EF4-FFF2-40B4-BE49-F238E27FC236}">
                  <a16:creationId xmlns:a16="http://schemas.microsoft.com/office/drawing/2014/main" id="{17AE82ED-3D16-4D9D-AF27-662CBE368076}"/>
                </a:ext>
              </a:extLst>
            </p:cNvPr>
            <p:cNvSpPr/>
            <p:nvPr/>
          </p:nvSpPr>
          <p:spPr>
            <a:xfrm>
              <a:off x="1500075" y="5283300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7" y="0"/>
                  </a:moveTo>
                  <a:cubicBezTo>
                    <a:pt x="1820" y="0"/>
                    <a:pt x="1" y="1051"/>
                    <a:pt x="1" y="2347"/>
                  </a:cubicBezTo>
                  <a:cubicBezTo>
                    <a:pt x="1" y="3643"/>
                    <a:pt x="1820" y="4693"/>
                    <a:pt x="4067" y="4693"/>
                  </a:cubicBezTo>
                  <a:cubicBezTo>
                    <a:pt x="6313" y="4693"/>
                    <a:pt x="8132" y="3643"/>
                    <a:pt x="8132" y="2347"/>
                  </a:cubicBezTo>
                  <a:cubicBezTo>
                    <a:pt x="8132" y="1051"/>
                    <a:pt x="6313" y="0"/>
                    <a:pt x="40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105;p55">
              <a:extLst>
                <a:ext uri="{FF2B5EF4-FFF2-40B4-BE49-F238E27FC236}">
                  <a16:creationId xmlns:a16="http://schemas.microsoft.com/office/drawing/2014/main" id="{8E3FD0FC-A401-43C5-B87C-2B6951D6B722}"/>
                </a:ext>
              </a:extLst>
            </p:cNvPr>
            <p:cNvSpPr/>
            <p:nvPr/>
          </p:nvSpPr>
          <p:spPr>
            <a:xfrm>
              <a:off x="1573775" y="4856500"/>
              <a:ext cx="64850" cy="38875"/>
            </a:xfrm>
            <a:custGeom>
              <a:avLst/>
              <a:gdLst/>
              <a:ahLst/>
              <a:cxnLst/>
              <a:rect l="l" t="t" r="r" b="b"/>
              <a:pathLst>
                <a:path w="2594" h="1555" extrusionOk="0">
                  <a:moveTo>
                    <a:pt x="1347" y="1"/>
                  </a:moveTo>
                  <a:cubicBezTo>
                    <a:pt x="1242" y="1"/>
                    <a:pt x="1130" y="13"/>
                    <a:pt x="1009" y="39"/>
                  </a:cubicBezTo>
                  <a:cubicBezTo>
                    <a:pt x="459" y="161"/>
                    <a:pt x="1" y="340"/>
                    <a:pt x="1" y="783"/>
                  </a:cubicBezTo>
                  <a:lnTo>
                    <a:pt x="2220" y="1555"/>
                  </a:lnTo>
                  <a:cubicBezTo>
                    <a:pt x="2220" y="1555"/>
                    <a:pt x="2594" y="1179"/>
                    <a:pt x="2381" y="702"/>
                  </a:cubicBezTo>
                  <a:cubicBezTo>
                    <a:pt x="2205" y="305"/>
                    <a:pt x="1868" y="1"/>
                    <a:pt x="1347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106;p55">
              <a:extLst>
                <a:ext uri="{FF2B5EF4-FFF2-40B4-BE49-F238E27FC236}">
                  <a16:creationId xmlns:a16="http://schemas.microsoft.com/office/drawing/2014/main" id="{F78BF9CD-B8B0-4BD7-9C0F-63758042D62C}"/>
                </a:ext>
              </a:extLst>
            </p:cNvPr>
            <p:cNvSpPr/>
            <p:nvPr/>
          </p:nvSpPr>
          <p:spPr>
            <a:xfrm>
              <a:off x="1530400" y="4936375"/>
              <a:ext cx="69400" cy="194675"/>
            </a:xfrm>
            <a:custGeom>
              <a:avLst/>
              <a:gdLst/>
              <a:ahLst/>
              <a:cxnLst/>
              <a:rect l="l" t="t" r="r" b="b"/>
              <a:pathLst>
                <a:path w="2776" h="7787" extrusionOk="0">
                  <a:moveTo>
                    <a:pt x="1219" y="0"/>
                  </a:moveTo>
                  <a:cubicBezTo>
                    <a:pt x="1038" y="0"/>
                    <a:pt x="839" y="156"/>
                    <a:pt x="685" y="549"/>
                  </a:cubicBezTo>
                  <a:cubicBezTo>
                    <a:pt x="452" y="1142"/>
                    <a:pt x="150" y="2234"/>
                    <a:pt x="50" y="3098"/>
                  </a:cubicBezTo>
                  <a:cubicBezTo>
                    <a:pt x="0" y="3518"/>
                    <a:pt x="5" y="4069"/>
                    <a:pt x="235" y="4802"/>
                  </a:cubicBezTo>
                  <a:cubicBezTo>
                    <a:pt x="414" y="5379"/>
                    <a:pt x="621" y="5670"/>
                    <a:pt x="878" y="6216"/>
                  </a:cubicBezTo>
                  <a:cubicBezTo>
                    <a:pt x="948" y="6365"/>
                    <a:pt x="1041" y="6506"/>
                    <a:pt x="1142" y="6804"/>
                  </a:cubicBezTo>
                  <a:cubicBezTo>
                    <a:pt x="1242" y="7103"/>
                    <a:pt x="1430" y="7425"/>
                    <a:pt x="1629" y="7599"/>
                  </a:cubicBezTo>
                  <a:cubicBezTo>
                    <a:pt x="1790" y="7739"/>
                    <a:pt x="1886" y="7787"/>
                    <a:pt x="1944" y="7787"/>
                  </a:cubicBezTo>
                  <a:cubicBezTo>
                    <a:pt x="1958" y="7787"/>
                    <a:pt x="1970" y="7784"/>
                    <a:pt x="1981" y="7779"/>
                  </a:cubicBezTo>
                  <a:cubicBezTo>
                    <a:pt x="2047" y="7748"/>
                    <a:pt x="2041" y="7679"/>
                    <a:pt x="1959" y="7588"/>
                  </a:cubicBezTo>
                  <a:cubicBezTo>
                    <a:pt x="1877" y="7499"/>
                    <a:pt x="1726" y="7364"/>
                    <a:pt x="1619" y="7126"/>
                  </a:cubicBezTo>
                  <a:lnTo>
                    <a:pt x="1619" y="7126"/>
                  </a:lnTo>
                  <a:cubicBezTo>
                    <a:pt x="1619" y="7126"/>
                    <a:pt x="1787" y="7331"/>
                    <a:pt x="1900" y="7445"/>
                  </a:cubicBezTo>
                  <a:cubicBezTo>
                    <a:pt x="2000" y="7546"/>
                    <a:pt x="2112" y="7634"/>
                    <a:pt x="2235" y="7705"/>
                  </a:cubicBezTo>
                  <a:cubicBezTo>
                    <a:pt x="2265" y="7722"/>
                    <a:pt x="2298" y="7729"/>
                    <a:pt x="2330" y="7729"/>
                  </a:cubicBezTo>
                  <a:cubicBezTo>
                    <a:pt x="2429" y="7729"/>
                    <a:pt x="2519" y="7661"/>
                    <a:pt x="2458" y="7591"/>
                  </a:cubicBezTo>
                  <a:cubicBezTo>
                    <a:pt x="2379" y="7499"/>
                    <a:pt x="2291" y="7448"/>
                    <a:pt x="2127" y="7277"/>
                  </a:cubicBezTo>
                  <a:cubicBezTo>
                    <a:pt x="2040" y="7188"/>
                    <a:pt x="1964" y="7086"/>
                    <a:pt x="1900" y="6979"/>
                  </a:cubicBezTo>
                  <a:lnTo>
                    <a:pt x="1900" y="6979"/>
                  </a:lnTo>
                  <a:cubicBezTo>
                    <a:pt x="1900" y="6979"/>
                    <a:pt x="2087" y="7155"/>
                    <a:pt x="2271" y="7272"/>
                  </a:cubicBezTo>
                  <a:cubicBezTo>
                    <a:pt x="2456" y="7390"/>
                    <a:pt x="2557" y="7400"/>
                    <a:pt x="2624" y="7404"/>
                  </a:cubicBezTo>
                  <a:cubicBezTo>
                    <a:pt x="2625" y="7404"/>
                    <a:pt x="2626" y="7404"/>
                    <a:pt x="2628" y="7404"/>
                  </a:cubicBezTo>
                  <a:cubicBezTo>
                    <a:pt x="2694" y="7404"/>
                    <a:pt x="2776" y="7321"/>
                    <a:pt x="2663" y="7221"/>
                  </a:cubicBezTo>
                  <a:cubicBezTo>
                    <a:pt x="2560" y="7131"/>
                    <a:pt x="2391" y="7060"/>
                    <a:pt x="2221" y="6855"/>
                  </a:cubicBezTo>
                  <a:cubicBezTo>
                    <a:pt x="2098" y="6707"/>
                    <a:pt x="2032" y="6584"/>
                    <a:pt x="2069" y="6584"/>
                  </a:cubicBezTo>
                  <a:cubicBezTo>
                    <a:pt x="2069" y="6584"/>
                    <a:pt x="2070" y="6584"/>
                    <a:pt x="2070" y="6584"/>
                  </a:cubicBezTo>
                  <a:cubicBezTo>
                    <a:pt x="2110" y="6587"/>
                    <a:pt x="2176" y="6678"/>
                    <a:pt x="2330" y="6744"/>
                  </a:cubicBezTo>
                  <a:cubicBezTo>
                    <a:pt x="2386" y="6767"/>
                    <a:pt x="2447" y="6778"/>
                    <a:pt x="2502" y="6778"/>
                  </a:cubicBezTo>
                  <a:cubicBezTo>
                    <a:pt x="2594" y="6778"/>
                    <a:pt x="2672" y="6748"/>
                    <a:pt x="2690" y="6694"/>
                  </a:cubicBezTo>
                  <a:cubicBezTo>
                    <a:pt x="2719" y="6608"/>
                    <a:pt x="2712" y="6625"/>
                    <a:pt x="2569" y="6537"/>
                  </a:cubicBezTo>
                  <a:cubicBezTo>
                    <a:pt x="2427" y="6448"/>
                    <a:pt x="2328" y="6326"/>
                    <a:pt x="2117" y="6218"/>
                  </a:cubicBezTo>
                  <a:cubicBezTo>
                    <a:pt x="1932" y="6122"/>
                    <a:pt x="1857" y="6080"/>
                    <a:pt x="1732" y="5932"/>
                  </a:cubicBezTo>
                  <a:cubicBezTo>
                    <a:pt x="1596" y="5771"/>
                    <a:pt x="1238" y="5317"/>
                    <a:pt x="1114" y="4760"/>
                  </a:cubicBezTo>
                  <a:cubicBezTo>
                    <a:pt x="968" y="4104"/>
                    <a:pt x="977" y="3493"/>
                    <a:pt x="1048" y="3123"/>
                  </a:cubicBezTo>
                  <a:cubicBezTo>
                    <a:pt x="1194" y="2372"/>
                    <a:pt x="1567" y="1338"/>
                    <a:pt x="1676" y="908"/>
                  </a:cubicBezTo>
                  <a:cubicBezTo>
                    <a:pt x="1787" y="480"/>
                    <a:pt x="1663" y="293"/>
                    <a:pt x="1475" y="113"/>
                  </a:cubicBezTo>
                  <a:cubicBezTo>
                    <a:pt x="1400" y="41"/>
                    <a:pt x="1312" y="0"/>
                    <a:pt x="121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7;p55">
              <a:extLst>
                <a:ext uri="{FF2B5EF4-FFF2-40B4-BE49-F238E27FC236}">
                  <a16:creationId xmlns:a16="http://schemas.microsoft.com/office/drawing/2014/main" id="{74FB284D-45D8-491C-B11B-DB548E504893}"/>
                </a:ext>
              </a:extLst>
            </p:cNvPr>
            <p:cNvSpPr/>
            <p:nvPr/>
          </p:nvSpPr>
          <p:spPr>
            <a:xfrm>
              <a:off x="1532650" y="4935200"/>
              <a:ext cx="43425" cy="63375"/>
            </a:xfrm>
            <a:custGeom>
              <a:avLst/>
              <a:gdLst/>
              <a:ahLst/>
              <a:cxnLst/>
              <a:rect l="l" t="t" r="r" b="b"/>
              <a:pathLst>
                <a:path w="1737" h="2535" extrusionOk="0">
                  <a:moveTo>
                    <a:pt x="1191" y="0"/>
                  </a:moveTo>
                  <a:cubicBezTo>
                    <a:pt x="790" y="0"/>
                    <a:pt x="606" y="295"/>
                    <a:pt x="459" y="674"/>
                  </a:cubicBezTo>
                  <a:cubicBezTo>
                    <a:pt x="295" y="1100"/>
                    <a:pt x="1" y="2246"/>
                    <a:pt x="1" y="2246"/>
                  </a:cubicBezTo>
                  <a:cubicBezTo>
                    <a:pt x="1" y="2246"/>
                    <a:pt x="157" y="2382"/>
                    <a:pt x="604" y="2489"/>
                  </a:cubicBezTo>
                  <a:cubicBezTo>
                    <a:pt x="744" y="2523"/>
                    <a:pt x="856" y="2535"/>
                    <a:pt x="943" y="2535"/>
                  </a:cubicBezTo>
                  <a:cubicBezTo>
                    <a:pt x="1135" y="2535"/>
                    <a:pt x="1210" y="2478"/>
                    <a:pt x="1210" y="2478"/>
                  </a:cubicBezTo>
                  <a:cubicBezTo>
                    <a:pt x="1287" y="2233"/>
                    <a:pt x="1606" y="1291"/>
                    <a:pt x="1671" y="791"/>
                  </a:cubicBezTo>
                  <a:cubicBezTo>
                    <a:pt x="1736" y="291"/>
                    <a:pt x="1661" y="64"/>
                    <a:pt x="1344" y="13"/>
                  </a:cubicBezTo>
                  <a:cubicBezTo>
                    <a:pt x="1290" y="4"/>
                    <a:pt x="1239" y="0"/>
                    <a:pt x="119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08;p55">
              <a:extLst>
                <a:ext uri="{FF2B5EF4-FFF2-40B4-BE49-F238E27FC236}">
                  <a16:creationId xmlns:a16="http://schemas.microsoft.com/office/drawing/2014/main" id="{D3DCFBA8-F07E-4B08-8DF1-16B33C620034}"/>
                </a:ext>
              </a:extLst>
            </p:cNvPr>
            <p:cNvSpPr/>
            <p:nvPr/>
          </p:nvSpPr>
          <p:spPr>
            <a:xfrm>
              <a:off x="1532100" y="4986375"/>
              <a:ext cx="32100" cy="13625"/>
            </a:xfrm>
            <a:custGeom>
              <a:avLst/>
              <a:gdLst/>
              <a:ahLst/>
              <a:cxnLst/>
              <a:rect l="l" t="t" r="r" b="b"/>
              <a:pathLst>
                <a:path w="1284" h="545" extrusionOk="0">
                  <a:moveTo>
                    <a:pt x="76" y="0"/>
                  </a:moveTo>
                  <a:lnTo>
                    <a:pt x="0" y="255"/>
                  </a:lnTo>
                  <a:cubicBezTo>
                    <a:pt x="0" y="255"/>
                    <a:pt x="168" y="415"/>
                    <a:pt x="621" y="506"/>
                  </a:cubicBezTo>
                  <a:cubicBezTo>
                    <a:pt x="763" y="534"/>
                    <a:pt x="875" y="544"/>
                    <a:pt x="962" y="544"/>
                  </a:cubicBezTo>
                  <a:cubicBezTo>
                    <a:pt x="1151" y="544"/>
                    <a:pt x="1220" y="498"/>
                    <a:pt x="1220" y="498"/>
                  </a:cubicBezTo>
                  <a:lnTo>
                    <a:pt x="1284" y="269"/>
                  </a:lnTo>
                  <a:lnTo>
                    <a:pt x="1284" y="269"/>
                  </a:lnTo>
                  <a:cubicBezTo>
                    <a:pt x="1211" y="277"/>
                    <a:pt x="1138" y="281"/>
                    <a:pt x="1065" y="281"/>
                  </a:cubicBezTo>
                  <a:cubicBezTo>
                    <a:pt x="938" y="281"/>
                    <a:pt x="811" y="269"/>
                    <a:pt x="687" y="247"/>
                  </a:cubicBezTo>
                  <a:cubicBezTo>
                    <a:pt x="469" y="204"/>
                    <a:pt x="262" y="121"/>
                    <a:pt x="7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09;p55">
              <a:extLst>
                <a:ext uri="{FF2B5EF4-FFF2-40B4-BE49-F238E27FC236}">
                  <a16:creationId xmlns:a16="http://schemas.microsoft.com/office/drawing/2014/main" id="{4CCD7327-337B-4944-8906-6231D6049C25}"/>
                </a:ext>
              </a:extLst>
            </p:cNvPr>
            <p:cNvSpPr/>
            <p:nvPr/>
          </p:nvSpPr>
          <p:spPr>
            <a:xfrm>
              <a:off x="1619850" y="5306950"/>
              <a:ext cx="54250" cy="48300"/>
            </a:xfrm>
            <a:custGeom>
              <a:avLst/>
              <a:gdLst/>
              <a:ahLst/>
              <a:cxnLst/>
              <a:rect l="l" t="t" r="r" b="b"/>
              <a:pathLst>
                <a:path w="2170" h="1932" extrusionOk="0">
                  <a:moveTo>
                    <a:pt x="1879" y="1"/>
                  </a:moveTo>
                  <a:cubicBezTo>
                    <a:pt x="1608" y="1"/>
                    <a:pt x="1073" y="458"/>
                    <a:pt x="863" y="458"/>
                  </a:cubicBezTo>
                  <a:cubicBezTo>
                    <a:pt x="843" y="458"/>
                    <a:pt x="827" y="454"/>
                    <a:pt x="813" y="445"/>
                  </a:cubicBezTo>
                  <a:cubicBezTo>
                    <a:pt x="799" y="436"/>
                    <a:pt x="781" y="432"/>
                    <a:pt x="762" y="432"/>
                  </a:cubicBezTo>
                  <a:cubicBezTo>
                    <a:pt x="545" y="432"/>
                    <a:pt x="53" y="951"/>
                    <a:pt x="53" y="951"/>
                  </a:cubicBezTo>
                  <a:cubicBezTo>
                    <a:pt x="53" y="951"/>
                    <a:pt x="54" y="1139"/>
                    <a:pt x="44" y="1306"/>
                  </a:cubicBezTo>
                  <a:cubicBezTo>
                    <a:pt x="31" y="1485"/>
                    <a:pt x="0" y="1767"/>
                    <a:pt x="187" y="1856"/>
                  </a:cubicBezTo>
                  <a:cubicBezTo>
                    <a:pt x="280" y="1901"/>
                    <a:pt x="383" y="1931"/>
                    <a:pt x="482" y="1931"/>
                  </a:cubicBezTo>
                  <a:cubicBezTo>
                    <a:pt x="581" y="1931"/>
                    <a:pt x="676" y="1901"/>
                    <a:pt x="751" y="1826"/>
                  </a:cubicBezTo>
                  <a:cubicBezTo>
                    <a:pt x="936" y="1638"/>
                    <a:pt x="1136" y="1442"/>
                    <a:pt x="1391" y="1271"/>
                  </a:cubicBezTo>
                  <a:cubicBezTo>
                    <a:pt x="1636" y="1105"/>
                    <a:pt x="1937" y="922"/>
                    <a:pt x="2059" y="620"/>
                  </a:cubicBezTo>
                  <a:cubicBezTo>
                    <a:pt x="2170" y="348"/>
                    <a:pt x="2131" y="120"/>
                    <a:pt x="1961" y="21"/>
                  </a:cubicBezTo>
                  <a:cubicBezTo>
                    <a:pt x="1938" y="7"/>
                    <a:pt x="1910" y="1"/>
                    <a:pt x="187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10;p55">
              <a:extLst>
                <a:ext uri="{FF2B5EF4-FFF2-40B4-BE49-F238E27FC236}">
                  <a16:creationId xmlns:a16="http://schemas.microsoft.com/office/drawing/2014/main" id="{84F14ACA-35BD-4187-BB4F-7564540C03AE}"/>
                </a:ext>
              </a:extLst>
            </p:cNvPr>
            <p:cNvSpPr/>
            <p:nvPr/>
          </p:nvSpPr>
          <p:spPr>
            <a:xfrm>
              <a:off x="1550950" y="5096675"/>
              <a:ext cx="88425" cy="234400"/>
            </a:xfrm>
            <a:custGeom>
              <a:avLst/>
              <a:gdLst/>
              <a:ahLst/>
              <a:cxnLst/>
              <a:rect l="l" t="t" r="r" b="b"/>
              <a:pathLst>
                <a:path w="3537" h="9376" extrusionOk="0">
                  <a:moveTo>
                    <a:pt x="0" y="1"/>
                  </a:moveTo>
                  <a:lnTo>
                    <a:pt x="1817" y="6052"/>
                  </a:lnTo>
                  <a:lnTo>
                    <a:pt x="2809" y="9362"/>
                  </a:lnTo>
                  <a:cubicBezTo>
                    <a:pt x="2809" y="9362"/>
                    <a:pt x="2854" y="9376"/>
                    <a:pt x="2923" y="9376"/>
                  </a:cubicBezTo>
                  <a:cubicBezTo>
                    <a:pt x="3079" y="9376"/>
                    <a:pt x="3362" y="9305"/>
                    <a:pt x="3537" y="8844"/>
                  </a:cubicBezTo>
                  <a:lnTo>
                    <a:pt x="3070" y="5013"/>
                  </a:lnTo>
                  <a:lnTo>
                    <a:pt x="2557" y="8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11;p55">
              <a:extLst>
                <a:ext uri="{FF2B5EF4-FFF2-40B4-BE49-F238E27FC236}">
                  <a16:creationId xmlns:a16="http://schemas.microsoft.com/office/drawing/2014/main" id="{971F1AD9-C3FE-4EA7-B6E3-6766036AC715}"/>
                </a:ext>
              </a:extLst>
            </p:cNvPr>
            <p:cNvSpPr/>
            <p:nvPr/>
          </p:nvSpPr>
          <p:spPr>
            <a:xfrm>
              <a:off x="1596375" y="5222000"/>
              <a:ext cx="43000" cy="109075"/>
            </a:xfrm>
            <a:custGeom>
              <a:avLst/>
              <a:gdLst/>
              <a:ahLst/>
              <a:cxnLst/>
              <a:rect l="l" t="t" r="r" b="b"/>
              <a:pathLst>
                <a:path w="1720" h="4363" extrusionOk="0">
                  <a:moveTo>
                    <a:pt x="1253" y="0"/>
                  </a:moveTo>
                  <a:lnTo>
                    <a:pt x="0" y="1039"/>
                  </a:lnTo>
                  <a:lnTo>
                    <a:pt x="992" y="4349"/>
                  </a:lnTo>
                  <a:cubicBezTo>
                    <a:pt x="992" y="4349"/>
                    <a:pt x="1037" y="4363"/>
                    <a:pt x="1106" y="4363"/>
                  </a:cubicBezTo>
                  <a:cubicBezTo>
                    <a:pt x="1262" y="4363"/>
                    <a:pt x="1545" y="4292"/>
                    <a:pt x="1720" y="3831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12;p55">
              <a:extLst>
                <a:ext uri="{FF2B5EF4-FFF2-40B4-BE49-F238E27FC236}">
                  <a16:creationId xmlns:a16="http://schemas.microsoft.com/office/drawing/2014/main" id="{A3117A10-ADAA-4BF7-8CD9-A9222154B8D7}"/>
                </a:ext>
              </a:extLst>
            </p:cNvPr>
            <p:cNvSpPr/>
            <p:nvPr/>
          </p:nvSpPr>
          <p:spPr>
            <a:xfrm>
              <a:off x="1542375" y="5317550"/>
              <a:ext cx="55975" cy="57350"/>
            </a:xfrm>
            <a:custGeom>
              <a:avLst/>
              <a:gdLst/>
              <a:ahLst/>
              <a:cxnLst/>
              <a:rect l="l" t="t" r="r" b="b"/>
              <a:pathLst>
                <a:path w="2239" h="2294" extrusionOk="0">
                  <a:moveTo>
                    <a:pt x="745" y="1"/>
                  </a:moveTo>
                  <a:cubicBezTo>
                    <a:pt x="598" y="173"/>
                    <a:pt x="425" y="210"/>
                    <a:pt x="294" y="276"/>
                  </a:cubicBezTo>
                  <a:cubicBezTo>
                    <a:pt x="245" y="299"/>
                    <a:pt x="202" y="327"/>
                    <a:pt x="162" y="362"/>
                  </a:cubicBezTo>
                  <a:cubicBezTo>
                    <a:pt x="0" y="511"/>
                    <a:pt x="63" y="721"/>
                    <a:pt x="171" y="878"/>
                  </a:cubicBezTo>
                  <a:cubicBezTo>
                    <a:pt x="229" y="963"/>
                    <a:pt x="300" y="1034"/>
                    <a:pt x="364" y="1112"/>
                  </a:cubicBezTo>
                  <a:cubicBezTo>
                    <a:pt x="476" y="1248"/>
                    <a:pt x="640" y="1460"/>
                    <a:pt x="716" y="1618"/>
                  </a:cubicBezTo>
                  <a:cubicBezTo>
                    <a:pt x="825" y="1848"/>
                    <a:pt x="890" y="2202"/>
                    <a:pt x="1245" y="2279"/>
                  </a:cubicBezTo>
                  <a:cubicBezTo>
                    <a:pt x="1288" y="2289"/>
                    <a:pt x="1332" y="2294"/>
                    <a:pt x="1377" y="2294"/>
                  </a:cubicBezTo>
                  <a:cubicBezTo>
                    <a:pt x="1481" y="2294"/>
                    <a:pt x="1590" y="2267"/>
                    <a:pt x="1724" y="2215"/>
                  </a:cubicBezTo>
                  <a:cubicBezTo>
                    <a:pt x="1914" y="2141"/>
                    <a:pt x="2162" y="1957"/>
                    <a:pt x="2162" y="1957"/>
                  </a:cubicBezTo>
                  <a:cubicBezTo>
                    <a:pt x="2239" y="1857"/>
                    <a:pt x="2137" y="1610"/>
                    <a:pt x="1813" y="1610"/>
                  </a:cubicBezTo>
                  <a:cubicBezTo>
                    <a:pt x="1792" y="1610"/>
                    <a:pt x="1770" y="1611"/>
                    <a:pt x="1746" y="1613"/>
                  </a:cubicBezTo>
                  <a:cubicBezTo>
                    <a:pt x="1486" y="1574"/>
                    <a:pt x="1307" y="605"/>
                    <a:pt x="1387" y="309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13;p55">
              <a:extLst>
                <a:ext uri="{FF2B5EF4-FFF2-40B4-BE49-F238E27FC236}">
                  <a16:creationId xmlns:a16="http://schemas.microsoft.com/office/drawing/2014/main" id="{F746D3B0-FC9A-4824-B092-7B6F9B7ED208}"/>
                </a:ext>
              </a:extLst>
            </p:cNvPr>
            <p:cNvSpPr/>
            <p:nvPr/>
          </p:nvSpPr>
          <p:spPr>
            <a:xfrm>
              <a:off x="1546400" y="5068650"/>
              <a:ext cx="97300" cy="258275"/>
            </a:xfrm>
            <a:custGeom>
              <a:avLst/>
              <a:gdLst/>
              <a:ahLst/>
              <a:cxnLst/>
              <a:rect l="l" t="t" r="r" b="b"/>
              <a:pathLst>
                <a:path w="3892" h="10331" extrusionOk="0">
                  <a:moveTo>
                    <a:pt x="154" y="0"/>
                  </a:moveTo>
                  <a:cubicBezTo>
                    <a:pt x="146" y="0"/>
                    <a:pt x="1" y="373"/>
                    <a:pt x="182" y="1122"/>
                  </a:cubicBezTo>
                  <a:cubicBezTo>
                    <a:pt x="376" y="1922"/>
                    <a:pt x="1665" y="2476"/>
                    <a:pt x="1665" y="2476"/>
                  </a:cubicBezTo>
                  <a:cubicBezTo>
                    <a:pt x="1665" y="2476"/>
                    <a:pt x="1964" y="4000"/>
                    <a:pt x="2104" y="4789"/>
                  </a:cubicBezTo>
                  <a:cubicBezTo>
                    <a:pt x="2224" y="5462"/>
                    <a:pt x="2337" y="6005"/>
                    <a:pt x="2337" y="6005"/>
                  </a:cubicBezTo>
                  <a:cubicBezTo>
                    <a:pt x="2337" y="6005"/>
                    <a:pt x="1771" y="6389"/>
                    <a:pt x="1351" y="7699"/>
                  </a:cubicBezTo>
                  <a:cubicBezTo>
                    <a:pt x="1158" y="8299"/>
                    <a:pt x="554" y="9991"/>
                    <a:pt x="554" y="9991"/>
                  </a:cubicBezTo>
                  <a:cubicBezTo>
                    <a:pt x="554" y="9991"/>
                    <a:pt x="673" y="10331"/>
                    <a:pt x="1084" y="10331"/>
                  </a:cubicBezTo>
                  <a:cubicBezTo>
                    <a:pt x="1126" y="10331"/>
                    <a:pt x="1172" y="10327"/>
                    <a:pt x="1221" y="10319"/>
                  </a:cubicBezTo>
                  <a:cubicBezTo>
                    <a:pt x="1221" y="10319"/>
                    <a:pt x="1916" y="9087"/>
                    <a:pt x="2484" y="8264"/>
                  </a:cubicBezTo>
                  <a:cubicBezTo>
                    <a:pt x="3053" y="7442"/>
                    <a:pt x="3767" y="6494"/>
                    <a:pt x="3794" y="5947"/>
                  </a:cubicBezTo>
                  <a:cubicBezTo>
                    <a:pt x="3891" y="3954"/>
                    <a:pt x="3695" y="2560"/>
                    <a:pt x="3632" y="1238"/>
                  </a:cubicBezTo>
                  <a:lnTo>
                    <a:pt x="153" y="6"/>
                  </a:lnTo>
                  <a:cubicBezTo>
                    <a:pt x="154" y="2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14;p55">
              <a:extLst>
                <a:ext uri="{FF2B5EF4-FFF2-40B4-BE49-F238E27FC236}">
                  <a16:creationId xmlns:a16="http://schemas.microsoft.com/office/drawing/2014/main" id="{AC917AD3-E0B3-4107-89C3-98D8688842B9}"/>
                </a:ext>
              </a:extLst>
            </p:cNvPr>
            <p:cNvSpPr/>
            <p:nvPr/>
          </p:nvSpPr>
          <p:spPr>
            <a:xfrm>
              <a:off x="1561050" y="5113800"/>
              <a:ext cx="40675" cy="89400"/>
            </a:xfrm>
            <a:custGeom>
              <a:avLst/>
              <a:gdLst/>
              <a:ahLst/>
              <a:cxnLst/>
              <a:rect l="l" t="t" r="r" b="b"/>
              <a:pathLst>
                <a:path w="1627" h="3576" extrusionOk="0">
                  <a:moveTo>
                    <a:pt x="0" y="0"/>
                  </a:moveTo>
                  <a:cubicBezTo>
                    <a:pt x="123" y="262"/>
                    <a:pt x="469" y="472"/>
                    <a:pt x="771" y="737"/>
                  </a:cubicBezTo>
                  <a:cubicBezTo>
                    <a:pt x="1027" y="963"/>
                    <a:pt x="1627" y="3575"/>
                    <a:pt x="1627" y="3575"/>
                  </a:cubicBezTo>
                  <a:lnTo>
                    <a:pt x="1080" y="601"/>
                  </a:lnTo>
                  <a:cubicBezTo>
                    <a:pt x="1080" y="601"/>
                    <a:pt x="359" y="328"/>
                    <a:pt x="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15;p55">
              <a:extLst>
                <a:ext uri="{FF2B5EF4-FFF2-40B4-BE49-F238E27FC236}">
                  <a16:creationId xmlns:a16="http://schemas.microsoft.com/office/drawing/2014/main" id="{088E915A-2006-4474-9718-BAE6427CA1D8}"/>
                </a:ext>
              </a:extLst>
            </p:cNvPr>
            <p:cNvSpPr/>
            <p:nvPr/>
          </p:nvSpPr>
          <p:spPr>
            <a:xfrm>
              <a:off x="1564175" y="4863775"/>
              <a:ext cx="67900" cy="77025"/>
            </a:xfrm>
            <a:custGeom>
              <a:avLst/>
              <a:gdLst/>
              <a:ahLst/>
              <a:cxnLst/>
              <a:rect l="l" t="t" r="r" b="b"/>
              <a:pathLst>
                <a:path w="2716" h="3081" extrusionOk="0">
                  <a:moveTo>
                    <a:pt x="1403" y="0"/>
                  </a:moveTo>
                  <a:cubicBezTo>
                    <a:pt x="1374" y="0"/>
                    <a:pt x="1345" y="1"/>
                    <a:pt x="1316" y="3"/>
                  </a:cubicBezTo>
                  <a:cubicBezTo>
                    <a:pt x="760" y="38"/>
                    <a:pt x="288" y="425"/>
                    <a:pt x="144" y="965"/>
                  </a:cubicBezTo>
                  <a:cubicBezTo>
                    <a:pt x="1" y="1504"/>
                    <a:pt x="217" y="2075"/>
                    <a:pt x="683" y="2383"/>
                  </a:cubicBezTo>
                  <a:cubicBezTo>
                    <a:pt x="683" y="2383"/>
                    <a:pt x="748" y="2619"/>
                    <a:pt x="791" y="2667"/>
                  </a:cubicBezTo>
                  <a:cubicBezTo>
                    <a:pt x="1012" y="2921"/>
                    <a:pt x="1639" y="3080"/>
                    <a:pt x="1902" y="3080"/>
                  </a:cubicBezTo>
                  <a:cubicBezTo>
                    <a:pt x="1927" y="3080"/>
                    <a:pt x="1948" y="3079"/>
                    <a:pt x="1965" y="3076"/>
                  </a:cubicBezTo>
                  <a:cubicBezTo>
                    <a:pt x="2231" y="3035"/>
                    <a:pt x="2374" y="2922"/>
                    <a:pt x="2497" y="2630"/>
                  </a:cubicBezTo>
                  <a:cubicBezTo>
                    <a:pt x="2716" y="2112"/>
                    <a:pt x="2637" y="1426"/>
                    <a:pt x="2578" y="1102"/>
                  </a:cubicBezTo>
                  <a:cubicBezTo>
                    <a:pt x="2474" y="477"/>
                    <a:pt x="2033" y="0"/>
                    <a:pt x="14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16;p55">
              <a:extLst>
                <a:ext uri="{FF2B5EF4-FFF2-40B4-BE49-F238E27FC236}">
                  <a16:creationId xmlns:a16="http://schemas.microsoft.com/office/drawing/2014/main" id="{DD986586-300F-4442-832F-4A16BA5D312D}"/>
                </a:ext>
              </a:extLst>
            </p:cNvPr>
            <p:cNvSpPr/>
            <p:nvPr/>
          </p:nvSpPr>
          <p:spPr>
            <a:xfrm>
              <a:off x="1563100" y="4927375"/>
              <a:ext cx="54325" cy="40775"/>
            </a:xfrm>
            <a:custGeom>
              <a:avLst/>
              <a:gdLst/>
              <a:ahLst/>
              <a:cxnLst/>
              <a:rect l="l" t="t" r="r" b="b"/>
              <a:pathLst>
                <a:path w="2173" h="1631" extrusionOk="0">
                  <a:moveTo>
                    <a:pt x="776" y="0"/>
                  </a:moveTo>
                  <a:cubicBezTo>
                    <a:pt x="776" y="0"/>
                    <a:pt x="729" y="351"/>
                    <a:pt x="701" y="412"/>
                  </a:cubicBezTo>
                  <a:cubicBezTo>
                    <a:pt x="690" y="437"/>
                    <a:pt x="661" y="446"/>
                    <a:pt x="619" y="446"/>
                  </a:cubicBezTo>
                  <a:cubicBezTo>
                    <a:pt x="531" y="446"/>
                    <a:pt x="384" y="407"/>
                    <a:pt x="206" y="391"/>
                  </a:cubicBezTo>
                  <a:cubicBezTo>
                    <a:pt x="202" y="391"/>
                    <a:pt x="198" y="391"/>
                    <a:pt x="194" y="391"/>
                  </a:cubicBezTo>
                  <a:cubicBezTo>
                    <a:pt x="24" y="391"/>
                    <a:pt x="1" y="736"/>
                    <a:pt x="131" y="1036"/>
                  </a:cubicBezTo>
                  <a:cubicBezTo>
                    <a:pt x="250" y="1309"/>
                    <a:pt x="709" y="1578"/>
                    <a:pt x="1125" y="1626"/>
                  </a:cubicBezTo>
                  <a:cubicBezTo>
                    <a:pt x="1155" y="1629"/>
                    <a:pt x="1186" y="1631"/>
                    <a:pt x="1217" y="1631"/>
                  </a:cubicBezTo>
                  <a:cubicBezTo>
                    <a:pt x="1628" y="1631"/>
                    <a:pt x="2173" y="1362"/>
                    <a:pt x="1942" y="1208"/>
                  </a:cubicBezTo>
                  <a:cubicBezTo>
                    <a:pt x="1695" y="1043"/>
                    <a:pt x="1687" y="975"/>
                    <a:pt x="1716" y="848"/>
                  </a:cubicBezTo>
                  <a:cubicBezTo>
                    <a:pt x="1745" y="722"/>
                    <a:pt x="1789" y="524"/>
                    <a:pt x="1789" y="524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117;p55">
              <a:extLst>
                <a:ext uri="{FF2B5EF4-FFF2-40B4-BE49-F238E27FC236}">
                  <a16:creationId xmlns:a16="http://schemas.microsoft.com/office/drawing/2014/main" id="{6BF5F53B-20E4-4570-9C01-74C489A71A85}"/>
                </a:ext>
              </a:extLst>
            </p:cNvPr>
            <p:cNvSpPr/>
            <p:nvPr/>
          </p:nvSpPr>
          <p:spPr>
            <a:xfrm>
              <a:off x="1563100" y="4863775"/>
              <a:ext cx="60450" cy="74200"/>
            </a:xfrm>
            <a:custGeom>
              <a:avLst/>
              <a:gdLst/>
              <a:ahLst/>
              <a:cxnLst/>
              <a:rect l="l" t="t" r="r" b="b"/>
              <a:pathLst>
                <a:path w="2418" h="2968" extrusionOk="0">
                  <a:moveTo>
                    <a:pt x="1445" y="0"/>
                  </a:moveTo>
                  <a:cubicBezTo>
                    <a:pt x="1417" y="0"/>
                    <a:pt x="1388" y="1"/>
                    <a:pt x="1359" y="3"/>
                  </a:cubicBezTo>
                  <a:cubicBezTo>
                    <a:pt x="993" y="27"/>
                    <a:pt x="654" y="205"/>
                    <a:pt x="428" y="492"/>
                  </a:cubicBezTo>
                  <a:cubicBezTo>
                    <a:pt x="57" y="540"/>
                    <a:pt x="0" y="1048"/>
                    <a:pt x="79" y="1478"/>
                  </a:cubicBezTo>
                  <a:cubicBezTo>
                    <a:pt x="155" y="1891"/>
                    <a:pt x="255" y="1983"/>
                    <a:pt x="473" y="2413"/>
                  </a:cubicBezTo>
                  <a:cubicBezTo>
                    <a:pt x="473" y="2413"/>
                    <a:pt x="654" y="2736"/>
                    <a:pt x="739" y="2782"/>
                  </a:cubicBezTo>
                  <a:cubicBezTo>
                    <a:pt x="844" y="2841"/>
                    <a:pt x="1036" y="2968"/>
                    <a:pt x="1229" y="2968"/>
                  </a:cubicBezTo>
                  <a:cubicBezTo>
                    <a:pt x="1298" y="2968"/>
                    <a:pt x="1367" y="2951"/>
                    <a:pt x="1433" y="2910"/>
                  </a:cubicBezTo>
                  <a:cubicBezTo>
                    <a:pt x="1573" y="2821"/>
                    <a:pt x="1754" y="2285"/>
                    <a:pt x="1699" y="2239"/>
                  </a:cubicBezTo>
                  <a:lnTo>
                    <a:pt x="1699" y="2239"/>
                  </a:lnTo>
                  <a:cubicBezTo>
                    <a:pt x="1699" y="2239"/>
                    <a:pt x="1673" y="2257"/>
                    <a:pt x="1631" y="2257"/>
                  </a:cubicBezTo>
                  <a:cubicBezTo>
                    <a:pt x="1577" y="2257"/>
                    <a:pt x="1497" y="2225"/>
                    <a:pt x="1421" y="2076"/>
                  </a:cubicBezTo>
                  <a:cubicBezTo>
                    <a:pt x="1334" y="1907"/>
                    <a:pt x="1307" y="1759"/>
                    <a:pt x="1413" y="1543"/>
                  </a:cubicBezTo>
                  <a:cubicBezTo>
                    <a:pt x="1464" y="1442"/>
                    <a:pt x="1550" y="1400"/>
                    <a:pt x="1635" y="1400"/>
                  </a:cubicBezTo>
                  <a:cubicBezTo>
                    <a:pt x="1731" y="1400"/>
                    <a:pt x="1823" y="1453"/>
                    <a:pt x="1859" y="1538"/>
                  </a:cubicBezTo>
                  <a:cubicBezTo>
                    <a:pt x="1924" y="1697"/>
                    <a:pt x="1939" y="1986"/>
                    <a:pt x="1939" y="1986"/>
                  </a:cubicBezTo>
                  <a:cubicBezTo>
                    <a:pt x="1939" y="1986"/>
                    <a:pt x="2119" y="1907"/>
                    <a:pt x="2145" y="1719"/>
                  </a:cubicBezTo>
                  <a:cubicBezTo>
                    <a:pt x="2163" y="1586"/>
                    <a:pt x="2154" y="1434"/>
                    <a:pt x="2141" y="1311"/>
                  </a:cubicBezTo>
                  <a:cubicBezTo>
                    <a:pt x="2128" y="1199"/>
                    <a:pt x="2154" y="1079"/>
                    <a:pt x="2233" y="997"/>
                  </a:cubicBezTo>
                  <a:cubicBezTo>
                    <a:pt x="2342" y="884"/>
                    <a:pt x="2289" y="715"/>
                    <a:pt x="2289" y="715"/>
                  </a:cubicBezTo>
                  <a:cubicBezTo>
                    <a:pt x="2340" y="667"/>
                    <a:pt x="2384" y="611"/>
                    <a:pt x="2417" y="551"/>
                  </a:cubicBezTo>
                  <a:cubicBezTo>
                    <a:pt x="2210" y="217"/>
                    <a:pt x="1871" y="0"/>
                    <a:pt x="1445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118;p55">
              <a:extLst>
                <a:ext uri="{FF2B5EF4-FFF2-40B4-BE49-F238E27FC236}">
                  <a16:creationId xmlns:a16="http://schemas.microsoft.com/office/drawing/2014/main" id="{97061D81-0126-4B8B-9000-089C1A239CA1}"/>
                </a:ext>
              </a:extLst>
            </p:cNvPr>
            <p:cNvSpPr/>
            <p:nvPr/>
          </p:nvSpPr>
          <p:spPr>
            <a:xfrm>
              <a:off x="1542200" y="4935225"/>
              <a:ext cx="97850" cy="173850"/>
            </a:xfrm>
            <a:custGeom>
              <a:avLst/>
              <a:gdLst/>
              <a:ahLst/>
              <a:cxnLst/>
              <a:rect l="l" t="t" r="r" b="b"/>
              <a:pathLst>
                <a:path w="3914" h="6954" extrusionOk="0">
                  <a:moveTo>
                    <a:pt x="859" y="0"/>
                  </a:moveTo>
                  <a:cubicBezTo>
                    <a:pt x="584" y="0"/>
                    <a:pt x="393" y="208"/>
                    <a:pt x="220" y="919"/>
                  </a:cubicBezTo>
                  <a:cubicBezTo>
                    <a:pt x="0" y="1820"/>
                    <a:pt x="250" y="2157"/>
                    <a:pt x="283" y="3575"/>
                  </a:cubicBezTo>
                  <a:cubicBezTo>
                    <a:pt x="292" y="3965"/>
                    <a:pt x="269" y="4685"/>
                    <a:pt x="262" y="5643"/>
                  </a:cubicBezTo>
                  <a:cubicBezTo>
                    <a:pt x="536" y="6143"/>
                    <a:pt x="1817" y="6857"/>
                    <a:pt x="2529" y="6942"/>
                  </a:cubicBezTo>
                  <a:cubicBezTo>
                    <a:pt x="2600" y="6950"/>
                    <a:pt x="2669" y="6954"/>
                    <a:pt x="2736" y="6954"/>
                  </a:cubicBezTo>
                  <a:cubicBezTo>
                    <a:pt x="3346" y="6954"/>
                    <a:pt x="3790" y="6642"/>
                    <a:pt x="3790" y="6642"/>
                  </a:cubicBezTo>
                  <a:cubicBezTo>
                    <a:pt x="3841" y="6342"/>
                    <a:pt x="3913" y="4256"/>
                    <a:pt x="3910" y="3073"/>
                  </a:cubicBezTo>
                  <a:cubicBezTo>
                    <a:pt x="3907" y="2052"/>
                    <a:pt x="3797" y="1443"/>
                    <a:pt x="3505" y="1223"/>
                  </a:cubicBezTo>
                  <a:cubicBezTo>
                    <a:pt x="3275" y="1048"/>
                    <a:pt x="2557" y="690"/>
                    <a:pt x="2557" y="690"/>
                  </a:cubicBezTo>
                  <a:cubicBezTo>
                    <a:pt x="2557" y="690"/>
                    <a:pt x="2533" y="727"/>
                    <a:pt x="2422" y="727"/>
                  </a:cubicBezTo>
                  <a:cubicBezTo>
                    <a:pt x="2338" y="727"/>
                    <a:pt x="2203" y="706"/>
                    <a:pt x="1990" y="630"/>
                  </a:cubicBezTo>
                  <a:cubicBezTo>
                    <a:pt x="1498" y="455"/>
                    <a:pt x="1413" y="309"/>
                    <a:pt x="1493" y="128"/>
                  </a:cubicBezTo>
                  <a:cubicBezTo>
                    <a:pt x="1493" y="128"/>
                    <a:pt x="1190" y="19"/>
                    <a:pt x="896" y="1"/>
                  </a:cubicBezTo>
                  <a:cubicBezTo>
                    <a:pt x="883" y="0"/>
                    <a:pt x="871" y="0"/>
                    <a:pt x="85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119;p55">
              <a:extLst>
                <a:ext uri="{FF2B5EF4-FFF2-40B4-BE49-F238E27FC236}">
                  <a16:creationId xmlns:a16="http://schemas.microsoft.com/office/drawing/2014/main" id="{0F874246-CE3F-494E-986A-C02BF49ADADC}"/>
                </a:ext>
              </a:extLst>
            </p:cNvPr>
            <p:cNvSpPr/>
            <p:nvPr/>
          </p:nvSpPr>
          <p:spPr>
            <a:xfrm>
              <a:off x="1614150" y="4965075"/>
              <a:ext cx="105650" cy="188400"/>
            </a:xfrm>
            <a:custGeom>
              <a:avLst/>
              <a:gdLst/>
              <a:ahLst/>
              <a:cxnLst/>
              <a:rect l="l" t="t" r="r" b="b"/>
              <a:pathLst>
                <a:path w="4226" h="7536" extrusionOk="0">
                  <a:moveTo>
                    <a:pt x="444" y="1"/>
                  </a:moveTo>
                  <a:cubicBezTo>
                    <a:pt x="225" y="1"/>
                    <a:pt x="31" y="208"/>
                    <a:pt x="17" y="717"/>
                  </a:cubicBezTo>
                  <a:cubicBezTo>
                    <a:pt x="0" y="1357"/>
                    <a:pt x="87" y="2485"/>
                    <a:pt x="285" y="3333"/>
                  </a:cubicBezTo>
                  <a:cubicBezTo>
                    <a:pt x="381" y="3743"/>
                    <a:pt x="592" y="4387"/>
                    <a:pt x="1053" y="5118"/>
                  </a:cubicBezTo>
                  <a:cubicBezTo>
                    <a:pt x="1374" y="5629"/>
                    <a:pt x="1711" y="5970"/>
                    <a:pt x="2139" y="6397"/>
                  </a:cubicBezTo>
                  <a:cubicBezTo>
                    <a:pt x="2255" y="6513"/>
                    <a:pt x="2313" y="6627"/>
                    <a:pt x="2510" y="6876"/>
                  </a:cubicBezTo>
                  <a:cubicBezTo>
                    <a:pt x="2705" y="7123"/>
                    <a:pt x="2992" y="7362"/>
                    <a:pt x="3239" y="7457"/>
                  </a:cubicBezTo>
                  <a:cubicBezTo>
                    <a:pt x="3383" y="7513"/>
                    <a:pt x="3478" y="7535"/>
                    <a:pt x="3541" y="7535"/>
                  </a:cubicBezTo>
                  <a:cubicBezTo>
                    <a:pt x="3585" y="7535"/>
                    <a:pt x="3613" y="7524"/>
                    <a:pt x="3631" y="7507"/>
                  </a:cubicBezTo>
                  <a:cubicBezTo>
                    <a:pt x="3683" y="7455"/>
                    <a:pt x="3654" y="7392"/>
                    <a:pt x="3545" y="7336"/>
                  </a:cubicBezTo>
                  <a:cubicBezTo>
                    <a:pt x="3438" y="7279"/>
                    <a:pt x="3251" y="7203"/>
                    <a:pt x="3067" y="7016"/>
                  </a:cubicBezTo>
                  <a:lnTo>
                    <a:pt x="3067" y="7016"/>
                  </a:lnTo>
                  <a:cubicBezTo>
                    <a:pt x="3067" y="7016"/>
                    <a:pt x="3297" y="7152"/>
                    <a:pt x="3441" y="7221"/>
                  </a:cubicBezTo>
                  <a:cubicBezTo>
                    <a:pt x="3569" y="7282"/>
                    <a:pt x="3706" y="7327"/>
                    <a:pt x="3846" y="7352"/>
                  </a:cubicBezTo>
                  <a:cubicBezTo>
                    <a:pt x="3855" y="7354"/>
                    <a:pt x="3864" y="7355"/>
                    <a:pt x="3873" y="7355"/>
                  </a:cubicBezTo>
                  <a:cubicBezTo>
                    <a:pt x="3999" y="7355"/>
                    <a:pt x="4116" y="7224"/>
                    <a:pt x="4016" y="7168"/>
                  </a:cubicBezTo>
                  <a:cubicBezTo>
                    <a:pt x="3909" y="7109"/>
                    <a:pt x="3809" y="7092"/>
                    <a:pt x="3598" y="6986"/>
                  </a:cubicBezTo>
                  <a:cubicBezTo>
                    <a:pt x="3485" y="6930"/>
                    <a:pt x="3380" y="6863"/>
                    <a:pt x="3282" y="6782"/>
                  </a:cubicBezTo>
                  <a:lnTo>
                    <a:pt x="3282" y="6782"/>
                  </a:lnTo>
                  <a:cubicBezTo>
                    <a:pt x="3282" y="6782"/>
                    <a:pt x="3519" y="6884"/>
                    <a:pt x="3732" y="6933"/>
                  </a:cubicBezTo>
                  <a:cubicBezTo>
                    <a:pt x="3824" y="6953"/>
                    <a:pt x="3894" y="6960"/>
                    <a:pt x="3950" y="6960"/>
                  </a:cubicBezTo>
                  <a:cubicBezTo>
                    <a:pt x="4024" y="6960"/>
                    <a:pt x="4072" y="6947"/>
                    <a:pt x="4107" y="6936"/>
                  </a:cubicBezTo>
                  <a:cubicBezTo>
                    <a:pt x="4171" y="6917"/>
                    <a:pt x="4226" y="6808"/>
                    <a:pt x="4083" y="6752"/>
                  </a:cubicBezTo>
                  <a:cubicBezTo>
                    <a:pt x="3955" y="6701"/>
                    <a:pt x="3772" y="6691"/>
                    <a:pt x="3543" y="6556"/>
                  </a:cubicBezTo>
                  <a:cubicBezTo>
                    <a:pt x="3376" y="6458"/>
                    <a:pt x="3272" y="6367"/>
                    <a:pt x="3309" y="6355"/>
                  </a:cubicBezTo>
                  <a:cubicBezTo>
                    <a:pt x="3312" y="6353"/>
                    <a:pt x="3316" y="6353"/>
                    <a:pt x="3320" y="6353"/>
                  </a:cubicBezTo>
                  <a:cubicBezTo>
                    <a:pt x="3364" y="6353"/>
                    <a:pt x="3456" y="6407"/>
                    <a:pt x="3608" y="6415"/>
                  </a:cubicBezTo>
                  <a:cubicBezTo>
                    <a:pt x="3616" y="6415"/>
                    <a:pt x="3624" y="6416"/>
                    <a:pt x="3632" y="6416"/>
                  </a:cubicBezTo>
                  <a:cubicBezTo>
                    <a:pt x="3784" y="6416"/>
                    <a:pt x="3931" y="6332"/>
                    <a:pt x="3929" y="6246"/>
                  </a:cubicBezTo>
                  <a:cubicBezTo>
                    <a:pt x="3928" y="6155"/>
                    <a:pt x="3924" y="6172"/>
                    <a:pt x="3761" y="6137"/>
                  </a:cubicBezTo>
                  <a:cubicBezTo>
                    <a:pt x="3597" y="6104"/>
                    <a:pt x="3462" y="6022"/>
                    <a:pt x="3228" y="5991"/>
                  </a:cubicBezTo>
                  <a:cubicBezTo>
                    <a:pt x="3021" y="5964"/>
                    <a:pt x="2936" y="5949"/>
                    <a:pt x="2768" y="5853"/>
                  </a:cubicBezTo>
                  <a:cubicBezTo>
                    <a:pt x="2586" y="5748"/>
                    <a:pt x="2208" y="5270"/>
                    <a:pt x="1903" y="4788"/>
                  </a:cubicBezTo>
                  <a:cubicBezTo>
                    <a:pt x="1542" y="4221"/>
                    <a:pt x="1291" y="3387"/>
                    <a:pt x="1233" y="3016"/>
                  </a:cubicBezTo>
                  <a:cubicBezTo>
                    <a:pt x="1115" y="2260"/>
                    <a:pt x="1115" y="1160"/>
                    <a:pt x="1073" y="720"/>
                  </a:cubicBezTo>
                  <a:cubicBezTo>
                    <a:pt x="1030" y="279"/>
                    <a:pt x="849" y="144"/>
                    <a:pt x="613" y="39"/>
                  </a:cubicBezTo>
                  <a:cubicBezTo>
                    <a:pt x="557" y="14"/>
                    <a:pt x="499" y="1"/>
                    <a:pt x="44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120;p55">
              <a:extLst>
                <a:ext uri="{FF2B5EF4-FFF2-40B4-BE49-F238E27FC236}">
                  <a16:creationId xmlns:a16="http://schemas.microsoft.com/office/drawing/2014/main" id="{5F1F5202-275D-48DC-96C3-3F02B5A93CD4}"/>
                </a:ext>
              </a:extLst>
            </p:cNvPr>
            <p:cNvSpPr/>
            <p:nvPr/>
          </p:nvSpPr>
          <p:spPr>
            <a:xfrm>
              <a:off x="1611825" y="4963750"/>
              <a:ext cx="33200" cy="64175"/>
            </a:xfrm>
            <a:custGeom>
              <a:avLst/>
              <a:gdLst/>
              <a:ahLst/>
              <a:cxnLst/>
              <a:rect l="l" t="t" r="r" b="b"/>
              <a:pathLst>
                <a:path w="1328" h="2567" extrusionOk="0">
                  <a:moveTo>
                    <a:pt x="551" y="0"/>
                  </a:moveTo>
                  <a:cubicBezTo>
                    <a:pt x="523" y="0"/>
                    <a:pt x="495" y="2"/>
                    <a:pt x="467" y="4"/>
                  </a:cubicBezTo>
                  <a:cubicBezTo>
                    <a:pt x="128" y="33"/>
                    <a:pt x="19" y="435"/>
                    <a:pt x="10" y="891"/>
                  </a:cubicBezTo>
                  <a:cubicBezTo>
                    <a:pt x="0" y="1347"/>
                    <a:pt x="112" y="2525"/>
                    <a:pt x="112" y="2525"/>
                  </a:cubicBezTo>
                  <a:cubicBezTo>
                    <a:pt x="112" y="2525"/>
                    <a:pt x="219" y="2566"/>
                    <a:pt x="464" y="2566"/>
                  </a:cubicBezTo>
                  <a:cubicBezTo>
                    <a:pt x="547" y="2566"/>
                    <a:pt x="646" y="2562"/>
                    <a:pt x="762" y="2549"/>
                  </a:cubicBezTo>
                  <a:cubicBezTo>
                    <a:pt x="1220" y="2498"/>
                    <a:pt x="1327" y="2333"/>
                    <a:pt x="1327" y="2333"/>
                  </a:cubicBezTo>
                  <a:cubicBezTo>
                    <a:pt x="1317" y="2076"/>
                    <a:pt x="1297" y="1082"/>
                    <a:pt x="1189" y="589"/>
                  </a:cubicBezTo>
                  <a:cubicBezTo>
                    <a:pt x="1090" y="140"/>
                    <a:pt x="837" y="0"/>
                    <a:pt x="55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121;p55">
              <a:extLst>
                <a:ext uri="{FF2B5EF4-FFF2-40B4-BE49-F238E27FC236}">
                  <a16:creationId xmlns:a16="http://schemas.microsoft.com/office/drawing/2014/main" id="{33A2A198-F3F3-4FCD-AA77-8C9AC8A95195}"/>
                </a:ext>
              </a:extLst>
            </p:cNvPr>
            <p:cNvSpPr/>
            <p:nvPr/>
          </p:nvSpPr>
          <p:spPr>
            <a:xfrm>
              <a:off x="1614150" y="5017775"/>
              <a:ext cx="31150" cy="11850"/>
            </a:xfrm>
            <a:custGeom>
              <a:avLst/>
              <a:gdLst/>
              <a:ahLst/>
              <a:cxnLst/>
              <a:rect l="l" t="t" r="r" b="b"/>
              <a:pathLst>
                <a:path w="1246" h="474" extrusionOk="0">
                  <a:moveTo>
                    <a:pt x="1228" y="0"/>
                  </a:moveTo>
                  <a:cubicBezTo>
                    <a:pt x="1049" y="89"/>
                    <a:pt x="857" y="150"/>
                    <a:pt x="659" y="181"/>
                  </a:cubicBezTo>
                  <a:cubicBezTo>
                    <a:pt x="570" y="196"/>
                    <a:pt x="481" y="203"/>
                    <a:pt x="391" y="203"/>
                  </a:cubicBezTo>
                  <a:cubicBezTo>
                    <a:pt x="260" y="203"/>
                    <a:pt x="129" y="187"/>
                    <a:pt x="0" y="157"/>
                  </a:cubicBezTo>
                  <a:lnTo>
                    <a:pt x="0" y="157"/>
                  </a:lnTo>
                  <a:lnTo>
                    <a:pt x="16" y="424"/>
                  </a:lnTo>
                  <a:cubicBezTo>
                    <a:pt x="16" y="424"/>
                    <a:pt x="129" y="473"/>
                    <a:pt x="367" y="473"/>
                  </a:cubicBezTo>
                  <a:cubicBezTo>
                    <a:pt x="456" y="473"/>
                    <a:pt x="561" y="467"/>
                    <a:pt x="684" y="448"/>
                  </a:cubicBezTo>
                  <a:cubicBezTo>
                    <a:pt x="1142" y="379"/>
                    <a:pt x="1245" y="237"/>
                    <a:pt x="1245" y="237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122;p55">
              <a:extLst>
                <a:ext uri="{FF2B5EF4-FFF2-40B4-BE49-F238E27FC236}">
                  <a16:creationId xmlns:a16="http://schemas.microsoft.com/office/drawing/2014/main" id="{AAA0424A-9DF3-4F2F-BFEC-EC41FBA562AA}"/>
                </a:ext>
              </a:extLst>
            </p:cNvPr>
            <p:cNvSpPr/>
            <p:nvPr/>
          </p:nvSpPr>
          <p:spPr>
            <a:xfrm>
              <a:off x="1596775" y="4954075"/>
              <a:ext cx="22625" cy="11050"/>
            </a:xfrm>
            <a:custGeom>
              <a:avLst/>
              <a:gdLst/>
              <a:ahLst/>
              <a:cxnLst/>
              <a:rect l="l" t="t" r="r" b="b"/>
              <a:pathLst>
                <a:path w="905" h="442" extrusionOk="0">
                  <a:moveTo>
                    <a:pt x="453" y="0"/>
                  </a:moveTo>
                  <a:cubicBezTo>
                    <a:pt x="262" y="0"/>
                    <a:pt x="0" y="148"/>
                    <a:pt x="0" y="148"/>
                  </a:cubicBezTo>
                  <a:cubicBezTo>
                    <a:pt x="57" y="394"/>
                    <a:pt x="403" y="442"/>
                    <a:pt x="411" y="442"/>
                  </a:cubicBezTo>
                  <a:cubicBezTo>
                    <a:pt x="411" y="442"/>
                    <a:pt x="411" y="442"/>
                    <a:pt x="411" y="442"/>
                  </a:cubicBezTo>
                  <a:cubicBezTo>
                    <a:pt x="504" y="239"/>
                    <a:pt x="905" y="216"/>
                    <a:pt x="905" y="216"/>
                  </a:cubicBezTo>
                  <a:lnTo>
                    <a:pt x="566" y="25"/>
                  </a:lnTo>
                  <a:cubicBezTo>
                    <a:pt x="534" y="7"/>
                    <a:pt x="495" y="0"/>
                    <a:pt x="453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123;p55">
              <a:extLst>
                <a:ext uri="{FF2B5EF4-FFF2-40B4-BE49-F238E27FC236}">
                  <a16:creationId xmlns:a16="http://schemas.microsoft.com/office/drawing/2014/main" id="{D84AFDCC-DA47-4D7B-8AA2-7AF986FCCB23}"/>
                </a:ext>
              </a:extLst>
            </p:cNvPr>
            <p:cNvSpPr/>
            <p:nvPr/>
          </p:nvSpPr>
          <p:spPr>
            <a:xfrm>
              <a:off x="1560300" y="4935850"/>
              <a:ext cx="19225" cy="13750"/>
            </a:xfrm>
            <a:custGeom>
              <a:avLst/>
              <a:gdLst/>
              <a:ahLst/>
              <a:cxnLst/>
              <a:rect l="l" t="t" r="r" b="b"/>
              <a:pathLst>
                <a:path w="769" h="550" extrusionOk="0">
                  <a:moveTo>
                    <a:pt x="465" y="0"/>
                  </a:moveTo>
                  <a:cubicBezTo>
                    <a:pt x="442" y="0"/>
                    <a:pt x="419" y="2"/>
                    <a:pt x="396" y="5"/>
                  </a:cubicBezTo>
                  <a:cubicBezTo>
                    <a:pt x="178" y="39"/>
                    <a:pt x="0" y="523"/>
                    <a:pt x="0" y="523"/>
                  </a:cubicBezTo>
                  <a:lnTo>
                    <a:pt x="496" y="549"/>
                  </a:lnTo>
                  <a:cubicBezTo>
                    <a:pt x="531" y="374"/>
                    <a:pt x="769" y="103"/>
                    <a:pt x="769" y="103"/>
                  </a:cubicBezTo>
                  <a:cubicBezTo>
                    <a:pt x="681" y="36"/>
                    <a:pt x="574" y="0"/>
                    <a:pt x="465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124;p55">
              <a:extLst>
                <a:ext uri="{FF2B5EF4-FFF2-40B4-BE49-F238E27FC236}">
                  <a16:creationId xmlns:a16="http://schemas.microsoft.com/office/drawing/2014/main" id="{4F916907-EF66-46F1-9750-99864CABF7F6}"/>
                </a:ext>
              </a:extLst>
            </p:cNvPr>
            <p:cNvSpPr/>
            <p:nvPr/>
          </p:nvSpPr>
          <p:spPr>
            <a:xfrm>
              <a:off x="1523450" y="4946900"/>
              <a:ext cx="95925" cy="124525"/>
            </a:xfrm>
            <a:custGeom>
              <a:avLst/>
              <a:gdLst/>
              <a:ahLst/>
              <a:cxnLst/>
              <a:rect l="l" t="t" r="r" b="b"/>
              <a:pathLst>
                <a:path w="3837" h="4981" extrusionOk="0">
                  <a:moveTo>
                    <a:pt x="1710" y="1"/>
                  </a:moveTo>
                  <a:cubicBezTo>
                    <a:pt x="463" y="1"/>
                    <a:pt x="0" y="3238"/>
                    <a:pt x="281" y="3800"/>
                  </a:cubicBezTo>
                  <a:cubicBezTo>
                    <a:pt x="579" y="4394"/>
                    <a:pt x="1761" y="4946"/>
                    <a:pt x="2169" y="4976"/>
                  </a:cubicBezTo>
                  <a:cubicBezTo>
                    <a:pt x="2208" y="4979"/>
                    <a:pt x="2248" y="4980"/>
                    <a:pt x="2288" y="4980"/>
                  </a:cubicBezTo>
                  <a:cubicBezTo>
                    <a:pt x="2666" y="4980"/>
                    <a:pt x="3080" y="4843"/>
                    <a:pt x="3440" y="4403"/>
                  </a:cubicBezTo>
                  <a:cubicBezTo>
                    <a:pt x="3837" y="3917"/>
                    <a:pt x="3622" y="1353"/>
                    <a:pt x="3474" y="943"/>
                  </a:cubicBezTo>
                  <a:cubicBezTo>
                    <a:pt x="3324" y="534"/>
                    <a:pt x="2572" y="235"/>
                    <a:pt x="1951" y="40"/>
                  </a:cubicBezTo>
                  <a:cubicBezTo>
                    <a:pt x="1867" y="13"/>
                    <a:pt x="1787" y="1"/>
                    <a:pt x="171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125;p55">
              <a:extLst>
                <a:ext uri="{FF2B5EF4-FFF2-40B4-BE49-F238E27FC236}">
                  <a16:creationId xmlns:a16="http://schemas.microsoft.com/office/drawing/2014/main" id="{B8B948E5-3743-4248-A480-16AB980C7E79}"/>
                </a:ext>
              </a:extLst>
            </p:cNvPr>
            <p:cNvSpPr/>
            <p:nvPr/>
          </p:nvSpPr>
          <p:spPr>
            <a:xfrm>
              <a:off x="1531900" y="5008475"/>
              <a:ext cx="42875" cy="48500"/>
            </a:xfrm>
            <a:custGeom>
              <a:avLst/>
              <a:gdLst/>
              <a:ahLst/>
              <a:cxnLst/>
              <a:rect l="l" t="t" r="r" b="b"/>
              <a:pathLst>
                <a:path w="1715" h="1940" extrusionOk="0">
                  <a:moveTo>
                    <a:pt x="248" y="1"/>
                  </a:moveTo>
                  <a:cubicBezTo>
                    <a:pt x="220" y="1"/>
                    <a:pt x="202" y="8"/>
                    <a:pt x="197" y="24"/>
                  </a:cubicBezTo>
                  <a:cubicBezTo>
                    <a:pt x="147" y="179"/>
                    <a:pt x="1" y="914"/>
                    <a:pt x="150" y="1158"/>
                  </a:cubicBezTo>
                  <a:cubicBezTo>
                    <a:pt x="346" y="1481"/>
                    <a:pt x="1228" y="1940"/>
                    <a:pt x="1497" y="1940"/>
                  </a:cubicBezTo>
                  <a:cubicBezTo>
                    <a:pt x="1543" y="1940"/>
                    <a:pt x="1572" y="1926"/>
                    <a:pt x="1575" y="1896"/>
                  </a:cubicBezTo>
                  <a:cubicBezTo>
                    <a:pt x="1602" y="1693"/>
                    <a:pt x="1714" y="830"/>
                    <a:pt x="1714" y="830"/>
                  </a:cubicBezTo>
                  <a:cubicBezTo>
                    <a:pt x="1596" y="584"/>
                    <a:pt x="502" y="1"/>
                    <a:pt x="24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126;p55">
              <a:extLst>
                <a:ext uri="{FF2B5EF4-FFF2-40B4-BE49-F238E27FC236}">
                  <a16:creationId xmlns:a16="http://schemas.microsoft.com/office/drawing/2014/main" id="{24B89B9F-2D89-43F8-8AF9-BE9FF4B4EA97}"/>
                </a:ext>
              </a:extLst>
            </p:cNvPr>
            <p:cNvSpPr/>
            <p:nvPr/>
          </p:nvSpPr>
          <p:spPr>
            <a:xfrm>
              <a:off x="1578850" y="4967700"/>
              <a:ext cx="40525" cy="102650"/>
            </a:xfrm>
            <a:custGeom>
              <a:avLst/>
              <a:gdLst/>
              <a:ahLst/>
              <a:cxnLst/>
              <a:rect l="l" t="t" r="r" b="b"/>
              <a:pathLst>
                <a:path w="1621" h="4106" extrusionOk="0">
                  <a:moveTo>
                    <a:pt x="1090" y="1"/>
                  </a:moveTo>
                  <a:cubicBezTo>
                    <a:pt x="882" y="1"/>
                    <a:pt x="631" y="219"/>
                    <a:pt x="466" y="913"/>
                  </a:cubicBezTo>
                  <a:cubicBezTo>
                    <a:pt x="266" y="1752"/>
                    <a:pt x="53" y="3150"/>
                    <a:pt x="26" y="3526"/>
                  </a:cubicBezTo>
                  <a:cubicBezTo>
                    <a:pt x="1" y="3864"/>
                    <a:pt x="120" y="4105"/>
                    <a:pt x="381" y="4105"/>
                  </a:cubicBezTo>
                  <a:cubicBezTo>
                    <a:pt x="398" y="4105"/>
                    <a:pt x="416" y="4104"/>
                    <a:pt x="435" y="4102"/>
                  </a:cubicBezTo>
                  <a:cubicBezTo>
                    <a:pt x="704" y="4032"/>
                    <a:pt x="976" y="3873"/>
                    <a:pt x="1224" y="3571"/>
                  </a:cubicBezTo>
                  <a:cubicBezTo>
                    <a:pt x="1621" y="3085"/>
                    <a:pt x="1406" y="521"/>
                    <a:pt x="1258" y="111"/>
                  </a:cubicBezTo>
                  <a:cubicBezTo>
                    <a:pt x="1247" y="83"/>
                    <a:pt x="1233" y="55"/>
                    <a:pt x="1217" y="28"/>
                  </a:cubicBezTo>
                  <a:cubicBezTo>
                    <a:pt x="1177" y="11"/>
                    <a:pt x="1135" y="1"/>
                    <a:pt x="109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127;p55">
              <a:extLst>
                <a:ext uri="{FF2B5EF4-FFF2-40B4-BE49-F238E27FC236}">
                  <a16:creationId xmlns:a16="http://schemas.microsoft.com/office/drawing/2014/main" id="{08976009-97A4-47D3-8B81-08F6BA0B91E1}"/>
                </a:ext>
              </a:extLst>
            </p:cNvPr>
            <p:cNvSpPr/>
            <p:nvPr/>
          </p:nvSpPr>
          <p:spPr>
            <a:xfrm>
              <a:off x="1539075" y="4982400"/>
              <a:ext cx="51450" cy="21900"/>
            </a:xfrm>
            <a:custGeom>
              <a:avLst/>
              <a:gdLst/>
              <a:ahLst/>
              <a:cxnLst/>
              <a:rect l="l" t="t" r="r" b="b"/>
              <a:pathLst>
                <a:path w="2058" h="876" extrusionOk="0">
                  <a:moveTo>
                    <a:pt x="1" y="0"/>
                  </a:moveTo>
                  <a:cubicBezTo>
                    <a:pt x="1" y="0"/>
                    <a:pt x="84" y="369"/>
                    <a:pt x="800" y="681"/>
                  </a:cubicBezTo>
                  <a:cubicBezTo>
                    <a:pt x="1085" y="804"/>
                    <a:pt x="1330" y="875"/>
                    <a:pt x="1527" y="875"/>
                  </a:cubicBezTo>
                  <a:cubicBezTo>
                    <a:pt x="1827" y="875"/>
                    <a:pt x="2014" y="712"/>
                    <a:pt x="2057" y="325"/>
                  </a:cubicBezTo>
                  <a:lnTo>
                    <a:pt x="2057" y="325"/>
                  </a:lnTo>
                  <a:cubicBezTo>
                    <a:pt x="2036" y="471"/>
                    <a:pt x="1928" y="686"/>
                    <a:pt x="1579" y="686"/>
                  </a:cubicBezTo>
                  <a:cubicBezTo>
                    <a:pt x="1494" y="686"/>
                    <a:pt x="1395" y="674"/>
                    <a:pt x="1280" y="644"/>
                  </a:cubicBezTo>
                  <a:cubicBezTo>
                    <a:pt x="690" y="494"/>
                    <a:pt x="153" y="221"/>
                    <a:pt x="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128;p55">
              <a:extLst>
                <a:ext uri="{FF2B5EF4-FFF2-40B4-BE49-F238E27FC236}">
                  <a16:creationId xmlns:a16="http://schemas.microsoft.com/office/drawing/2014/main" id="{8DBF3908-8D7E-4435-8710-DD8391A1BD67}"/>
                </a:ext>
              </a:extLst>
            </p:cNvPr>
            <p:cNvSpPr/>
            <p:nvPr/>
          </p:nvSpPr>
          <p:spPr>
            <a:xfrm>
              <a:off x="1139950" y="4994225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6" y="0"/>
                  </a:moveTo>
                  <a:cubicBezTo>
                    <a:pt x="1821" y="0"/>
                    <a:pt x="0" y="1051"/>
                    <a:pt x="0" y="2347"/>
                  </a:cubicBezTo>
                  <a:cubicBezTo>
                    <a:pt x="0" y="3643"/>
                    <a:pt x="1821" y="4693"/>
                    <a:pt x="4066" y="4693"/>
                  </a:cubicBezTo>
                  <a:cubicBezTo>
                    <a:pt x="6312" y="4693"/>
                    <a:pt x="8133" y="3643"/>
                    <a:pt x="8133" y="2347"/>
                  </a:cubicBezTo>
                  <a:cubicBezTo>
                    <a:pt x="8133" y="1051"/>
                    <a:pt x="6312" y="0"/>
                    <a:pt x="406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129;p55">
              <a:extLst>
                <a:ext uri="{FF2B5EF4-FFF2-40B4-BE49-F238E27FC236}">
                  <a16:creationId xmlns:a16="http://schemas.microsoft.com/office/drawing/2014/main" id="{D20DB4F4-D5F0-4FA4-9618-587790648C7B}"/>
                </a:ext>
              </a:extLst>
            </p:cNvPr>
            <p:cNvSpPr/>
            <p:nvPr/>
          </p:nvSpPr>
          <p:spPr>
            <a:xfrm>
              <a:off x="1211950" y="4549050"/>
              <a:ext cx="41875" cy="99475"/>
            </a:xfrm>
            <a:custGeom>
              <a:avLst/>
              <a:gdLst/>
              <a:ahLst/>
              <a:cxnLst/>
              <a:rect l="l" t="t" r="r" b="b"/>
              <a:pathLst>
                <a:path w="1675" h="3979" extrusionOk="0">
                  <a:moveTo>
                    <a:pt x="998" y="1"/>
                  </a:moveTo>
                  <a:cubicBezTo>
                    <a:pt x="966" y="1"/>
                    <a:pt x="932" y="3"/>
                    <a:pt x="896" y="7"/>
                  </a:cubicBezTo>
                  <a:cubicBezTo>
                    <a:pt x="345" y="71"/>
                    <a:pt x="24" y="469"/>
                    <a:pt x="48" y="1519"/>
                  </a:cubicBezTo>
                  <a:cubicBezTo>
                    <a:pt x="73" y="2569"/>
                    <a:pt x="104" y="3215"/>
                    <a:pt x="47" y="3436"/>
                  </a:cubicBezTo>
                  <a:cubicBezTo>
                    <a:pt x="1" y="3616"/>
                    <a:pt x="411" y="3978"/>
                    <a:pt x="851" y="3978"/>
                  </a:cubicBezTo>
                  <a:cubicBezTo>
                    <a:pt x="949" y="3978"/>
                    <a:pt x="1049" y="3960"/>
                    <a:pt x="1145" y="3918"/>
                  </a:cubicBezTo>
                  <a:cubicBezTo>
                    <a:pt x="1675" y="3685"/>
                    <a:pt x="1435" y="155"/>
                    <a:pt x="1435" y="155"/>
                  </a:cubicBezTo>
                  <a:cubicBezTo>
                    <a:pt x="1435" y="155"/>
                    <a:pt x="1291" y="1"/>
                    <a:pt x="998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130;p55">
              <a:extLst>
                <a:ext uri="{FF2B5EF4-FFF2-40B4-BE49-F238E27FC236}">
                  <a16:creationId xmlns:a16="http://schemas.microsoft.com/office/drawing/2014/main" id="{C6F25B02-EBEB-4080-A069-F0769BF035CE}"/>
                </a:ext>
              </a:extLst>
            </p:cNvPr>
            <p:cNvSpPr/>
            <p:nvPr/>
          </p:nvSpPr>
          <p:spPr>
            <a:xfrm>
              <a:off x="1234025" y="4550825"/>
              <a:ext cx="15175" cy="9725"/>
            </a:xfrm>
            <a:custGeom>
              <a:avLst/>
              <a:gdLst/>
              <a:ahLst/>
              <a:cxnLst/>
              <a:rect l="l" t="t" r="r" b="b"/>
              <a:pathLst>
                <a:path w="607" h="389" extrusionOk="0">
                  <a:moveTo>
                    <a:pt x="465" y="0"/>
                  </a:moveTo>
                  <a:cubicBezTo>
                    <a:pt x="423" y="0"/>
                    <a:pt x="372" y="7"/>
                    <a:pt x="312" y="27"/>
                  </a:cubicBezTo>
                  <a:cubicBezTo>
                    <a:pt x="68" y="106"/>
                    <a:pt x="0" y="389"/>
                    <a:pt x="0" y="389"/>
                  </a:cubicBezTo>
                  <a:cubicBezTo>
                    <a:pt x="225" y="125"/>
                    <a:pt x="606" y="35"/>
                    <a:pt x="606" y="35"/>
                  </a:cubicBezTo>
                  <a:cubicBezTo>
                    <a:pt x="606" y="35"/>
                    <a:pt x="560" y="0"/>
                    <a:pt x="46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131;p55">
              <a:extLst>
                <a:ext uri="{FF2B5EF4-FFF2-40B4-BE49-F238E27FC236}">
                  <a16:creationId xmlns:a16="http://schemas.microsoft.com/office/drawing/2014/main" id="{266D80FC-B753-4871-A492-C1A78D6DC7DE}"/>
                </a:ext>
              </a:extLst>
            </p:cNvPr>
            <p:cNvSpPr/>
            <p:nvPr/>
          </p:nvSpPr>
          <p:spPr>
            <a:xfrm>
              <a:off x="1271350" y="4630625"/>
              <a:ext cx="105200" cy="187550"/>
            </a:xfrm>
            <a:custGeom>
              <a:avLst/>
              <a:gdLst/>
              <a:ahLst/>
              <a:cxnLst/>
              <a:rect l="l" t="t" r="r" b="b"/>
              <a:pathLst>
                <a:path w="4208" h="7502" extrusionOk="0">
                  <a:moveTo>
                    <a:pt x="315" y="1"/>
                  </a:moveTo>
                  <a:cubicBezTo>
                    <a:pt x="135" y="1"/>
                    <a:pt x="16" y="169"/>
                    <a:pt x="8" y="655"/>
                  </a:cubicBezTo>
                  <a:cubicBezTo>
                    <a:pt x="0" y="1294"/>
                    <a:pt x="52" y="2473"/>
                    <a:pt x="263" y="3318"/>
                  </a:cubicBezTo>
                  <a:cubicBezTo>
                    <a:pt x="364" y="3727"/>
                    <a:pt x="553" y="4360"/>
                    <a:pt x="1023" y="5085"/>
                  </a:cubicBezTo>
                  <a:cubicBezTo>
                    <a:pt x="1353" y="5592"/>
                    <a:pt x="1682" y="5961"/>
                    <a:pt x="2116" y="6383"/>
                  </a:cubicBezTo>
                  <a:cubicBezTo>
                    <a:pt x="2235" y="6497"/>
                    <a:pt x="2294" y="6611"/>
                    <a:pt x="2493" y="6856"/>
                  </a:cubicBezTo>
                  <a:cubicBezTo>
                    <a:pt x="2692" y="7100"/>
                    <a:pt x="2983" y="7336"/>
                    <a:pt x="3230" y="7427"/>
                  </a:cubicBezTo>
                  <a:cubicBezTo>
                    <a:pt x="3372" y="7481"/>
                    <a:pt x="3467" y="7502"/>
                    <a:pt x="3529" y="7502"/>
                  </a:cubicBezTo>
                  <a:cubicBezTo>
                    <a:pt x="3576" y="7502"/>
                    <a:pt x="3605" y="7490"/>
                    <a:pt x="3622" y="7472"/>
                  </a:cubicBezTo>
                  <a:cubicBezTo>
                    <a:pt x="3673" y="7420"/>
                    <a:pt x="3643" y="7357"/>
                    <a:pt x="3534" y="7302"/>
                  </a:cubicBezTo>
                  <a:cubicBezTo>
                    <a:pt x="3427" y="7246"/>
                    <a:pt x="3237" y="7174"/>
                    <a:pt x="3052" y="6988"/>
                  </a:cubicBezTo>
                  <a:lnTo>
                    <a:pt x="3052" y="6988"/>
                  </a:lnTo>
                  <a:cubicBezTo>
                    <a:pt x="3052" y="6988"/>
                    <a:pt x="3283" y="7121"/>
                    <a:pt x="3428" y="7189"/>
                  </a:cubicBezTo>
                  <a:cubicBezTo>
                    <a:pt x="3557" y="7248"/>
                    <a:pt x="3693" y="7290"/>
                    <a:pt x="3833" y="7314"/>
                  </a:cubicBezTo>
                  <a:cubicBezTo>
                    <a:pt x="3842" y="7315"/>
                    <a:pt x="3851" y="7316"/>
                    <a:pt x="3860" y="7316"/>
                  </a:cubicBezTo>
                  <a:cubicBezTo>
                    <a:pt x="3987" y="7316"/>
                    <a:pt x="4103" y="7182"/>
                    <a:pt x="4002" y="7128"/>
                  </a:cubicBezTo>
                  <a:cubicBezTo>
                    <a:pt x="3895" y="7070"/>
                    <a:pt x="3795" y="7053"/>
                    <a:pt x="3581" y="6952"/>
                  </a:cubicBezTo>
                  <a:cubicBezTo>
                    <a:pt x="3468" y="6898"/>
                    <a:pt x="3362" y="6830"/>
                    <a:pt x="3264" y="6752"/>
                  </a:cubicBezTo>
                  <a:lnTo>
                    <a:pt x="3264" y="6752"/>
                  </a:lnTo>
                  <a:cubicBezTo>
                    <a:pt x="3264" y="6752"/>
                    <a:pt x="3500" y="6851"/>
                    <a:pt x="3716" y="6895"/>
                  </a:cubicBezTo>
                  <a:cubicBezTo>
                    <a:pt x="3804" y="6914"/>
                    <a:pt x="3872" y="6920"/>
                    <a:pt x="3926" y="6920"/>
                  </a:cubicBezTo>
                  <a:cubicBezTo>
                    <a:pt x="4005" y="6920"/>
                    <a:pt x="4054" y="6906"/>
                    <a:pt x="4092" y="6894"/>
                  </a:cubicBezTo>
                  <a:cubicBezTo>
                    <a:pt x="4154" y="6875"/>
                    <a:pt x="4208" y="6764"/>
                    <a:pt x="4065" y="6710"/>
                  </a:cubicBezTo>
                  <a:cubicBezTo>
                    <a:pt x="3936" y="6661"/>
                    <a:pt x="3753" y="6654"/>
                    <a:pt x="3522" y="6522"/>
                  </a:cubicBezTo>
                  <a:cubicBezTo>
                    <a:pt x="3354" y="6427"/>
                    <a:pt x="3248" y="6337"/>
                    <a:pt x="3284" y="6323"/>
                  </a:cubicBezTo>
                  <a:cubicBezTo>
                    <a:pt x="3288" y="6322"/>
                    <a:pt x="3291" y="6322"/>
                    <a:pt x="3296" y="6322"/>
                  </a:cubicBezTo>
                  <a:cubicBezTo>
                    <a:pt x="3339" y="6322"/>
                    <a:pt x="3431" y="6375"/>
                    <a:pt x="3585" y="6381"/>
                  </a:cubicBezTo>
                  <a:cubicBezTo>
                    <a:pt x="3590" y="6382"/>
                    <a:pt x="3595" y="6382"/>
                    <a:pt x="3600" y="6382"/>
                  </a:cubicBezTo>
                  <a:cubicBezTo>
                    <a:pt x="3756" y="6382"/>
                    <a:pt x="3907" y="6295"/>
                    <a:pt x="3903" y="6208"/>
                  </a:cubicBezTo>
                  <a:cubicBezTo>
                    <a:pt x="3900" y="6117"/>
                    <a:pt x="3867" y="6162"/>
                    <a:pt x="3703" y="6129"/>
                  </a:cubicBezTo>
                  <a:cubicBezTo>
                    <a:pt x="3538" y="6097"/>
                    <a:pt x="3409" y="6007"/>
                    <a:pt x="3173" y="5980"/>
                  </a:cubicBezTo>
                  <a:cubicBezTo>
                    <a:pt x="2966" y="5955"/>
                    <a:pt x="2832" y="5934"/>
                    <a:pt x="2652" y="5859"/>
                  </a:cubicBezTo>
                  <a:cubicBezTo>
                    <a:pt x="2472" y="5785"/>
                    <a:pt x="2066" y="5333"/>
                    <a:pt x="1753" y="4855"/>
                  </a:cubicBezTo>
                  <a:cubicBezTo>
                    <a:pt x="1385" y="4293"/>
                    <a:pt x="1125" y="3470"/>
                    <a:pt x="1059" y="3099"/>
                  </a:cubicBezTo>
                  <a:cubicBezTo>
                    <a:pt x="921" y="2298"/>
                    <a:pt x="900" y="1192"/>
                    <a:pt x="919" y="807"/>
                  </a:cubicBezTo>
                  <a:cubicBezTo>
                    <a:pt x="942" y="343"/>
                    <a:pt x="740" y="149"/>
                    <a:pt x="502" y="47"/>
                  </a:cubicBezTo>
                  <a:cubicBezTo>
                    <a:pt x="435" y="18"/>
                    <a:pt x="372" y="1"/>
                    <a:pt x="31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132;p55">
              <a:extLst>
                <a:ext uri="{FF2B5EF4-FFF2-40B4-BE49-F238E27FC236}">
                  <a16:creationId xmlns:a16="http://schemas.microsoft.com/office/drawing/2014/main" id="{92F8D093-AF0A-4C5B-BF04-C8F3CBE4C4F8}"/>
                </a:ext>
              </a:extLst>
            </p:cNvPr>
            <p:cNvSpPr/>
            <p:nvPr/>
          </p:nvSpPr>
          <p:spPr>
            <a:xfrm>
              <a:off x="1270125" y="4629975"/>
              <a:ext cx="27125" cy="53575"/>
            </a:xfrm>
            <a:custGeom>
              <a:avLst/>
              <a:gdLst/>
              <a:ahLst/>
              <a:cxnLst/>
              <a:rect l="l" t="t" r="r" b="b"/>
              <a:pathLst>
                <a:path w="1085" h="2143" extrusionOk="0">
                  <a:moveTo>
                    <a:pt x="372" y="0"/>
                  </a:moveTo>
                  <a:cubicBezTo>
                    <a:pt x="204" y="0"/>
                    <a:pt x="134" y="127"/>
                    <a:pt x="78" y="409"/>
                  </a:cubicBezTo>
                  <a:cubicBezTo>
                    <a:pt x="1" y="798"/>
                    <a:pt x="97" y="2061"/>
                    <a:pt x="97" y="2096"/>
                  </a:cubicBezTo>
                  <a:cubicBezTo>
                    <a:pt x="239" y="2129"/>
                    <a:pt x="363" y="2143"/>
                    <a:pt x="470" y="2143"/>
                  </a:cubicBezTo>
                  <a:cubicBezTo>
                    <a:pt x="925" y="2143"/>
                    <a:pt x="1084" y="1901"/>
                    <a:pt x="1084" y="1901"/>
                  </a:cubicBezTo>
                  <a:cubicBezTo>
                    <a:pt x="1084" y="1901"/>
                    <a:pt x="1023" y="1067"/>
                    <a:pt x="1001" y="692"/>
                  </a:cubicBezTo>
                  <a:cubicBezTo>
                    <a:pt x="981" y="316"/>
                    <a:pt x="790" y="118"/>
                    <a:pt x="605" y="52"/>
                  </a:cubicBezTo>
                  <a:cubicBezTo>
                    <a:pt x="511" y="18"/>
                    <a:pt x="434" y="0"/>
                    <a:pt x="3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133;p55">
              <a:extLst>
                <a:ext uri="{FF2B5EF4-FFF2-40B4-BE49-F238E27FC236}">
                  <a16:creationId xmlns:a16="http://schemas.microsoft.com/office/drawing/2014/main" id="{CC23BEE6-6D58-4BCD-87A4-60BCD492FCDE}"/>
                </a:ext>
              </a:extLst>
            </p:cNvPr>
            <p:cNvSpPr/>
            <p:nvPr/>
          </p:nvSpPr>
          <p:spPr>
            <a:xfrm>
              <a:off x="1237650" y="4999825"/>
              <a:ext cx="58500" cy="48875"/>
            </a:xfrm>
            <a:custGeom>
              <a:avLst/>
              <a:gdLst/>
              <a:ahLst/>
              <a:cxnLst/>
              <a:rect l="l" t="t" r="r" b="b"/>
              <a:pathLst>
                <a:path w="2340" h="1955" extrusionOk="0">
                  <a:moveTo>
                    <a:pt x="226" y="1"/>
                  </a:moveTo>
                  <a:cubicBezTo>
                    <a:pt x="198" y="102"/>
                    <a:pt x="164" y="201"/>
                    <a:pt x="123" y="297"/>
                  </a:cubicBezTo>
                  <a:cubicBezTo>
                    <a:pt x="67" y="429"/>
                    <a:pt x="0" y="652"/>
                    <a:pt x="9" y="767"/>
                  </a:cubicBezTo>
                  <a:cubicBezTo>
                    <a:pt x="17" y="883"/>
                    <a:pt x="256" y="1080"/>
                    <a:pt x="429" y="1129"/>
                  </a:cubicBezTo>
                  <a:cubicBezTo>
                    <a:pt x="601" y="1178"/>
                    <a:pt x="846" y="1407"/>
                    <a:pt x="927" y="1550"/>
                  </a:cubicBezTo>
                  <a:cubicBezTo>
                    <a:pt x="1043" y="1753"/>
                    <a:pt x="1405" y="1944"/>
                    <a:pt x="1656" y="1953"/>
                  </a:cubicBezTo>
                  <a:cubicBezTo>
                    <a:pt x="1692" y="1954"/>
                    <a:pt x="1730" y="1955"/>
                    <a:pt x="1767" y="1955"/>
                  </a:cubicBezTo>
                  <a:cubicBezTo>
                    <a:pt x="1985" y="1955"/>
                    <a:pt x="2202" y="1931"/>
                    <a:pt x="2266" y="1854"/>
                  </a:cubicBezTo>
                  <a:cubicBezTo>
                    <a:pt x="2340" y="1763"/>
                    <a:pt x="2274" y="1640"/>
                    <a:pt x="1814" y="1195"/>
                  </a:cubicBezTo>
                  <a:cubicBezTo>
                    <a:pt x="1353" y="751"/>
                    <a:pt x="1039" y="476"/>
                    <a:pt x="928" y="11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134;p55">
              <a:extLst>
                <a:ext uri="{FF2B5EF4-FFF2-40B4-BE49-F238E27FC236}">
                  <a16:creationId xmlns:a16="http://schemas.microsoft.com/office/drawing/2014/main" id="{470C0F4F-22C8-4E72-A695-139D227AFD15}"/>
                </a:ext>
              </a:extLst>
            </p:cNvPr>
            <p:cNvSpPr/>
            <p:nvPr/>
          </p:nvSpPr>
          <p:spPr>
            <a:xfrm>
              <a:off x="1220050" y="5033975"/>
              <a:ext cx="28000" cy="61575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207" y="0"/>
                  </a:moveTo>
                  <a:cubicBezTo>
                    <a:pt x="153" y="140"/>
                    <a:pt x="49" y="220"/>
                    <a:pt x="78" y="588"/>
                  </a:cubicBezTo>
                  <a:cubicBezTo>
                    <a:pt x="107" y="957"/>
                    <a:pt x="74" y="1106"/>
                    <a:pt x="37" y="1407"/>
                  </a:cubicBezTo>
                  <a:cubicBezTo>
                    <a:pt x="1" y="1709"/>
                    <a:pt x="155" y="2123"/>
                    <a:pt x="299" y="2316"/>
                  </a:cubicBezTo>
                  <a:cubicBezTo>
                    <a:pt x="366" y="2406"/>
                    <a:pt x="489" y="2462"/>
                    <a:pt x="613" y="2462"/>
                  </a:cubicBezTo>
                  <a:cubicBezTo>
                    <a:pt x="754" y="2462"/>
                    <a:pt x="897" y="2389"/>
                    <a:pt x="964" y="2206"/>
                  </a:cubicBezTo>
                  <a:cubicBezTo>
                    <a:pt x="1089" y="1862"/>
                    <a:pt x="1119" y="1574"/>
                    <a:pt x="1031" y="1229"/>
                  </a:cubicBezTo>
                  <a:cubicBezTo>
                    <a:pt x="943" y="884"/>
                    <a:pt x="1060" y="621"/>
                    <a:pt x="1002" y="390"/>
                  </a:cubicBezTo>
                  <a:cubicBezTo>
                    <a:pt x="970" y="255"/>
                    <a:pt x="923" y="125"/>
                    <a:pt x="86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135;p55">
              <a:extLst>
                <a:ext uri="{FF2B5EF4-FFF2-40B4-BE49-F238E27FC236}">
                  <a16:creationId xmlns:a16="http://schemas.microsoft.com/office/drawing/2014/main" id="{7D7A0013-9BE8-4ECF-9321-0A77A3FB1BAA}"/>
                </a:ext>
              </a:extLst>
            </p:cNvPr>
            <p:cNvSpPr/>
            <p:nvPr/>
          </p:nvSpPr>
          <p:spPr>
            <a:xfrm>
              <a:off x="1207050" y="4773225"/>
              <a:ext cx="101500" cy="263150"/>
            </a:xfrm>
            <a:custGeom>
              <a:avLst/>
              <a:gdLst/>
              <a:ahLst/>
              <a:cxnLst/>
              <a:rect l="l" t="t" r="r" b="b"/>
              <a:pathLst>
                <a:path w="4060" h="10526" extrusionOk="0">
                  <a:moveTo>
                    <a:pt x="2159" y="1773"/>
                  </a:moveTo>
                  <a:lnTo>
                    <a:pt x="2264" y="1803"/>
                  </a:lnTo>
                  <a:lnTo>
                    <a:pt x="2508" y="4821"/>
                  </a:lnTo>
                  <a:cubicBezTo>
                    <a:pt x="2508" y="4821"/>
                    <a:pt x="2174" y="5355"/>
                    <a:pt x="2033" y="5900"/>
                  </a:cubicBezTo>
                  <a:cubicBezTo>
                    <a:pt x="1920" y="6338"/>
                    <a:pt x="1612" y="8119"/>
                    <a:pt x="1495" y="8799"/>
                  </a:cubicBezTo>
                  <a:lnTo>
                    <a:pt x="1495" y="8799"/>
                  </a:lnTo>
                  <a:cubicBezTo>
                    <a:pt x="1529" y="8372"/>
                    <a:pt x="1566" y="7948"/>
                    <a:pt x="1602" y="7644"/>
                  </a:cubicBezTo>
                  <a:cubicBezTo>
                    <a:pt x="1711" y="6724"/>
                    <a:pt x="1747" y="6052"/>
                    <a:pt x="1843" y="5513"/>
                  </a:cubicBezTo>
                  <a:cubicBezTo>
                    <a:pt x="1961" y="4843"/>
                    <a:pt x="2159" y="1773"/>
                    <a:pt x="2159" y="1773"/>
                  </a:cubicBezTo>
                  <a:close/>
                  <a:moveTo>
                    <a:pt x="3740" y="0"/>
                  </a:moveTo>
                  <a:lnTo>
                    <a:pt x="254" y="179"/>
                  </a:lnTo>
                  <a:cubicBezTo>
                    <a:pt x="1" y="1264"/>
                    <a:pt x="335" y="2982"/>
                    <a:pt x="389" y="3871"/>
                  </a:cubicBezTo>
                  <a:cubicBezTo>
                    <a:pt x="444" y="4762"/>
                    <a:pt x="522" y="5798"/>
                    <a:pt x="522" y="5798"/>
                  </a:cubicBezTo>
                  <a:cubicBezTo>
                    <a:pt x="522" y="5798"/>
                    <a:pt x="250" y="6737"/>
                    <a:pt x="264" y="7460"/>
                  </a:cubicBezTo>
                  <a:cubicBezTo>
                    <a:pt x="278" y="8230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2"/>
                    <a:pt x="1382" y="10430"/>
                  </a:cubicBezTo>
                  <a:cubicBezTo>
                    <a:pt x="1382" y="10430"/>
                    <a:pt x="1421" y="9795"/>
                    <a:pt x="1473" y="9088"/>
                  </a:cubicBezTo>
                  <a:lnTo>
                    <a:pt x="1473" y="9088"/>
                  </a:lnTo>
                  <a:cubicBezTo>
                    <a:pt x="1528" y="9139"/>
                    <a:pt x="1676" y="9258"/>
                    <a:pt x="1872" y="9258"/>
                  </a:cubicBezTo>
                  <a:cubicBezTo>
                    <a:pt x="1957" y="9258"/>
                    <a:pt x="2052" y="9236"/>
                    <a:pt x="2151" y="9176"/>
                  </a:cubicBezTo>
                  <a:cubicBezTo>
                    <a:pt x="2151" y="9176"/>
                    <a:pt x="3644" y="5633"/>
                    <a:pt x="3831" y="5310"/>
                  </a:cubicBezTo>
                  <a:cubicBezTo>
                    <a:pt x="4030" y="496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136;p55">
              <a:extLst>
                <a:ext uri="{FF2B5EF4-FFF2-40B4-BE49-F238E27FC236}">
                  <a16:creationId xmlns:a16="http://schemas.microsoft.com/office/drawing/2014/main" id="{0E06551B-EA1D-4641-86B6-60809A80B563}"/>
                </a:ext>
              </a:extLst>
            </p:cNvPr>
            <p:cNvSpPr/>
            <p:nvPr/>
          </p:nvSpPr>
          <p:spPr>
            <a:xfrm>
              <a:off x="1225550" y="4608975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577" y="0"/>
                  </a:moveTo>
                  <a:cubicBezTo>
                    <a:pt x="577" y="0"/>
                    <a:pt x="635" y="1021"/>
                    <a:pt x="616" y="1095"/>
                  </a:cubicBezTo>
                  <a:cubicBezTo>
                    <a:pt x="596" y="1170"/>
                    <a:pt x="215" y="1242"/>
                    <a:pt x="108" y="1330"/>
                  </a:cubicBezTo>
                  <a:cubicBezTo>
                    <a:pt x="0" y="1419"/>
                    <a:pt x="659" y="2456"/>
                    <a:pt x="995" y="2609"/>
                  </a:cubicBezTo>
                  <a:cubicBezTo>
                    <a:pt x="1046" y="2632"/>
                    <a:pt x="1113" y="2643"/>
                    <a:pt x="1190" y="2643"/>
                  </a:cubicBezTo>
                  <a:cubicBezTo>
                    <a:pt x="1624" y="2643"/>
                    <a:pt x="2385" y="2298"/>
                    <a:pt x="2447" y="1857"/>
                  </a:cubicBezTo>
                  <a:cubicBezTo>
                    <a:pt x="2516" y="1381"/>
                    <a:pt x="2152" y="1009"/>
                    <a:pt x="2012" y="879"/>
                  </a:cubicBezTo>
                  <a:cubicBezTo>
                    <a:pt x="1975" y="871"/>
                    <a:pt x="1929" y="869"/>
                    <a:pt x="1885" y="869"/>
                  </a:cubicBezTo>
                  <a:cubicBezTo>
                    <a:pt x="1835" y="869"/>
                    <a:pt x="1787" y="872"/>
                    <a:pt x="1754" y="872"/>
                  </a:cubicBezTo>
                  <a:cubicBezTo>
                    <a:pt x="1742" y="872"/>
                    <a:pt x="1732" y="871"/>
                    <a:pt x="1725" y="870"/>
                  </a:cubicBezTo>
                  <a:lnTo>
                    <a:pt x="1696" y="376"/>
                  </a:lnTo>
                  <a:cubicBezTo>
                    <a:pt x="1240" y="230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137;p55">
              <a:extLst>
                <a:ext uri="{FF2B5EF4-FFF2-40B4-BE49-F238E27FC236}">
                  <a16:creationId xmlns:a16="http://schemas.microsoft.com/office/drawing/2014/main" id="{BD4648C5-FE66-4058-8B52-03269389764D}"/>
                </a:ext>
              </a:extLst>
            </p:cNvPr>
            <p:cNvSpPr/>
            <p:nvPr/>
          </p:nvSpPr>
          <p:spPr>
            <a:xfrm>
              <a:off x="1215650" y="4630625"/>
              <a:ext cx="101050" cy="96525"/>
            </a:xfrm>
            <a:custGeom>
              <a:avLst/>
              <a:gdLst/>
              <a:ahLst/>
              <a:cxnLst/>
              <a:rect l="l" t="t" r="r" b="b"/>
              <a:pathLst>
                <a:path w="4042" h="3861" extrusionOk="0">
                  <a:moveTo>
                    <a:pt x="2317" y="1"/>
                  </a:moveTo>
                  <a:cubicBezTo>
                    <a:pt x="2272" y="1"/>
                    <a:pt x="2228" y="2"/>
                    <a:pt x="2195" y="4"/>
                  </a:cubicBezTo>
                  <a:cubicBezTo>
                    <a:pt x="2195" y="4"/>
                    <a:pt x="2481" y="259"/>
                    <a:pt x="2623" y="582"/>
                  </a:cubicBezTo>
                  <a:cubicBezTo>
                    <a:pt x="2752" y="879"/>
                    <a:pt x="2654" y="1189"/>
                    <a:pt x="2404" y="1299"/>
                  </a:cubicBezTo>
                  <a:cubicBezTo>
                    <a:pt x="2290" y="1350"/>
                    <a:pt x="2185" y="1375"/>
                    <a:pt x="2085" y="1375"/>
                  </a:cubicBezTo>
                  <a:cubicBezTo>
                    <a:pt x="1869" y="1375"/>
                    <a:pt x="1679" y="1257"/>
                    <a:pt x="1469" y="1031"/>
                  </a:cubicBezTo>
                  <a:cubicBezTo>
                    <a:pt x="1260" y="806"/>
                    <a:pt x="1161" y="515"/>
                    <a:pt x="831" y="328"/>
                  </a:cubicBezTo>
                  <a:cubicBezTo>
                    <a:pt x="544" y="371"/>
                    <a:pt x="215" y="523"/>
                    <a:pt x="170" y="680"/>
                  </a:cubicBezTo>
                  <a:cubicBezTo>
                    <a:pt x="116" y="862"/>
                    <a:pt x="1" y="1725"/>
                    <a:pt x="247" y="2383"/>
                  </a:cubicBezTo>
                  <a:cubicBezTo>
                    <a:pt x="493" y="3039"/>
                    <a:pt x="781" y="3484"/>
                    <a:pt x="924" y="3768"/>
                  </a:cubicBezTo>
                  <a:cubicBezTo>
                    <a:pt x="924" y="3768"/>
                    <a:pt x="1221" y="3861"/>
                    <a:pt x="1648" y="3861"/>
                  </a:cubicBezTo>
                  <a:cubicBezTo>
                    <a:pt x="2037" y="3861"/>
                    <a:pt x="2532" y="3784"/>
                    <a:pt x="3010" y="3490"/>
                  </a:cubicBezTo>
                  <a:cubicBezTo>
                    <a:pt x="3010" y="3490"/>
                    <a:pt x="3111" y="2956"/>
                    <a:pt x="3117" y="2579"/>
                  </a:cubicBezTo>
                  <a:cubicBezTo>
                    <a:pt x="4042" y="1778"/>
                    <a:pt x="3256" y="783"/>
                    <a:pt x="2477" y="9"/>
                  </a:cubicBezTo>
                  <a:cubicBezTo>
                    <a:pt x="2434" y="3"/>
                    <a:pt x="2374" y="1"/>
                    <a:pt x="2317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138;p55">
              <a:extLst>
                <a:ext uri="{FF2B5EF4-FFF2-40B4-BE49-F238E27FC236}">
                  <a16:creationId xmlns:a16="http://schemas.microsoft.com/office/drawing/2014/main" id="{43C31414-4DCC-4FC8-A464-1135F6340756}"/>
                </a:ext>
              </a:extLst>
            </p:cNvPr>
            <p:cNvSpPr/>
            <p:nvPr/>
          </p:nvSpPr>
          <p:spPr>
            <a:xfrm>
              <a:off x="1239975" y="4609000"/>
              <a:ext cx="28550" cy="24400"/>
            </a:xfrm>
            <a:custGeom>
              <a:avLst/>
              <a:gdLst/>
              <a:ahLst/>
              <a:cxnLst/>
              <a:rect l="l" t="t" r="r" b="b"/>
              <a:pathLst>
                <a:path w="114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85"/>
                    <a:pt x="16" y="320"/>
                  </a:cubicBezTo>
                  <a:cubicBezTo>
                    <a:pt x="16" y="320"/>
                    <a:pt x="48" y="669"/>
                    <a:pt x="624" y="942"/>
                  </a:cubicBezTo>
                  <a:cubicBezTo>
                    <a:pt x="662" y="959"/>
                    <a:pt x="740" y="976"/>
                    <a:pt x="824" y="976"/>
                  </a:cubicBezTo>
                  <a:cubicBezTo>
                    <a:pt x="964" y="976"/>
                    <a:pt x="1121" y="931"/>
                    <a:pt x="1142" y="775"/>
                  </a:cubicBezTo>
                  <a:lnTo>
                    <a:pt x="1119" y="375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139;p55">
              <a:extLst>
                <a:ext uri="{FF2B5EF4-FFF2-40B4-BE49-F238E27FC236}">
                  <a16:creationId xmlns:a16="http://schemas.microsoft.com/office/drawing/2014/main" id="{F872A99D-C7DF-4CA5-99ED-B9AD9BE0561C}"/>
                </a:ext>
              </a:extLst>
            </p:cNvPr>
            <p:cNvSpPr/>
            <p:nvPr/>
          </p:nvSpPr>
          <p:spPr>
            <a:xfrm>
              <a:off x="1224775" y="4549625"/>
              <a:ext cx="66525" cy="78075"/>
            </a:xfrm>
            <a:custGeom>
              <a:avLst/>
              <a:gdLst/>
              <a:ahLst/>
              <a:cxnLst/>
              <a:rect l="l" t="t" r="r" b="b"/>
              <a:pathLst>
                <a:path w="2661" h="3123" extrusionOk="0">
                  <a:moveTo>
                    <a:pt x="1340" y="0"/>
                  </a:moveTo>
                  <a:cubicBezTo>
                    <a:pt x="1317" y="0"/>
                    <a:pt x="1293" y="1"/>
                    <a:pt x="1269" y="2"/>
                  </a:cubicBezTo>
                  <a:cubicBezTo>
                    <a:pt x="550" y="42"/>
                    <a:pt x="0" y="657"/>
                    <a:pt x="40" y="1376"/>
                  </a:cubicBezTo>
                  <a:cubicBezTo>
                    <a:pt x="63" y="1796"/>
                    <a:pt x="286" y="2154"/>
                    <a:pt x="608" y="2374"/>
                  </a:cubicBezTo>
                  <a:cubicBezTo>
                    <a:pt x="608" y="2374"/>
                    <a:pt x="668" y="2611"/>
                    <a:pt x="712" y="2662"/>
                  </a:cubicBezTo>
                  <a:cubicBezTo>
                    <a:pt x="951" y="2940"/>
                    <a:pt x="1586" y="3120"/>
                    <a:pt x="1795" y="3122"/>
                  </a:cubicBezTo>
                  <a:cubicBezTo>
                    <a:pt x="1797" y="3122"/>
                    <a:pt x="1799" y="3123"/>
                    <a:pt x="1801" y="3123"/>
                  </a:cubicBezTo>
                  <a:cubicBezTo>
                    <a:pt x="1980" y="3123"/>
                    <a:pt x="2135" y="2954"/>
                    <a:pt x="2305" y="2676"/>
                  </a:cubicBezTo>
                  <a:cubicBezTo>
                    <a:pt x="2661" y="2091"/>
                    <a:pt x="2574" y="1440"/>
                    <a:pt x="2517" y="1117"/>
                  </a:cubicBezTo>
                  <a:cubicBezTo>
                    <a:pt x="2420" y="484"/>
                    <a:pt x="1977" y="0"/>
                    <a:pt x="13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140;p55">
              <a:extLst>
                <a:ext uri="{FF2B5EF4-FFF2-40B4-BE49-F238E27FC236}">
                  <a16:creationId xmlns:a16="http://schemas.microsoft.com/office/drawing/2014/main" id="{D30B273B-D2AE-4C3E-94ED-87451B58BD39}"/>
                </a:ext>
              </a:extLst>
            </p:cNvPr>
            <p:cNvSpPr/>
            <p:nvPr/>
          </p:nvSpPr>
          <p:spPr>
            <a:xfrm>
              <a:off x="1224150" y="4549625"/>
              <a:ext cx="61125" cy="59375"/>
            </a:xfrm>
            <a:custGeom>
              <a:avLst/>
              <a:gdLst/>
              <a:ahLst/>
              <a:cxnLst/>
              <a:rect l="l" t="t" r="r" b="b"/>
              <a:pathLst>
                <a:path w="2445" h="2375" extrusionOk="0">
                  <a:moveTo>
                    <a:pt x="1366" y="0"/>
                  </a:moveTo>
                  <a:cubicBezTo>
                    <a:pt x="1277" y="0"/>
                    <a:pt x="1186" y="10"/>
                    <a:pt x="1094" y="29"/>
                  </a:cubicBezTo>
                  <a:cubicBezTo>
                    <a:pt x="544" y="143"/>
                    <a:pt x="97" y="605"/>
                    <a:pt x="46" y="1165"/>
                  </a:cubicBezTo>
                  <a:cubicBezTo>
                    <a:pt x="1" y="1668"/>
                    <a:pt x="263" y="2120"/>
                    <a:pt x="633" y="2374"/>
                  </a:cubicBezTo>
                  <a:cubicBezTo>
                    <a:pt x="619" y="2330"/>
                    <a:pt x="277" y="1821"/>
                    <a:pt x="628" y="1708"/>
                  </a:cubicBezTo>
                  <a:lnTo>
                    <a:pt x="628" y="1708"/>
                  </a:lnTo>
                  <a:cubicBezTo>
                    <a:pt x="684" y="1773"/>
                    <a:pt x="698" y="1872"/>
                    <a:pt x="701" y="1975"/>
                  </a:cubicBezTo>
                  <a:cubicBezTo>
                    <a:pt x="701" y="1975"/>
                    <a:pt x="876" y="1959"/>
                    <a:pt x="836" y="1755"/>
                  </a:cubicBezTo>
                  <a:cubicBezTo>
                    <a:pt x="825" y="1699"/>
                    <a:pt x="815" y="1646"/>
                    <a:pt x="806" y="1598"/>
                  </a:cubicBezTo>
                  <a:cubicBezTo>
                    <a:pt x="774" y="1440"/>
                    <a:pt x="815" y="1281"/>
                    <a:pt x="906" y="1146"/>
                  </a:cubicBezTo>
                  <a:cubicBezTo>
                    <a:pt x="978" y="1039"/>
                    <a:pt x="1041" y="889"/>
                    <a:pt x="998" y="721"/>
                  </a:cubicBezTo>
                  <a:lnTo>
                    <a:pt x="998" y="721"/>
                  </a:lnTo>
                  <a:cubicBezTo>
                    <a:pt x="998" y="721"/>
                    <a:pt x="1253" y="835"/>
                    <a:pt x="1622" y="835"/>
                  </a:cubicBezTo>
                  <a:cubicBezTo>
                    <a:pt x="1735" y="835"/>
                    <a:pt x="1857" y="825"/>
                    <a:pt x="1987" y="797"/>
                  </a:cubicBezTo>
                  <a:cubicBezTo>
                    <a:pt x="2221" y="749"/>
                    <a:pt x="2379" y="661"/>
                    <a:pt x="2444" y="589"/>
                  </a:cubicBezTo>
                  <a:cubicBezTo>
                    <a:pt x="2212" y="234"/>
                    <a:pt x="1816" y="0"/>
                    <a:pt x="1366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141;p55">
              <a:extLst>
                <a:ext uri="{FF2B5EF4-FFF2-40B4-BE49-F238E27FC236}">
                  <a16:creationId xmlns:a16="http://schemas.microsoft.com/office/drawing/2014/main" id="{DC762287-9F3D-46D3-9326-FB30F259880D}"/>
                </a:ext>
              </a:extLst>
            </p:cNvPr>
            <p:cNvSpPr/>
            <p:nvPr/>
          </p:nvSpPr>
          <p:spPr>
            <a:xfrm>
              <a:off x="1223225" y="45896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1"/>
                  </a:moveTo>
                  <a:cubicBezTo>
                    <a:pt x="329" y="1"/>
                    <a:pt x="243" y="34"/>
                    <a:pt x="189" y="119"/>
                  </a:cubicBezTo>
                  <a:cubicBezTo>
                    <a:pt x="1" y="414"/>
                    <a:pt x="268" y="847"/>
                    <a:pt x="503" y="847"/>
                  </a:cubicBezTo>
                  <a:cubicBezTo>
                    <a:pt x="506" y="847"/>
                    <a:pt x="509" y="847"/>
                    <a:pt x="512" y="847"/>
                  </a:cubicBezTo>
                  <a:cubicBezTo>
                    <a:pt x="639" y="841"/>
                    <a:pt x="670" y="775"/>
                    <a:pt x="670" y="775"/>
                  </a:cubicBezTo>
                  <a:lnTo>
                    <a:pt x="665" y="109"/>
                  </a:lnTo>
                  <a:cubicBezTo>
                    <a:pt x="618" y="48"/>
                    <a:pt x="516" y="1"/>
                    <a:pt x="4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142;p55">
              <a:extLst>
                <a:ext uri="{FF2B5EF4-FFF2-40B4-BE49-F238E27FC236}">
                  <a16:creationId xmlns:a16="http://schemas.microsoft.com/office/drawing/2014/main" id="{B9ED3372-924F-4EDE-A21C-FEE324D2D3DF}"/>
                </a:ext>
              </a:extLst>
            </p:cNvPr>
            <p:cNvSpPr/>
            <p:nvPr/>
          </p:nvSpPr>
          <p:spPr>
            <a:xfrm>
              <a:off x="1213400" y="4714050"/>
              <a:ext cx="88950" cy="82925"/>
            </a:xfrm>
            <a:custGeom>
              <a:avLst/>
              <a:gdLst/>
              <a:ahLst/>
              <a:cxnLst/>
              <a:rect l="l" t="t" r="r" b="b"/>
              <a:pathLst>
                <a:path w="3558" h="3317" extrusionOk="0">
                  <a:moveTo>
                    <a:pt x="2691" y="1"/>
                  </a:moveTo>
                  <a:cubicBezTo>
                    <a:pt x="2065" y="1"/>
                    <a:pt x="944" y="298"/>
                    <a:pt x="944" y="298"/>
                  </a:cubicBezTo>
                  <a:cubicBezTo>
                    <a:pt x="1014" y="431"/>
                    <a:pt x="1025" y="576"/>
                    <a:pt x="790" y="913"/>
                  </a:cubicBezTo>
                  <a:cubicBezTo>
                    <a:pt x="558" y="1251"/>
                    <a:pt x="87" y="1982"/>
                    <a:pt x="0" y="2546"/>
                  </a:cubicBezTo>
                  <a:cubicBezTo>
                    <a:pt x="186" y="2744"/>
                    <a:pt x="450" y="3150"/>
                    <a:pt x="1257" y="3277"/>
                  </a:cubicBezTo>
                  <a:cubicBezTo>
                    <a:pt x="1428" y="3304"/>
                    <a:pt x="1592" y="3316"/>
                    <a:pt x="1749" y="3316"/>
                  </a:cubicBezTo>
                  <a:cubicBezTo>
                    <a:pt x="2660" y="3316"/>
                    <a:pt x="3325" y="2908"/>
                    <a:pt x="3557" y="2655"/>
                  </a:cubicBezTo>
                  <a:cubicBezTo>
                    <a:pt x="3557" y="2655"/>
                    <a:pt x="3543" y="2167"/>
                    <a:pt x="3339" y="1286"/>
                  </a:cubicBezTo>
                  <a:cubicBezTo>
                    <a:pt x="3217" y="757"/>
                    <a:pt x="3148" y="566"/>
                    <a:pt x="3100" y="153"/>
                  </a:cubicBezTo>
                  <a:cubicBezTo>
                    <a:pt x="3087" y="41"/>
                    <a:pt x="2923" y="1"/>
                    <a:pt x="269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143;p55">
              <a:extLst>
                <a:ext uri="{FF2B5EF4-FFF2-40B4-BE49-F238E27FC236}">
                  <a16:creationId xmlns:a16="http://schemas.microsoft.com/office/drawing/2014/main" id="{4E67689B-8DF3-444D-B9B7-FD9DAF8B9B4A}"/>
                </a:ext>
              </a:extLst>
            </p:cNvPr>
            <p:cNvSpPr/>
            <p:nvPr/>
          </p:nvSpPr>
          <p:spPr>
            <a:xfrm>
              <a:off x="1181300" y="4723850"/>
              <a:ext cx="136700" cy="128250"/>
            </a:xfrm>
            <a:custGeom>
              <a:avLst/>
              <a:gdLst/>
              <a:ahLst/>
              <a:cxnLst/>
              <a:rect l="l" t="t" r="r" b="b"/>
              <a:pathLst>
                <a:path w="5468" h="5130" extrusionOk="0">
                  <a:moveTo>
                    <a:pt x="4418" y="0"/>
                  </a:moveTo>
                  <a:cubicBezTo>
                    <a:pt x="4121" y="264"/>
                    <a:pt x="3760" y="349"/>
                    <a:pt x="3420" y="349"/>
                  </a:cubicBezTo>
                  <a:cubicBezTo>
                    <a:pt x="2813" y="349"/>
                    <a:pt x="2271" y="80"/>
                    <a:pt x="2271" y="80"/>
                  </a:cubicBezTo>
                  <a:cubicBezTo>
                    <a:pt x="2036" y="873"/>
                    <a:pt x="623" y="1787"/>
                    <a:pt x="0" y="3440"/>
                  </a:cubicBezTo>
                  <a:cubicBezTo>
                    <a:pt x="0" y="3440"/>
                    <a:pt x="677" y="4942"/>
                    <a:pt x="2836" y="5113"/>
                  </a:cubicBezTo>
                  <a:cubicBezTo>
                    <a:pt x="2985" y="5124"/>
                    <a:pt x="3126" y="5130"/>
                    <a:pt x="3259" y="5130"/>
                  </a:cubicBezTo>
                  <a:cubicBezTo>
                    <a:pt x="5013" y="5130"/>
                    <a:pt x="5467" y="4199"/>
                    <a:pt x="5467" y="4199"/>
                  </a:cubicBezTo>
                  <a:cubicBezTo>
                    <a:pt x="5230" y="2627"/>
                    <a:pt x="4418" y="0"/>
                    <a:pt x="441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144;p55">
              <a:extLst>
                <a:ext uri="{FF2B5EF4-FFF2-40B4-BE49-F238E27FC236}">
                  <a16:creationId xmlns:a16="http://schemas.microsoft.com/office/drawing/2014/main" id="{CD4D5645-729E-4689-9E02-15C8ED1A97A3}"/>
                </a:ext>
              </a:extLst>
            </p:cNvPr>
            <p:cNvSpPr/>
            <p:nvPr/>
          </p:nvSpPr>
          <p:spPr>
            <a:xfrm>
              <a:off x="1253800" y="4630450"/>
              <a:ext cx="37575" cy="141675"/>
            </a:xfrm>
            <a:custGeom>
              <a:avLst/>
              <a:gdLst/>
              <a:ahLst/>
              <a:cxnLst/>
              <a:rect l="l" t="t" r="r" b="b"/>
              <a:pathLst>
                <a:path w="1503" h="5667" extrusionOk="0">
                  <a:moveTo>
                    <a:pt x="764" y="1"/>
                  </a:moveTo>
                  <a:cubicBezTo>
                    <a:pt x="717" y="1"/>
                    <a:pt x="671" y="5"/>
                    <a:pt x="625" y="13"/>
                  </a:cubicBezTo>
                  <a:cubicBezTo>
                    <a:pt x="625" y="13"/>
                    <a:pt x="1042" y="241"/>
                    <a:pt x="1141" y="966"/>
                  </a:cubicBezTo>
                  <a:cubicBezTo>
                    <a:pt x="1187" y="1301"/>
                    <a:pt x="1070" y="2306"/>
                    <a:pt x="899" y="2917"/>
                  </a:cubicBezTo>
                  <a:cubicBezTo>
                    <a:pt x="353" y="4855"/>
                    <a:pt x="1" y="5545"/>
                    <a:pt x="1" y="5545"/>
                  </a:cubicBezTo>
                  <a:lnTo>
                    <a:pt x="235" y="5667"/>
                  </a:lnTo>
                  <a:cubicBezTo>
                    <a:pt x="235" y="5667"/>
                    <a:pt x="978" y="3770"/>
                    <a:pt x="1240" y="2445"/>
                  </a:cubicBezTo>
                  <a:cubicBezTo>
                    <a:pt x="1502" y="1119"/>
                    <a:pt x="1447" y="384"/>
                    <a:pt x="866" y="8"/>
                  </a:cubicBezTo>
                  <a:cubicBezTo>
                    <a:pt x="832" y="3"/>
                    <a:pt x="798" y="1"/>
                    <a:pt x="764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145;p55">
              <a:extLst>
                <a:ext uri="{FF2B5EF4-FFF2-40B4-BE49-F238E27FC236}">
                  <a16:creationId xmlns:a16="http://schemas.microsoft.com/office/drawing/2014/main" id="{7AB55568-F781-4DD1-AFC1-0FA82DE15504}"/>
                </a:ext>
              </a:extLst>
            </p:cNvPr>
            <p:cNvSpPr/>
            <p:nvPr/>
          </p:nvSpPr>
          <p:spPr>
            <a:xfrm>
              <a:off x="1182500" y="4756500"/>
              <a:ext cx="86875" cy="70475"/>
            </a:xfrm>
            <a:custGeom>
              <a:avLst/>
              <a:gdLst/>
              <a:ahLst/>
              <a:cxnLst/>
              <a:rect l="l" t="t" r="r" b="b"/>
              <a:pathLst>
                <a:path w="3475" h="2819" extrusionOk="0">
                  <a:moveTo>
                    <a:pt x="1226" y="1"/>
                  </a:moveTo>
                  <a:cubicBezTo>
                    <a:pt x="1164" y="1"/>
                    <a:pt x="1117" y="10"/>
                    <a:pt x="1088" y="30"/>
                  </a:cubicBezTo>
                  <a:cubicBezTo>
                    <a:pt x="992" y="96"/>
                    <a:pt x="1" y="1512"/>
                    <a:pt x="476" y="1975"/>
                  </a:cubicBezTo>
                  <a:cubicBezTo>
                    <a:pt x="914" y="2402"/>
                    <a:pt x="2241" y="2818"/>
                    <a:pt x="2714" y="2818"/>
                  </a:cubicBezTo>
                  <a:cubicBezTo>
                    <a:pt x="2754" y="2818"/>
                    <a:pt x="2789" y="2815"/>
                    <a:pt x="2816" y="2809"/>
                  </a:cubicBezTo>
                  <a:cubicBezTo>
                    <a:pt x="3156" y="2728"/>
                    <a:pt x="3450" y="2524"/>
                    <a:pt x="3462" y="2286"/>
                  </a:cubicBezTo>
                  <a:cubicBezTo>
                    <a:pt x="3474" y="2049"/>
                    <a:pt x="3231" y="744"/>
                    <a:pt x="3087" y="625"/>
                  </a:cubicBezTo>
                  <a:cubicBezTo>
                    <a:pt x="2959" y="518"/>
                    <a:pt x="1691" y="1"/>
                    <a:pt x="122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146;p55">
              <a:extLst>
                <a:ext uri="{FF2B5EF4-FFF2-40B4-BE49-F238E27FC236}">
                  <a16:creationId xmlns:a16="http://schemas.microsoft.com/office/drawing/2014/main" id="{20389D1A-9416-43AD-AA78-55A8AF1D30EC}"/>
                </a:ext>
              </a:extLst>
            </p:cNvPr>
            <p:cNvSpPr/>
            <p:nvPr/>
          </p:nvSpPr>
          <p:spPr>
            <a:xfrm>
              <a:off x="1243975" y="4770775"/>
              <a:ext cx="25400" cy="55575"/>
            </a:xfrm>
            <a:custGeom>
              <a:avLst/>
              <a:gdLst/>
              <a:ahLst/>
              <a:cxnLst/>
              <a:rect l="l" t="t" r="r" b="b"/>
              <a:pathLst>
                <a:path w="1016" h="2223" extrusionOk="0">
                  <a:moveTo>
                    <a:pt x="537" y="1"/>
                  </a:moveTo>
                  <a:cubicBezTo>
                    <a:pt x="404" y="1"/>
                    <a:pt x="166" y="1203"/>
                    <a:pt x="77" y="1560"/>
                  </a:cubicBezTo>
                  <a:cubicBezTo>
                    <a:pt x="0" y="1860"/>
                    <a:pt x="19" y="2222"/>
                    <a:pt x="328" y="2222"/>
                  </a:cubicBezTo>
                  <a:cubicBezTo>
                    <a:pt x="386" y="2222"/>
                    <a:pt x="454" y="2210"/>
                    <a:pt x="534" y="2181"/>
                  </a:cubicBezTo>
                  <a:cubicBezTo>
                    <a:pt x="793" y="2081"/>
                    <a:pt x="994" y="1910"/>
                    <a:pt x="1003" y="1714"/>
                  </a:cubicBezTo>
                  <a:cubicBezTo>
                    <a:pt x="1015" y="1476"/>
                    <a:pt x="772" y="173"/>
                    <a:pt x="628" y="53"/>
                  </a:cubicBezTo>
                  <a:cubicBezTo>
                    <a:pt x="599" y="33"/>
                    <a:pt x="570" y="15"/>
                    <a:pt x="539" y="1"/>
                  </a:cubicBezTo>
                  <a:cubicBezTo>
                    <a:pt x="538" y="1"/>
                    <a:pt x="538" y="1"/>
                    <a:pt x="537" y="1"/>
                  </a:cubicBezTo>
                  <a:close/>
                </a:path>
              </a:pathLst>
            </a:custGeom>
            <a:solidFill>
              <a:srgbClr val="EB5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147;p55">
              <a:extLst>
                <a:ext uri="{FF2B5EF4-FFF2-40B4-BE49-F238E27FC236}">
                  <a16:creationId xmlns:a16="http://schemas.microsoft.com/office/drawing/2014/main" id="{85352B4C-962D-4EF7-B49D-CAC6E2C77970}"/>
                </a:ext>
              </a:extLst>
            </p:cNvPr>
            <p:cNvSpPr/>
            <p:nvPr/>
          </p:nvSpPr>
          <p:spPr>
            <a:xfrm>
              <a:off x="1180625" y="4640750"/>
              <a:ext cx="59925" cy="169600"/>
            </a:xfrm>
            <a:custGeom>
              <a:avLst/>
              <a:gdLst/>
              <a:ahLst/>
              <a:cxnLst/>
              <a:rect l="l" t="t" r="r" b="b"/>
              <a:pathLst>
                <a:path w="2397" h="6784" extrusionOk="0">
                  <a:moveTo>
                    <a:pt x="1950" y="1"/>
                  </a:moveTo>
                  <a:cubicBezTo>
                    <a:pt x="1757" y="1"/>
                    <a:pt x="1521" y="159"/>
                    <a:pt x="1288" y="475"/>
                  </a:cubicBezTo>
                  <a:cubicBezTo>
                    <a:pt x="912" y="991"/>
                    <a:pt x="623" y="1320"/>
                    <a:pt x="312" y="2014"/>
                  </a:cubicBezTo>
                  <a:cubicBezTo>
                    <a:pt x="138" y="2399"/>
                    <a:pt x="1" y="2776"/>
                    <a:pt x="148" y="3628"/>
                  </a:cubicBezTo>
                  <a:cubicBezTo>
                    <a:pt x="249" y="4223"/>
                    <a:pt x="394" y="4624"/>
                    <a:pt x="628" y="5182"/>
                  </a:cubicBezTo>
                  <a:cubicBezTo>
                    <a:pt x="691" y="5333"/>
                    <a:pt x="701" y="5462"/>
                    <a:pt x="787" y="5766"/>
                  </a:cubicBezTo>
                  <a:cubicBezTo>
                    <a:pt x="874" y="6070"/>
                    <a:pt x="1048" y="6400"/>
                    <a:pt x="1240" y="6582"/>
                  </a:cubicBezTo>
                  <a:cubicBezTo>
                    <a:pt x="1399" y="6733"/>
                    <a:pt x="1493" y="6784"/>
                    <a:pt x="1551" y="6784"/>
                  </a:cubicBezTo>
                  <a:cubicBezTo>
                    <a:pt x="1563" y="6784"/>
                    <a:pt x="1573" y="6781"/>
                    <a:pt x="1583" y="6778"/>
                  </a:cubicBezTo>
                  <a:cubicBezTo>
                    <a:pt x="1650" y="6750"/>
                    <a:pt x="1648" y="6680"/>
                    <a:pt x="1569" y="6587"/>
                  </a:cubicBezTo>
                  <a:cubicBezTo>
                    <a:pt x="1492" y="6494"/>
                    <a:pt x="1347" y="6352"/>
                    <a:pt x="1250" y="6109"/>
                  </a:cubicBezTo>
                  <a:lnTo>
                    <a:pt x="1250" y="6109"/>
                  </a:lnTo>
                  <a:cubicBezTo>
                    <a:pt x="1250" y="6109"/>
                    <a:pt x="1410" y="6321"/>
                    <a:pt x="1517" y="6441"/>
                  </a:cubicBezTo>
                  <a:cubicBezTo>
                    <a:pt x="1612" y="6547"/>
                    <a:pt x="1720" y="6640"/>
                    <a:pt x="1841" y="6717"/>
                  </a:cubicBezTo>
                  <a:cubicBezTo>
                    <a:pt x="1872" y="6736"/>
                    <a:pt x="1908" y="6744"/>
                    <a:pt x="1942" y="6744"/>
                  </a:cubicBezTo>
                  <a:cubicBezTo>
                    <a:pt x="2038" y="6744"/>
                    <a:pt x="2125" y="6682"/>
                    <a:pt x="2069" y="6611"/>
                  </a:cubicBezTo>
                  <a:cubicBezTo>
                    <a:pt x="1993" y="6514"/>
                    <a:pt x="1907" y="6461"/>
                    <a:pt x="1752" y="6283"/>
                  </a:cubicBezTo>
                  <a:cubicBezTo>
                    <a:pt x="1668" y="6189"/>
                    <a:pt x="1597" y="6085"/>
                    <a:pt x="1538" y="5974"/>
                  </a:cubicBezTo>
                  <a:lnTo>
                    <a:pt x="1538" y="5974"/>
                  </a:lnTo>
                  <a:cubicBezTo>
                    <a:pt x="1538" y="5974"/>
                    <a:pt x="1718" y="6159"/>
                    <a:pt x="1896" y="6284"/>
                  </a:cubicBezTo>
                  <a:cubicBezTo>
                    <a:pt x="2076" y="6411"/>
                    <a:pt x="2176" y="6425"/>
                    <a:pt x="2243" y="6431"/>
                  </a:cubicBezTo>
                  <a:cubicBezTo>
                    <a:pt x="2245" y="6432"/>
                    <a:pt x="2248" y="6432"/>
                    <a:pt x="2251" y="6432"/>
                  </a:cubicBezTo>
                  <a:cubicBezTo>
                    <a:pt x="2316" y="6432"/>
                    <a:pt x="2396" y="6353"/>
                    <a:pt x="2291" y="6250"/>
                  </a:cubicBezTo>
                  <a:cubicBezTo>
                    <a:pt x="2191" y="6155"/>
                    <a:pt x="2025" y="6076"/>
                    <a:pt x="1865" y="5864"/>
                  </a:cubicBezTo>
                  <a:cubicBezTo>
                    <a:pt x="1749" y="5711"/>
                    <a:pt x="1688" y="5588"/>
                    <a:pt x="1724" y="5588"/>
                  </a:cubicBezTo>
                  <a:cubicBezTo>
                    <a:pt x="1724" y="5588"/>
                    <a:pt x="1725" y="5588"/>
                    <a:pt x="1725" y="5588"/>
                  </a:cubicBezTo>
                  <a:cubicBezTo>
                    <a:pt x="1764" y="5591"/>
                    <a:pt x="1826" y="5686"/>
                    <a:pt x="1978" y="5759"/>
                  </a:cubicBezTo>
                  <a:cubicBezTo>
                    <a:pt x="2039" y="5788"/>
                    <a:pt x="2106" y="5801"/>
                    <a:pt x="2166" y="5801"/>
                  </a:cubicBezTo>
                  <a:cubicBezTo>
                    <a:pt x="2251" y="5801"/>
                    <a:pt x="2321" y="5775"/>
                    <a:pt x="2340" y="5725"/>
                  </a:cubicBezTo>
                  <a:cubicBezTo>
                    <a:pt x="2373" y="5641"/>
                    <a:pt x="2323" y="5669"/>
                    <a:pt x="2185" y="5575"/>
                  </a:cubicBezTo>
                  <a:cubicBezTo>
                    <a:pt x="2047" y="5480"/>
                    <a:pt x="1963" y="5346"/>
                    <a:pt x="1758" y="5229"/>
                  </a:cubicBezTo>
                  <a:cubicBezTo>
                    <a:pt x="1577" y="5126"/>
                    <a:pt x="1462" y="5032"/>
                    <a:pt x="1357" y="4869"/>
                  </a:cubicBezTo>
                  <a:cubicBezTo>
                    <a:pt x="1228" y="4668"/>
                    <a:pt x="1060" y="4146"/>
                    <a:pt x="961" y="3584"/>
                  </a:cubicBezTo>
                  <a:cubicBezTo>
                    <a:pt x="844" y="2921"/>
                    <a:pt x="1057" y="2530"/>
                    <a:pt x="1264" y="2215"/>
                  </a:cubicBezTo>
                  <a:cubicBezTo>
                    <a:pt x="1720" y="1521"/>
                    <a:pt x="1954" y="1256"/>
                    <a:pt x="2168" y="933"/>
                  </a:cubicBezTo>
                  <a:cubicBezTo>
                    <a:pt x="2373" y="621"/>
                    <a:pt x="2372" y="296"/>
                    <a:pt x="2192" y="107"/>
                  </a:cubicBezTo>
                  <a:cubicBezTo>
                    <a:pt x="2124" y="36"/>
                    <a:pt x="2042" y="1"/>
                    <a:pt x="195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148;p55">
              <a:extLst>
                <a:ext uri="{FF2B5EF4-FFF2-40B4-BE49-F238E27FC236}">
                  <a16:creationId xmlns:a16="http://schemas.microsoft.com/office/drawing/2014/main" id="{EC93DF27-C6DC-4D43-8DED-3DC1075AE659}"/>
                </a:ext>
              </a:extLst>
            </p:cNvPr>
            <p:cNvSpPr/>
            <p:nvPr/>
          </p:nvSpPr>
          <p:spPr>
            <a:xfrm>
              <a:off x="1196325" y="4640200"/>
              <a:ext cx="43275" cy="49550"/>
            </a:xfrm>
            <a:custGeom>
              <a:avLst/>
              <a:gdLst/>
              <a:ahLst/>
              <a:cxnLst/>
              <a:rect l="l" t="t" r="r" b="b"/>
              <a:pathLst>
                <a:path w="1731" h="1982" extrusionOk="0">
                  <a:moveTo>
                    <a:pt x="1330" y="1"/>
                  </a:moveTo>
                  <a:cubicBezTo>
                    <a:pt x="1183" y="1"/>
                    <a:pt x="1000" y="78"/>
                    <a:pt x="791" y="277"/>
                  </a:cubicBezTo>
                  <a:cubicBezTo>
                    <a:pt x="457" y="591"/>
                    <a:pt x="0" y="1338"/>
                    <a:pt x="0" y="1338"/>
                  </a:cubicBezTo>
                  <a:cubicBezTo>
                    <a:pt x="0" y="1338"/>
                    <a:pt x="138" y="1975"/>
                    <a:pt x="869" y="1981"/>
                  </a:cubicBezTo>
                  <a:cubicBezTo>
                    <a:pt x="869" y="1981"/>
                    <a:pt x="1117" y="1580"/>
                    <a:pt x="1353" y="1271"/>
                  </a:cubicBezTo>
                  <a:cubicBezTo>
                    <a:pt x="1588" y="962"/>
                    <a:pt x="1712" y="758"/>
                    <a:pt x="1721" y="542"/>
                  </a:cubicBezTo>
                  <a:cubicBezTo>
                    <a:pt x="1730" y="326"/>
                    <a:pt x="1670" y="164"/>
                    <a:pt x="1551" y="73"/>
                  </a:cubicBezTo>
                  <a:cubicBezTo>
                    <a:pt x="1491" y="28"/>
                    <a:pt x="1417" y="1"/>
                    <a:pt x="133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149;p55">
              <a:extLst>
                <a:ext uri="{FF2B5EF4-FFF2-40B4-BE49-F238E27FC236}">
                  <a16:creationId xmlns:a16="http://schemas.microsoft.com/office/drawing/2014/main" id="{CAF62877-1A72-42CD-90C2-387AC9BF8E99}"/>
                </a:ext>
              </a:extLst>
            </p:cNvPr>
            <p:cNvSpPr/>
            <p:nvPr/>
          </p:nvSpPr>
          <p:spPr>
            <a:xfrm>
              <a:off x="2354225" y="4244150"/>
              <a:ext cx="214525" cy="123800"/>
            </a:xfrm>
            <a:custGeom>
              <a:avLst/>
              <a:gdLst/>
              <a:ahLst/>
              <a:cxnLst/>
              <a:rect l="l" t="t" r="r" b="b"/>
              <a:pathLst>
                <a:path w="8581" h="4952" extrusionOk="0">
                  <a:moveTo>
                    <a:pt x="4290" y="0"/>
                  </a:moveTo>
                  <a:cubicBezTo>
                    <a:pt x="1921" y="0"/>
                    <a:pt x="0" y="1109"/>
                    <a:pt x="0" y="2476"/>
                  </a:cubicBezTo>
                  <a:cubicBezTo>
                    <a:pt x="0" y="3844"/>
                    <a:pt x="1921" y="4951"/>
                    <a:pt x="4290" y="4951"/>
                  </a:cubicBezTo>
                  <a:cubicBezTo>
                    <a:pt x="6660" y="4951"/>
                    <a:pt x="8580" y="3844"/>
                    <a:pt x="8580" y="2476"/>
                  </a:cubicBezTo>
                  <a:cubicBezTo>
                    <a:pt x="8580" y="1109"/>
                    <a:pt x="6660" y="0"/>
                    <a:pt x="429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150;p55">
              <a:extLst>
                <a:ext uri="{FF2B5EF4-FFF2-40B4-BE49-F238E27FC236}">
                  <a16:creationId xmlns:a16="http://schemas.microsoft.com/office/drawing/2014/main" id="{920448FF-46B5-4292-AA7E-8FBA7B46956D}"/>
                </a:ext>
              </a:extLst>
            </p:cNvPr>
            <p:cNvSpPr/>
            <p:nvPr/>
          </p:nvSpPr>
          <p:spPr>
            <a:xfrm>
              <a:off x="2405625" y="3805425"/>
              <a:ext cx="103975" cy="134375"/>
            </a:xfrm>
            <a:custGeom>
              <a:avLst/>
              <a:gdLst/>
              <a:ahLst/>
              <a:cxnLst/>
              <a:rect l="l" t="t" r="r" b="b"/>
              <a:pathLst>
                <a:path w="4159" h="5375" extrusionOk="0">
                  <a:moveTo>
                    <a:pt x="1327" y="0"/>
                  </a:moveTo>
                  <a:cubicBezTo>
                    <a:pt x="1263" y="0"/>
                    <a:pt x="1077" y="28"/>
                    <a:pt x="908" y="323"/>
                  </a:cubicBezTo>
                  <a:cubicBezTo>
                    <a:pt x="699" y="686"/>
                    <a:pt x="776" y="1710"/>
                    <a:pt x="647" y="2338"/>
                  </a:cubicBezTo>
                  <a:cubicBezTo>
                    <a:pt x="518" y="2964"/>
                    <a:pt x="217" y="3317"/>
                    <a:pt x="109" y="3827"/>
                  </a:cubicBezTo>
                  <a:cubicBezTo>
                    <a:pt x="0" y="4336"/>
                    <a:pt x="173" y="5188"/>
                    <a:pt x="1398" y="5342"/>
                  </a:cubicBezTo>
                  <a:cubicBezTo>
                    <a:pt x="1574" y="5364"/>
                    <a:pt x="1744" y="5375"/>
                    <a:pt x="1908" y="5375"/>
                  </a:cubicBezTo>
                  <a:cubicBezTo>
                    <a:pt x="2882" y="5375"/>
                    <a:pt x="3610" y="5013"/>
                    <a:pt x="3858" y="4678"/>
                  </a:cubicBezTo>
                  <a:cubicBezTo>
                    <a:pt x="4149" y="4289"/>
                    <a:pt x="4158" y="3459"/>
                    <a:pt x="3858" y="3011"/>
                  </a:cubicBezTo>
                  <a:cubicBezTo>
                    <a:pt x="3559" y="2564"/>
                    <a:pt x="3332" y="2201"/>
                    <a:pt x="3340" y="1620"/>
                  </a:cubicBezTo>
                  <a:lnTo>
                    <a:pt x="1350" y="2"/>
                  </a:lnTo>
                  <a:cubicBezTo>
                    <a:pt x="1350" y="2"/>
                    <a:pt x="1342" y="0"/>
                    <a:pt x="1327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151;p55">
              <a:extLst>
                <a:ext uri="{FF2B5EF4-FFF2-40B4-BE49-F238E27FC236}">
                  <a16:creationId xmlns:a16="http://schemas.microsoft.com/office/drawing/2014/main" id="{F3A06EB2-4178-473B-823F-F9814D9905BE}"/>
                </a:ext>
              </a:extLst>
            </p:cNvPr>
            <p:cNvSpPr/>
            <p:nvPr/>
          </p:nvSpPr>
          <p:spPr>
            <a:xfrm>
              <a:off x="2476550" y="3723325"/>
              <a:ext cx="89450" cy="184375"/>
            </a:xfrm>
            <a:custGeom>
              <a:avLst/>
              <a:gdLst/>
              <a:ahLst/>
              <a:cxnLst/>
              <a:rect l="l" t="t" r="r" b="b"/>
              <a:pathLst>
                <a:path w="3578" h="7375" extrusionOk="0">
                  <a:moveTo>
                    <a:pt x="2781" y="1"/>
                  </a:moveTo>
                  <a:cubicBezTo>
                    <a:pt x="2722" y="1"/>
                    <a:pt x="2678" y="30"/>
                    <a:pt x="2694" y="91"/>
                  </a:cubicBezTo>
                  <a:cubicBezTo>
                    <a:pt x="2726" y="209"/>
                    <a:pt x="2784" y="292"/>
                    <a:pt x="2856" y="516"/>
                  </a:cubicBezTo>
                  <a:cubicBezTo>
                    <a:pt x="2896" y="636"/>
                    <a:pt x="2921" y="760"/>
                    <a:pt x="2932" y="884"/>
                  </a:cubicBezTo>
                  <a:cubicBezTo>
                    <a:pt x="2932" y="884"/>
                    <a:pt x="2839" y="644"/>
                    <a:pt x="2725" y="459"/>
                  </a:cubicBezTo>
                  <a:cubicBezTo>
                    <a:pt x="2609" y="273"/>
                    <a:pt x="2523" y="220"/>
                    <a:pt x="2465" y="187"/>
                  </a:cubicBezTo>
                  <a:cubicBezTo>
                    <a:pt x="2453" y="180"/>
                    <a:pt x="2437" y="176"/>
                    <a:pt x="2421" y="176"/>
                  </a:cubicBezTo>
                  <a:cubicBezTo>
                    <a:pt x="2365" y="176"/>
                    <a:pt x="2303" y="224"/>
                    <a:pt x="2349" y="334"/>
                  </a:cubicBezTo>
                  <a:cubicBezTo>
                    <a:pt x="2402" y="461"/>
                    <a:pt x="2524" y="598"/>
                    <a:pt x="2588" y="857"/>
                  </a:cubicBezTo>
                  <a:cubicBezTo>
                    <a:pt x="2633" y="1033"/>
                    <a:pt x="2642" y="1167"/>
                    <a:pt x="2613" y="1167"/>
                  </a:cubicBezTo>
                  <a:cubicBezTo>
                    <a:pt x="2611" y="1167"/>
                    <a:pt x="2610" y="1167"/>
                    <a:pt x="2608" y="1166"/>
                  </a:cubicBezTo>
                  <a:lnTo>
                    <a:pt x="2435" y="1483"/>
                  </a:lnTo>
                  <a:cubicBezTo>
                    <a:pt x="2560" y="1648"/>
                    <a:pt x="2637" y="1762"/>
                    <a:pt x="2706" y="1943"/>
                  </a:cubicBezTo>
                  <a:cubicBezTo>
                    <a:pt x="2776" y="2124"/>
                    <a:pt x="2691" y="2747"/>
                    <a:pt x="2484" y="3278"/>
                  </a:cubicBezTo>
                  <a:cubicBezTo>
                    <a:pt x="2305" y="3739"/>
                    <a:pt x="2127" y="4139"/>
                    <a:pt x="1903" y="4440"/>
                  </a:cubicBezTo>
                  <a:cubicBezTo>
                    <a:pt x="1418" y="5092"/>
                    <a:pt x="702" y="5828"/>
                    <a:pt x="409" y="6081"/>
                  </a:cubicBezTo>
                  <a:cubicBezTo>
                    <a:pt x="309" y="6168"/>
                    <a:pt x="257" y="6196"/>
                    <a:pt x="153" y="6196"/>
                  </a:cubicBezTo>
                  <a:cubicBezTo>
                    <a:pt x="136" y="6196"/>
                    <a:pt x="117" y="6195"/>
                    <a:pt x="97" y="6194"/>
                  </a:cubicBezTo>
                  <a:lnTo>
                    <a:pt x="97" y="6194"/>
                  </a:lnTo>
                  <a:cubicBezTo>
                    <a:pt x="0" y="6384"/>
                    <a:pt x="87" y="6745"/>
                    <a:pt x="147" y="6907"/>
                  </a:cubicBezTo>
                  <a:cubicBezTo>
                    <a:pt x="212" y="7079"/>
                    <a:pt x="500" y="7374"/>
                    <a:pt x="682" y="7374"/>
                  </a:cubicBezTo>
                  <a:cubicBezTo>
                    <a:pt x="749" y="7374"/>
                    <a:pt x="801" y="7334"/>
                    <a:pt x="822" y="7232"/>
                  </a:cubicBezTo>
                  <a:cubicBezTo>
                    <a:pt x="840" y="7144"/>
                    <a:pt x="846" y="6920"/>
                    <a:pt x="928" y="6845"/>
                  </a:cubicBezTo>
                  <a:cubicBezTo>
                    <a:pt x="1396" y="6411"/>
                    <a:pt x="2194" y="5645"/>
                    <a:pt x="2661" y="4910"/>
                  </a:cubicBezTo>
                  <a:cubicBezTo>
                    <a:pt x="2886" y="4553"/>
                    <a:pt x="3023" y="4304"/>
                    <a:pt x="3223" y="3675"/>
                  </a:cubicBezTo>
                  <a:cubicBezTo>
                    <a:pt x="3406" y="3101"/>
                    <a:pt x="3449" y="2575"/>
                    <a:pt x="3455" y="1972"/>
                  </a:cubicBezTo>
                  <a:cubicBezTo>
                    <a:pt x="3456" y="1806"/>
                    <a:pt x="3498" y="1684"/>
                    <a:pt x="3538" y="1372"/>
                  </a:cubicBezTo>
                  <a:cubicBezTo>
                    <a:pt x="3578" y="1058"/>
                    <a:pt x="3548" y="687"/>
                    <a:pt x="3444" y="444"/>
                  </a:cubicBezTo>
                  <a:cubicBezTo>
                    <a:pt x="3340" y="200"/>
                    <a:pt x="3264" y="129"/>
                    <a:pt x="3206" y="129"/>
                  </a:cubicBezTo>
                  <a:cubicBezTo>
                    <a:pt x="3132" y="129"/>
                    <a:pt x="3108" y="193"/>
                    <a:pt x="3143" y="310"/>
                  </a:cubicBezTo>
                  <a:cubicBezTo>
                    <a:pt x="3178" y="426"/>
                    <a:pt x="3254" y="613"/>
                    <a:pt x="3248" y="875"/>
                  </a:cubicBezTo>
                  <a:cubicBezTo>
                    <a:pt x="3248" y="875"/>
                    <a:pt x="3186" y="617"/>
                    <a:pt x="3134" y="465"/>
                  </a:cubicBezTo>
                  <a:cubicBezTo>
                    <a:pt x="3088" y="331"/>
                    <a:pt x="3025" y="202"/>
                    <a:pt x="2945" y="84"/>
                  </a:cubicBezTo>
                  <a:cubicBezTo>
                    <a:pt x="2906" y="29"/>
                    <a:pt x="2837" y="1"/>
                    <a:pt x="278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152;p55">
              <a:extLst>
                <a:ext uri="{FF2B5EF4-FFF2-40B4-BE49-F238E27FC236}">
                  <a16:creationId xmlns:a16="http://schemas.microsoft.com/office/drawing/2014/main" id="{EA514CB8-A308-4F41-993F-ED3E2C9D35DE}"/>
                </a:ext>
              </a:extLst>
            </p:cNvPr>
            <p:cNvSpPr/>
            <p:nvPr/>
          </p:nvSpPr>
          <p:spPr>
            <a:xfrm>
              <a:off x="2470900" y="3830550"/>
              <a:ext cx="77150" cy="69100"/>
            </a:xfrm>
            <a:custGeom>
              <a:avLst/>
              <a:gdLst/>
              <a:ahLst/>
              <a:cxnLst/>
              <a:rect l="l" t="t" r="r" b="b"/>
              <a:pathLst>
                <a:path w="3086" h="2764" extrusionOk="0">
                  <a:moveTo>
                    <a:pt x="1971" y="1"/>
                  </a:moveTo>
                  <a:cubicBezTo>
                    <a:pt x="1615" y="1"/>
                    <a:pt x="1477" y="453"/>
                    <a:pt x="1308" y="760"/>
                  </a:cubicBezTo>
                  <a:cubicBezTo>
                    <a:pt x="886" y="1527"/>
                    <a:pt x="442" y="1743"/>
                    <a:pt x="247" y="1885"/>
                  </a:cubicBezTo>
                  <a:cubicBezTo>
                    <a:pt x="0" y="2554"/>
                    <a:pt x="1069" y="2764"/>
                    <a:pt x="1069" y="2764"/>
                  </a:cubicBezTo>
                  <a:cubicBezTo>
                    <a:pt x="1996" y="2443"/>
                    <a:pt x="2966" y="1452"/>
                    <a:pt x="3027" y="1112"/>
                  </a:cubicBezTo>
                  <a:cubicBezTo>
                    <a:pt x="3086" y="772"/>
                    <a:pt x="2978" y="472"/>
                    <a:pt x="2978" y="472"/>
                  </a:cubicBezTo>
                  <a:cubicBezTo>
                    <a:pt x="2926" y="480"/>
                    <a:pt x="2877" y="484"/>
                    <a:pt x="2831" y="484"/>
                  </a:cubicBezTo>
                  <a:cubicBezTo>
                    <a:pt x="2331" y="484"/>
                    <a:pt x="2198" y="54"/>
                    <a:pt x="2198" y="54"/>
                  </a:cubicBezTo>
                  <a:cubicBezTo>
                    <a:pt x="2113" y="17"/>
                    <a:pt x="2038" y="1"/>
                    <a:pt x="1971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153;p55">
              <a:extLst>
                <a:ext uri="{FF2B5EF4-FFF2-40B4-BE49-F238E27FC236}">
                  <a16:creationId xmlns:a16="http://schemas.microsoft.com/office/drawing/2014/main" id="{D150A34E-CF2D-4649-97F7-2316F4B68B43}"/>
                </a:ext>
              </a:extLst>
            </p:cNvPr>
            <p:cNvSpPr/>
            <p:nvPr/>
          </p:nvSpPr>
          <p:spPr>
            <a:xfrm>
              <a:off x="2469000" y="4257025"/>
              <a:ext cx="61950" cy="43125"/>
            </a:xfrm>
            <a:custGeom>
              <a:avLst/>
              <a:gdLst/>
              <a:ahLst/>
              <a:cxnLst/>
              <a:rect l="l" t="t" r="r" b="b"/>
              <a:pathLst>
                <a:path w="2478" h="1725" extrusionOk="0">
                  <a:moveTo>
                    <a:pt x="127" y="1"/>
                  </a:moveTo>
                  <a:cubicBezTo>
                    <a:pt x="115" y="104"/>
                    <a:pt x="96" y="208"/>
                    <a:pt x="70" y="310"/>
                  </a:cubicBezTo>
                  <a:cubicBezTo>
                    <a:pt x="32" y="448"/>
                    <a:pt x="0" y="678"/>
                    <a:pt x="25" y="791"/>
                  </a:cubicBezTo>
                  <a:cubicBezTo>
                    <a:pt x="49" y="903"/>
                    <a:pt x="315" y="1064"/>
                    <a:pt x="494" y="1087"/>
                  </a:cubicBezTo>
                  <a:cubicBezTo>
                    <a:pt x="672" y="1111"/>
                    <a:pt x="948" y="1300"/>
                    <a:pt x="1049" y="1429"/>
                  </a:cubicBezTo>
                  <a:cubicBezTo>
                    <a:pt x="1181" y="1597"/>
                    <a:pt x="1514" y="1725"/>
                    <a:pt x="1760" y="1725"/>
                  </a:cubicBezTo>
                  <a:cubicBezTo>
                    <a:pt x="1784" y="1725"/>
                    <a:pt x="1807" y="1724"/>
                    <a:pt x="1828" y="1721"/>
                  </a:cubicBezTo>
                  <a:cubicBezTo>
                    <a:pt x="2077" y="1692"/>
                    <a:pt x="2358" y="1633"/>
                    <a:pt x="2417" y="1533"/>
                  </a:cubicBezTo>
                  <a:cubicBezTo>
                    <a:pt x="2478" y="1432"/>
                    <a:pt x="2394" y="1320"/>
                    <a:pt x="1872" y="948"/>
                  </a:cubicBezTo>
                  <a:cubicBezTo>
                    <a:pt x="1351" y="576"/>
                    <a:pt x="1001" y="351"/>
                    <a:pt x="837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154;p55">
              <a:extLst>
                <a:ext uri="{FF2B5EF4-FFF2-40B4-BE49-F238E27FC236}">
                  <a16:creationId xmlns:a16="http://schemas.microsoft.com/office/drawing/2014/main" id="{E78D7CC2-1B15-422C-A601-BE370ABBCD17}"/>
                </a:ext>
              </a:extLst>
            </p:cNvPr>
            <p:cNvSpPr/>
            <p:nvPr/>
          </p:nvSpPr>
          <p:spPr>
            <a:xfrm>
              <a:off x="2423800" y="4281275"/>
              <a:ext cx="28000" cy="61600"/>
            </a:xfrm>
            <a:custGeom>
              <a:avLst/>
              <a:gdLst/>
              <a:ahLst/>
              <a:cxnLst/>
              <a:rect l="l" t="t" r="r" b="b"/>
              <a:pathLst>
                <a:path w="1120" h="2464" extrusionOk="0">
                  <a:moveTo>
                    <a:pt x="862" y="1"/>
                  </a:moveTo>
                  <a:lnTo>
                    <a:pt x="207" y="2"/>
                  </a:lnTo>
                  <a:cubicBezTo>
                    <a:pt x="153" y="142"/>
                    <a:pt x="49" y="222"/>
                    <a:pt x="78" y="590"/>
                  </a:cubicBezTo>
                  <a:cubicBezTo>
                    <a:pt x="107" y="959"/>
                    <a:pt x="74" y="1106"/>
                    <a:pt x="38" y="1409"/>
                  </a:cubicBezTo>
                  <a:cubicBezTo>
                    <a:pt x="1" y="1711"/>
                    <a:pt x="155" y="2124"/>
                    <a:pt x="300" y="2316"/>
                  </a:cubicBezTo>
                  <a:cubicBezTo>
                    <a:pt x="367" y="2407"/>
                    <a:pt x="490" y="2464"/>
                    <a:pt x="613" y="2464"/>
                  </a:cubicBezTo>
                  <a:cubicBezTo>
                    <a:pt x="754" y="2464"/>
                    <a:pt x="897" y="2390"/>
                    <a:pt x="964" y="2208"/>
                  </a:cubicBezTo>
                  <a:cubicBezTo>
                    <a:pt x="1089" y="1864"/>
                    <a:pt x="1119" y="1575"/>
                    <a:pt x="1031" y="1230"/>
                  </a:cubicBezTo>
                  <a:cubicBezTo>
                    <a:pt x="943" y="885"/>
                    <a:pt x="1060" y="622"/>
                    <a:pt x="1002" y="391"/>
                  </a:cubicBezTo>
                  <a:cubicBezTo>
                    <a:pt x="970" y="257"/>
                    <a:pt x="923" y="126"/>
                    <a:pt x="8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155;p55">
              <a:extLst>
                <a:ext uri="{FF2B5EF4-FFF2-40B4-BE49-F238E27FC236}">
                  <a16:creationId xmlns:a16="http://schemas.microsoft.com/office/drawing/2014/main" id="{D853CB40-EA55-4D33-AFED-3182BA5CBAB1}"/>
                </a:ext>
              </a:extLst>
            </p:cNvPr>
            <p:cNvSpPr/>
            <p:nvPr/>
          </p:nvSpPr>
          <p:spPr>
            <a:xfrm>
              <a:off x="2410800" y="4020575"/>
              <a:ext cx="101500" cy="263125"/>
            </a:xfrm>
            <a:custGeom>
              <a:avLst/>
              <a:gdLst/>
              <a:ahLst/>
              <a:cxnLst/>
              <a:rect l="l" t="t" r="r" b="b"/>
              <a:pathLst>
                <a:path w="4060" h="10525" extrusionOk="0">
                  <a:moveTo>
                    <a:pt x="3740" y="0"/>
                  </a:moveTo>
                  <a:lnTo>
                    <a:pt x="253" y="179"/>
                  </a:lnTo>
                  <a:cubicBezTo>
                    <a:pt x="1" y="1263"/>
                    <a:pt x="335" y="2982"/>
                    <a:pt x="389" y="3871"/>
                  </a:cubicBezTo>
                  <a:cubicBezTo>
                    <a:pt x="444" y="4761"/>
                    <a:pt x="522" y="5798"/>
                    <a:pt x="522" y="5798"/>
                  </a:cubicBezTo>
                  <a:cubicBezTo>
                    <a:pt x="522" y="5798"/>
                    <a:pt x="251" y="6737"/>
                    <a:pt x="264" y="7459"/>
                  </a:cubicBezTo>
                  <a:cubicBezTo>
                    <a:pt x="277" y="8229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1"/>
                    <a:pt x="1382" y="10430"/>
                  </a:cubicBezTo>
                  <a:cubicBezTo>
                    <a:pt x="1382" y="10430"/>
                    <a:pt x="1497" y="8526"/>
                    <a:pt x="1602" y="7644"/>
                  </a:cubicBezTo>
                  <a:cubicBezTo>
                    <a:pt x="1711" y="6723"/>
                    <a:pt x="1747" y="6051"/>
                    <a:pt x="1842" y="5513"/>
                  </a:cubicBezTo>
                  <a:cubicBezTo>
                    <a:pt x="1960" y="4842"/>
                    <a:pt x="2159" y="1773"/>
                    <a:pt x="2159" y="1773"/>
                  </a:cubicBezTo>
                  <a:lnTo>
                    <a:pt x="2264" y="1803"/>
                  </a:lnTo>
                  <a:lnTo>
                    <a:pt x="2579" y="5338"/>
                  </a:lnTo>
                  <a:cubicBezTo>
                    <a:pt x="2579" y="5338"/>
                    <a:pt x="2344" y="5846"/>
                    <a:pt x="2344" y="6255"/>
                  </a:cubicBezTo>
                  <a:cubicBezTo>
                    <a:pt x="2344" y="6819"/>
                    <a:pt x="2455" y="9459"/>
                    <a:pt x="2455" y="9459"/>
                  </a:cubicBezTo>
                  <a:cubicBezTo>
                    <a:pt x="2455" y="9459"/>
                    <a:pt x="2599" y="9569"/>
                    <a:pt x="2812" y="9569"/>
                  </a:cubicBezTo>
                  <a:cubicBezTo>
                    <a:pt x="2916" y="9569"/>
                    <a:pt x="3036" y="9543"/>
                    <a:pt x="3165" y="9465"/>
                  </a:cubicBezTo>
                  <a:cubicBezTo>
                    <a:pt x="3165" y="9465"/>
                    <a:pt x="3730" y="5841"/>
                    <a:pt x="3810" y="5415"/>
                  </a:cubicBezTo>
                  <a:cubicBezTo>
                    <a:pt x="3885" y="502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156;p55">
              <a:extLst>
                <a:ext uri="{FF2B5EF4-FFF2-40B4-BE49-F238E27FC236}">
                  <a16:creationId xmlns:a16="http://schemas.microsoft.com/office/drawing/2014/main" id="{77D78753-0D5C-4B86-A947-0B26CC9B44F4}"/>
                </a:ext>
              </a:extLst>
            </p:cNvPr>
            <p:cNvSpPr/>
            <p:nvPr/>
          </p:nvSpPr>
          <p:spPr>
            <a:xfrm>
              <a:off x="2429300" y="3856300"/>
              <a:ext cx="62900" cy="66125"/>
            </a:xfrm>
            <a:custGeom>
              <a:avLst/>
              <a:gdLst/>
              <a:ahLst/>
              <a:cxnLst/>
              <a:rect l="l" t="t" r="r" b="b"/>
              <a:pathLst>
                <a:path w="2516" h="264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577" y="1"/>
                    <a:pt x="634" y="1022"/>
                    <a:pt x="616" y="1095"/>
                  </a:cubicBezTo>
                  <a:cubicBezTo>
                    <a:pt x="597" y="1170"/>
                    <a:pt x="215" y="1243"/>
                    <a:pt x="108" y="1331"/>
                  </a:cubicBezTo>
                  <a:cubicBezTo>
                    <a:pt x="0" y="1420"/>
                    <a:pt x="658" y="2456"/>
                    <a:pt x="995" y="2611"/>
                  </a:cubicBezTo>
                  <a:cubicBezTo>
                    <a:pt x="1045" y="2634"/>
                    <a:pt x="1112" y="2645"/>
                    <a:pt x="1189" y="2645"/>
                  </a:cubicBezTo>
                  <a:cubicBezTo>
                    <a:pt x="1623" y="2645"/>
                    <a:pt x="2385" y="2299"/>
                    <a:pt x="2448" y="1858"/>
                  </a:cubicBezTo>
                  <a:cubicBezTo>
                    <a:pt x="2515" y="1381"/>
                    <a:pt x="2152" y="1010"/>
                    <a:pt x="2012" y="879"/>
                  </a:cubicBezTo>
                  <a:cubicBezTo>
                    <a:pt x="1975" y="872"/>
                    <a:pt x="1929" y="870"/>
                    <a:pt x="1885" y="870"/>
                  </a:cubicBezTo>
                  <a:cubicBezTo>
                    <a:pt x="1835" y="870"/>
                    <a:pt x="1787" y="872"/>
                    <a:pt x="1754" y="872"/>
                  </a:cubicBezTo>
                  <a:cubicBezTo>
                    <a:pt x="1742" y="872"/>
                    <a:pt x="1732" y="872"/>
                    <a:pt x="1725" y="871"/>
                  </a:cubicBezTo>
                  <a:lnTo>
                    <a:pt x="1696" y="376"/>
                  </a:lnTo>
                  <a:cubicBezTo>
                    <a:pt x="1240" y="230"/>
                    <a:pt x="577" y="1"/>
                    <a:pt x="57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157;p55">
              <a:extLst>
                <a:ext uri="{FF2B5EF4-FFF2-40B4-BE49-F238E27FC236}">
                  <a16:creationId xmlns:a16="http://schemas.microsoft.com/office/drawing/2014/main" id="{180167CC-6865-4F6D-B5FD-D887A433CDF0}"/>
                </a:ext>
              </a:extLst>
            </p:cNvPr>
            <p:cNvSpPr/>
            <p:nvPr/>
          </p:nvSpPr>
          <p:spPr>
            <a:xfrm>
              <a:off x="2419400" y="3878000"/>
              <a:ext cx="101050" cy="96500"/>
            </a:xfrm>
            <a:custGeom>
              <a:avLst/>
              <a:gdLst/>
              <a:ahLst/>
              <a:cxnLst/>
              <a:rect l="l" t="t" r="r" b="b"/>
              <a:pathLst>
                <a:path w="4042" h="3860" extrusionOk="0">
                  <a:moveTo>
                    <a:pt x="2329" y="0"/>
                  </a:moveTo>
                  <a:cubicBezTo>
                    <a:pt x="2280" y="0"/>
                    <a:pt x="2231" y="2"/>
                    <a:pt x="2196" y="4"/>
                  </a:cubicBezTo>
                  <a:cubicBezTo>
                    <a:pt x="2196" y="4"/>
                    <a:pt x="2480" y="258"/>
                    <a:pt x="2621" y="581"/>
                  </a:cubicBezTo>
                  <a:cubicBezTo>
                    <a:pt x="2752" y="878"/>
                    <a:pt x="2653" y="1188"/>
                    <a:pt x="2404" y="1298"/>
                  </a:cubicBezTo>
                  <a:cubicBezTo>
                    <a:pt x="2290" y="1348"/>
                    <a:pt x="2185" y="1373"/>
                    <a:pt x="2086" y="1373"/>
                  </a:cubicBezTo>
                  <a:cubicBezTo>
                    <a:pt x="1870" y="1373"/>
                    <a:pt x="1679" y="1256"/>
                    <a:pt x="1469" y="1030"/>
                  </a:cubicBezTo>
                  <a:cubicBezTo>
                    <a:pt x="1260" y="804"/>
                    <a:pt x="1161" y="513"/>
                    <a:pt x="830" y="326"/>
                  </a:cubicBezTo>
                  <a:cubicBezTo>
                    <a:pt x="544" y="370"/>
                    <a:pt x="215" y="522"/>
                    <a:pt x="170" y="679"/>
                  </a:cubicBezTo>
                  <a:cubicBezTo>
                    <a:pt x="117" y="861"/>
                    <a:pt x="1" y="1724"/>
                    <a:pt x="247" y="2381"/>
                  </a:cubicBezTo>
                  <a:cubicBezTo>
                    <a:pt x="492" y="3038"/>
                    <a:pt x="781" y="3483"/>
                    <a:pt x="923" y="3766"/>
                  </a:cubicBezTo>
                  <a:cubicBezTo>
                    <a:pt x="923" y="3766"/>
                    <a:pt x="1220" y="3859"/>
                    <a:pt x="1647" y="3859"/>
                  </a:cubicBezTo>
                  <a:cubicBezTo>
                    <a:pt x="2036" y="3859"/>
                    <a:pt x="2532" y="3783"/>
                    <a:pt x="3009" y="3489"/>
                  </a:cubicBezTo>
                  <a:cubicBezTo>
                    <a:pt x="3009" y="3489"/>
                    <a:pt x="3110" y="2954"/>
                    <a:pt x="3116" y="2579"/>
                  </a:cubicBezTo>
                  <a:cubicBezTo>
                    <a:pt x="4042" y="1777"/>
                    <a:pt x="3256" y="781"/>
                    <a:pt x="2477" y="8"/>
                  </a:cubicBezTo>
                  <a:cubicBezTo>
                    <a:pt x="2437" y="2"/>
                    <a:pt x="2383" y="0"/>
                    <a:pt x="232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158;p55">
              <a:extLst>
                <a:ext uri="{FF2B5EF4-FFF2-40B4-BE49-F238E27FC236}">
                  <a16:creationId xmlns:a16="http://schemas.microsoft.com/office/drawing/2014/main" id="{D1EDB2E7-265A-4ED6-BC27-6A4628846763}"/>
                </a:ext>
              </a:extLst>
            </p:cNvPr>
            <p:cNvSpPr/>
            <p:nvPr/>
          </p:nvSpPr>
          <p:spPr>
            <a:xfrm>
              <a:off x="2373925" y="3877650"/>
              <a:ext cx="144575" cy="387325"/>
            </a:xfrm>
            <a:custGeom>
              <a:avLst/>
              <a:gdLst/>
              <a:ahLst/>
              <a:cxnLst/>
              <a:rect l="l" t="t" r="r" b="b"/>
              <a:pathLst>
                <a:path w="5783" h="15493" extrusionOk="0">
                  <a:moveTo>
                    <a:pt x="4105" y="0"/>
                  </a:moveTo>
                  <a:cubicBezTo>
                    <a:pt x="4049" y="0"/>
                    <a:pt x="3994" y="6"/>
                    <a:pt x="3940" y="17"/>
                  </a:cubicBezTo>
                  <a:cubicBezTo>
                    <a:pt x="4080" y="290"/>
                    <a:pt x="3934" y="562"/>
                    <a:pt x="3934" y="562"/>
                  </a:cubicBezTo>
                  <a:cubicBezTo>
                    <a:pt x="3934" y="562"/>
                    <a:pt x="4022" y="1169"/>
                    <a:pt x="4022" y="1201"/>
                  </a:cubicBezTo>
                  <a:cubicBezTo>
                    <a:pt x="4022" y="1202"/>
                    <a:pt x="4022" y="1202"/>
                    <a:pt x="4021" y="1202"/>
                  </a:cubicBezTo>
                  <a:cubicBezTo>
                    <a:pt x="4001" y="1202"/>
                    <a:pt x="3634" y="649"/>
                    <a:pt x="3634" y="649"/>
                  </a:cubicBezTo>
                  <a:cubicBezTo>
                    <a:pt x="3628" y="649"/>
                    <a:pt x="3621" y="650"/>
                    <a:pt x="3614" y="650"/>
                  </a:cubicBezTo>
                  <a:cubicBezTo>
                    <a:pt x="3186" y="650"/>
                    <a:pt x="2831" y="241"/>
                    <a:pt x="2831" y="241"/>
                  </a:cubicBezTo>
                  <a:cubicBezTo>
                    <a:pt x="2831" y="241"/>
                    <a:pt x="2212" y="350"/>
                    <a:pt x="1915" y="623"/>
                  </a:cubicBezTo>
                  <a:cubicBezTo>
                    <a:pt x="1617" y="895"/>
                    <a:pt x="1741" y="1540"/>
                    <a:pt x="1833" y="1974"/>
                  </a:cubicBezTo>
                  <a:cubicBezTo>
                    <a:pt x="1925" y="2407"/>
                    <a:pt x="2410" y="3284"/>
                    <a:pt x="2534" y="3627"/>
                  </a:cubicBezTo>
                  <a:cubicBezTo>
                    <a:pt x="2660" y="3970"/>
                    <a:pt x="2497" y="4106"/>
                    <a:pt x="2311" y="4354"/>
                  </a:cubicBezTo>
                  <a:cubicBezTo>
                    <a:pt x="2125" y="4601"/>
                    <a:pt x="1257" y="5642"/>
                    <a:pt x="1010" y="7041"/>
                  </a:cubicBezTo>
                  <a:cubicBezTo>
                    <a:pt x="762" y="8439"/>
                    <a:pt x="263" y="13768"/>
                    <a:pt x="130" y="14431"/>
                  </a:cubicBezTo>
                  <a:cubicBezTo>
                    <a:pt x="0" y="15077"/>
                    <a:pt x="1154" y="15493"/>
                    <a:pt x="2004" y="15493"/>
                  </a:cubicBezTo>
                  <a:cubicBezTo>
                    <a:pt x="2027" y="15493"/>
                    <a:pt x="2051" y="15493"/>
                    <a:pt x="2074" y="15492"/>
                  </a:cubicBezTo>
                  <a:cubicBezTo>
                    <a:pt x="2930" y="15467"/>
                    <a:pt x="5096" y="14604"/>
                    <a:pt x="5621" y="13502"/>
                  </a:cubicBezTo>
                  <a:cubicBezTo>
                    <a:pt x="5608" y="12721"/>
                    <a:pt x="5782" y="7663"/>
                    <a:pt x="5621" y="6487"/>
                  </a:cubicBezTo>
                  <a:cubicBezTo>
                    <a:pt x="5459" y="5310"/>
                    <a:pt x="5063" y="2596"/>
                    <a:pt x="5063" y="2596"/>
                  </a:cubicBezTo>
                  <a:cubicBezTo>
                    <a:pt x="5063" y="2596"/>
                    <a:pt x="5285" y="2348"/>
                    <a:pt x="5354" y="2055"/>
                  </a:cubicBezTo>
                  <a:cubicBezTo>
                    <a:pt x="5444" y="1670"/>
                    <a:pt x="5332" y="1214"/>
                    <a:pt x="5075" y="810"/>
                  </a:cubicBezTo>
                  <a:cubicBezTo>
                    <a:pt x="4818" y="407"/>
                    <a:pt x="4296" y="22"/>
                    <a:pt x="4296" y="22"/>
                  </a:cubicBezTo>
                  <a:cubicBezTo>
                    <a:pt x="4233" y="8"/>
                    <a:pt x="4169" y="0"/>
                    <a:pt x="4105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159;p55">
              <a:extLst>
                <a:ext uri="{FF2B5EF4-FFF2-40B4-BE49-F238E27FC236}">
                  <a16:creationId xmlns:a16="http://schemas.microsoft.com/office/drawing/2014/main" id="{6CA80739-7707-48B0-85D9-870D6C92785C}"/>
                </a:ext>
              </a:extLst>
            </p:cNvPr>
            <p:cNvSpPr/>
            <p:nvPr/>
          </p:nvSpPr>
          <p:spPr>
            <a:xfrm>
              <a:off x="2443725" y="3856300"/>
              <a:ext cx="28550" cy="24425"/>
            </a:xfrm>
            <a:custGeom>
              <a:avLst/>
              <a:gdLst/>
              <a:ahLst/>
              <a:cxnLst/>
              <a:rect l="l" t="t" r="r" b="b"/>
              <a:pathLst>
                <a:path w="1142" h="977" extrusionOk="0">
                  <a:moveTo>
                    <a:pt x="0" y="1"/>
                  </a:moveTo>
                  <a:cubicBezTo>
                    <a:pt x="0" y="1"/>
                    <a:pt x="10" y="186"/>
                    <a:pt x="16" y="321"/>
                  </a:cubicBezTo>
                  <a:cubicBezTo>
                    <a:pt x="16" y="321"/>
                    <a:pt x="49" y="671"/>
                    <a:pt x="624" y="942"/>
                  </a:cubicBezTo>
                  <a:cubicBezTo>
                    <a:pt x="662" y="960"/>
                    <a:pt x="741" y="977"/>
                    <a:pt x="826" y="977"/>
                  </a:cubicBezTo>
                  <a:cubicBezTo>
                    <a:pt x="966" y="977"/>
                    <a:pt x="1121" y="932"/>
                    <a:pt x="1142" y="778"/>
                  </a:cubicBezTo>
                  <a:lnTo>
                    <a:pt x="1119" y="377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160;p55">
              <a:extLst>
                <a:ext uri="{FF2B5EF4-FFF2-40B4-BE49-F238E27FC236}">
                  <a16:creationId xmlns:a16="http://schemas.microsoft.com/office/drawing/2014/main" id="{F2716429-FE11-4FF9-BF93-C8893725D53E}"/>
                </a:ext>
              </a:extLst>
            </p:cNvPr>
            <p:cNvSpPr/>
            <p:nvPr/>
          </p:nvSpPr>
          <p:spPr>
            <a:xfrm>
              <a:off x="2428525" y="3796950"/>
              <a:ext cx="66525" cy="78100"/>
            </a:xfrm>
            <a:custGeom>
              <a:avLst/>
              <a:gdLst/>
              <a:ahLst/>
              <a:cxnLst/>
              <a:rect l="l" t="t" r="r" b="b"/>
              <a:pathLst>
                <a:path w="2661" h="3124" extrusionOk="0">
                  <a:moveTo>
                    <a:pt x="1341" y="1"/>
                  </a:moveTo>
                  <a:cubicBezTo>
                    <a:pt x="1317" y="1"/>
                    <a:pt x="1293" y="1"/>
                    <a:pt x="1269" y="3"/>
                  </a:cubicBezTo>
                  <a:cubicBezTo>
                    <a:pt x="550" y="43"/>
                    <a:pt x="0" y="658"/>
                    <a:pt x="40" y="1377"/>
                  </a:cubicBezTo>
                  <a:cubicBezTo>
                    <a:pt x="63" y="1797"/>
                    <a:pt x="286" y="2154"/>
                    <a:pt x="608" y="2375"/>
                  </a:cubicBezTo>
                  <a:cubicBezTo>
                    <a:pt x="608" y="2375"/>
                    <a:pt x="669" y="2611"/>
                    <a:pt x="712" y="2662"/>
                  </a:cubicBezTo>
                  <a:cubicBezTo>
                    <a:pt x="951" y="2941"/>
                    <a:pt x="1586" y="3121"/>
                    <a:pt x="1796" y="3123"/>
                  </a:cubicBezTo>
                  <a:cubicBezTo>
                    <a:pt x="1797" y="3123"/>
                    <a:pt x="1799" y="3123"/>
                    <a:pt x="1801" y="3123"/>
                  </a:cubicBezTo>
                  <a:cubicBezTo>
                    <a:pt x="1980" y="3123"/>
                    <a:pt x="2135" y="2955"/>
                    <a:pt x="2305" y="2677"/>
                  </a:cubicBezTo>
                  <a:cubicBezTo>
                    <a:pt x="2661" y="2091"/>
                    <a:pt x="2573" y="1441"/>
                    <a:pt x="2517" y="1118"/>
                  </a:cubicBezTo>
                  <a:cubicBezTo>
                    <a:pt x="2421" y="485"/>
                    <a:pt x="1977" y="1"/>
                    <a:pt x="134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161;p55">
              <a:extLst>
                <a:ext uri="{FF2B5EF4-FFF2-40B4-BE49-F238E27FC236}">
                  <a16:creationId xmlns:a16="http://schemas.microsoft.com/office/drawing/2014/main" id="{C7CDC390-A37D-4143-B7E4-7FFEF81AC38A}"/>
                </a:ext>
              </a:extLst>
            </p:cNvPr>
            <p:cNvSpPr/>
            <p:nvPr/>
          </p:nvSpPr>
          <p:spPr>
            <a:xfrm>
              <a:off x="2463900" y="3809575"/>
              <a:ext cx="34025" cy="22325"/>
            </a:xfrm>
            <a:custGeom>
              <a:avLst/>
              <a:gdLst/>
              <a:ahLst/>
              <a:cxnLst/>
              <a:rect l="l" t="t" r="r" b="b"/>
              <a:pathLst>
                <a:path w="1361" h="893" extrusionOk="0">
                  <a:moveTo>
                    <a:pt x="724" y="1"/>
                  </a:moveTo>
                  <a:cubicBezTo>
                    <a:pt x="392" y="1"/>
                    <a:pt x="0" y="165"/>
                    <a:pt x="0" y="165"/>
                  </a:cubicBezTo>
                  <a:cubicBezTo>
                    <a:pt x="0" y="165"/>
                    <a:pt x="138" y="593"/>
                    <a:pt x="607" y="779"/>
                  </a:cubicBezTo>
                  <a:cubicBezTo>
                    <a:pt x="835" y="869"/>
                    <a:pt x="983" y="892"/>
                    <a:pt x="1076" y="892"/>
                  </a:cubicBezTo>
                  <a:cubicBezTo>
                    <a:pt x="1175" y="892"/>
                    <a:pt x="1211" y="866"/>
                    <a:pt x="1211" y="866"/>
                  </a:cubicBezTo>
                  <a:cubicBezTo>
                    <a:pt x="1211" y="866"/>
                    <a:pt x="1360" y="332"/>
                    <a:pt x="1055" y="91"/>
                  </a:cubicBezTo>
                  <a:cubicBezTo>
                    <a:pt x="970" y="25"/>
                    <a:pt x="852" y="1"/>
                    <a:pt x="724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162;p55">
              <a:extLst>
                <a:ext uri="{FF2B5EF4-FFF2-40B4-BE49-F238E27FC236}">
                  <a16:creationId xmlns:a16="http://schemas.microsoft.com/office/drawing/2014/main" id="{9398B6A0-6491-4ADF-85CF-BEB175DC03DE}"/>
                </a:ext>
              </a:extLst>
            </p:cNvPr>
            <p:cNvSpPr/>
            <p:nvPr/>
          </p:nvSpPr>
          <p:spPr>
            <a:xfrm>
              <a:off x="2426525" y="3796625"/>
              <a:ext cx="63775" cy="59700"/>
            </a:xfrm>
            <a:custGeom>
              <a:avLst/>
              <a:gdLst/>
              <a:ahLst/>
              <a:cxnLst/>
              <a:rect l="l" t="t" r="r" b="b"/>
              <a:pathLst>
                <a:path w="2551" h="2388" extrusionOk="0">
                  <a:moveTo>
                    <a:pt x="1415" y="1"/>
                  </a:moveTo>
                  <a:cubicBezTo>
                    <a:pt x="1323" y="1"/>
                    <a:pt x="1231" y="10"/>
                    <a:pt x="1138" y="28"/>
                  </a:cubicBezTo>
                  <a:cubicBezTo>
                    <a:pt x="665" y="118"/>
                    <a:pt x="301" y="472"/>
                    <a:pt x="171" y="936"/>
                  </a:cubicBezTo>
                  <a:cubicBezTo>
                    <a:pt x="0" y="1546"/>
                    <a:pt x="256" y="2091"/>
                    <a:pt x="688" y="2388"/>
                  </a:cubicBezTo>
                  <a:cubicBezTo>
                    <a:pt x="674" y="2343"/>
                    <a:pt x="332" y="1834"/>
                    <a:pt x="683" y="1722"/>
                  </a:cubicBezTo>
                  <a:lnTo>
                    <a:pt x="683" y="1722"/>
                  </a:lnTo>
                  <a:cubicBezTo>
                    <a:pt x="688" y="1771"/>
                    <a:pt x="697" y="1952"/>
                    <a:pt x="715" y="2066"/>
                  </a:cubicBezTo>
                  <a:cubicBezTo>
                    <a:pt x="715" y="2066"/>
                    <a:pt x="717" y="2066"/>
                    <a:pt x="721" y="2066"/>
                  </a:cubicBezTo>
                  <a:cubicBezTo>
                    <a:pt x="750" y="2066"/>
                    <a:pt x="885" y="2055"/>
                    <a:pt x="880" y="1864"/>
                  </a:cubicBezTo>
                  <a:cubicBezTo>
                    <a:pt x="879" y="1806"/>
                    <a:pt x="868" y="1707"/>
                    <a:pt x="869" y="1660"/>
                  </a:cubicBezTo>
                  <a:cubicBezTo>
                    <a:pt x="873" y="1504"/>
                    <a:pt x="867" y="1397"/>
                    <a:pt x="956" y="1263"/>
                  </a:cubicBezTo>
                  <a:cubicBezTo>
                    <a:pt x="996" y="1206"/>
                    <a:pt x="1013" y="1140"/>
                    <a:pt x="1037" y="1067"/>
                  </a:cubicBezTo>
                  <a:cubicBezTo>
                    <a:pt x="1095" y="883"/>
                    <a:pt x="1228" y="725"/>
                    <a:pt x="1410" y="665"/>
                  </a:cubicBezTo>
                  <a:cubicBezTo>
                    <a:pt x="1459" y="649"/>
                    <a:pt x="1513" y="638"/>
                    <a:pt x="1571" y="638"/>
                  </a:cubicBezTo>
                  <a:cubicBezTo>
                    <a:pt x="1718" y="638"/>
                    <a:pt x="1891" y="705"/>
                    <a:pt x="2075" y="911"/>
                  </a:cubicBezTo>
                  <a:cubicBezTo>
                    <a:pt x="2213" y="693"/>
                    <a:pt x="2313" y="628"/>
                    <a:pt x="2390" y="628"/>
                  </a:cubicBezTo>
                  <a:cubicBezTo>
                    <a:pt x="2459" y="628"/>
                    <a:pt x="2509" y="681"/>
                    <a:pt x="2550" y="722"/>
                  </a:cubicBezTo>
                  <a:cubicBezTo>
                    <a:pt x="2312" y="228"/>
                    <a:pt x="1874" y="1"/>
                    <a:pt x="141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163;p55">
              <a:extLst>
                <a:ext uri="{FF2B5EF4-FFF2-40B4-BE49-F238E27FC236}">
                  <a16:creationId xmlns:a16="http://schemas.microsoft.com/office/drawing/2014/main" id="{1E699D07-DD2A-427C-8D38-2638B7BE6953}"/>
                </a:ext>
              </a:extLst>
            </p:cNvPr>
            <p:cNvSpPr/>
            <p:nvPr/>
          </p:nvSpPr>
          <p:spPr>
            <a:xfrm>
              <a:off x="2426950" y="3836975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414" y="0"/>
                  </a:moveTo>
                  <a:cubicBezTo>
                    <a:pt x="329" y="0"/>
                    <a:pt x="244" y="33"/>
                    <a:pt x="190" y="118"/>
                  </a:cubicBezTo>
                  <a:cubicBezTo>
                    <a:pt x="1" y="413"/>
                    <a:pt x="269" y="845"/>
                    <a:pt x="504" y="845"/>
                  </a:cubicBezTo>
                  <a:cubicBezTo>
                    <a:pt x="507" y="845"/>
                    <a:pt x="510" y="845"/>
                    <a:pt x="513" y="845"/>
                  </a:cubicBezTo>
                  <a:cubicBezTo>
                    <a:pt x="640" y="839"/>
                    <a:pt x="671" y="774"/>
                    <a:pt x="671" y="774"/>
                  </a:cubicBezTo>
                  <a:lnTo>
                    <a:pt x="666" y="108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164;p55">
              <a:extLst>
                <a:ext uri="{FF2B5EF4-FFF2-40B4-BE49-F238E27FC236}">
                  <a16:creationId xmlns:a16="http://schemas.microsoft.com/office/drawing/2014/main" id="{056A3ECE-50E4-4A52-B5A1-B9F8E31EC9B4}"/>
                </a:ext>
              </a:extLst>
            </p:cNvPr>
            <p:cNvSpPr/>
            <p:nvPr/>
          </p:nvSpPr>
          <p:spPr>
            <a:xfrm>
              <a:off x="2386525" y="3890450"/>
              <a:ext cx="65575" cy="170800"/>
            </a:xfrm>
            <a:custGeom>
              <a:avLst/>
              <a:gdLst/>
              <a:ahLst/>
              <a:cxnLst/>
              <a:rect l="l" t="t" r="r" b="b"/>
              <a:pathLst>
                <a:path w="2623" h="6832" extrusionOk="0">
                  <a:moveTo>
                    <a:pt x="1740" y="0"/>
                  </a:moveTo>
                  <a:cubicBezTo>
                    <a:pt x="1585" y="0"/>
                    <a:pt x="1416" y="119"/>
                    <a:pt x="1225" y="418"/>
                  </a:cubicBezTo>
                  <a:cubicBezTo>
                    <a:pt x="881" y="957"/>
                    <a:pt x="529" y="1439"/>
                    <a:pt x="261" y="2151"/>
                  </a:cubicBezTo>
                  <a:cubicBezTo>
                    <a:pt x="114" y="2546"/>
                    <a:pt x="1" y="2932"/>
                    <a:pt x="201" y="3773"/>
                  </a:cubicBezTo>
                  <a:cubicBezTo>
                    <a:pt x="342" y="4360"/>
                    <a:pt x="512" y="4750"/>
                    <a:pt x="780" y="5292"/>
                  </a:cubicBezTo>
                  <a:cubicBezTo>
                    <a:pt x="854" y="5439"/>
                    <a:pt x="870" y="5567"/>
                    <a:pt x="978" y="5865"/>
                  </a:cubicBezTo>
                  <a:cubicBezTo>
                    <a:pt x="1084" y="6163"/>
                    <a:pt x="1278" y="6480"/>
                    <a:pt x="1481" y="6651"/>
                  </a:cubicBezTo>
                  <a:cubicBezTo>
                    <a:pt x="1642" y="6786"/>
                    <a:pt x="1738" y="6832"/>
                    <a:pt x="1797" y="6832"/>
                  </a:cubicBezTo>
                  <a:cubicBezTo>
                    <a:pt x="1812" y="6832"/>
                    <a:pt x="1825" y="6829"/>
                    <a:pt x="1836" y="6823"/>
                  </a:cubicBezTo>
                  <a:cubicBezTo>
                    <a:pt x="1901" y="6791"/>
                    <a:pt x="1894" y="6722"/>
                    <a:pt x="1809" y="6634"/>
                  </a:cubicBezTo>
                  <a:cubicBezTo>
                    <a:pt x="1726" y="6546"/>
                    <a:pt x="1573" y="6413"/>
                    <a:pt x="1461" y="6178"/>
                  </a:cubicBezTo>
                  <a:lnTo>
                    <a:pt x="1461" y="6178"/>
                  </a:lnTo>
                  <a:cubicBezTo>
                    <a:pt x="1461" y="6178"/>
                    <a:pt x="1633" y="6379"/>
                    <a:pt x="1748" y="6491"/>
                  </a:cubicBezTo>
                  <a:cubicBezTo>
                    <a:pt x="1849" y="6590"/>
                    <a:pt x="1964" y="6676"/>
                    <a:pt x="2088" y="6746"/>
                  </a:cubicBezTo>
                  <a:cubicBezTo>
                    <a:pt x="2116" y="6761"/>
                    <a:pt x="2147" y="6767"/>
                    <a:pt x="2177" y="6767"/>
                  </a:cubicBezTo>
                  <a:cubicBezTo>
                    <a:pt x="2279" y="6767"/>
                    <a:pt x="2372" y="6696"/>
                    <a:pt x="2309" y="6626"/>
                  </a:cubicBezTo>
                  <a:cubicBezTo>
                    <a:pt x="2228" y="6536"/>
                    <a:pt x="2139" y="6486"/>
                    <a:pt x="1972" y="6319"/>
                  </a:cubicBezTo>
                  <a:cubicBezTo>
                    <a:pt x="1883" y="6231"/>
                    <a:pt x="1804" y="6132"/>
                    <a:pt x="1739" y="6024"/>
                  </a:cubicBezTo>
                  <a:lnTo>
                    <a:pt x="1739" y="6024"/>
                  </a:lnTo>
                  <a:cubicBezTo>
                    <a:pt x="1739" y="6024"/>
                    <a:pt x="1930" y="6197"/>
                    <a:pt x="2116" y="6312"/>
                  </a:cubicBezTo>
                  <a:cubicBezTo>
                    <a:pt x="2303" y="6425"/>
                    <a:pt x="2403" y="6433"/>
                    <a:pt x="2470" y="6436"/>
                  </a:cubicBezTo>
                  <a:cubicBezTo>
                    <a:pt x="2471" y="6436"/>
                    <a:pt x="2472" y="6436"/>
                    <a:pt x="2473" y="6436"/>
                  </a:cubicBezTo>
                  <a:cubicBezTo>
                    <a:pt x="2539" y="6436"/>
                    <a:pt x="2622" y="6351"/>
                    <a:pt x="2507" y="6252"/>
                  </a:cubicBezTo>
                  <a:cubicBezTo>
                    <a:pt x="2400" y="6163"/>
                    <a:pt x="2230" y="6096"/>
                    <a:pt x="2057" y="5894"/>
                  </a:cubicBezTo>
                  <a:cubicBezTo>
                    <a:pt x="1931" y="5748"/>
                    <a:pt x="1861" y="5627"/>
                    <a:pt x="1900" y="5627"/>
                  </a:cubicBezTo>
                  <a:cubicBezTo>
                    <a:pt x="1938" y="5629"/>
                    <a:pt x="2007" y="5719"/>
                    <a:pt x="2164" y="5782"/>
                  </a:cubicBezTo>
                  <a:cubicBezTo>
                    <a:pt x="2217" y="5803"/>
                    <a:pt x="2275" y="5813"/>
                    <a:pt x="2328" y="5813"/>
                  </a:cubicBezTo>
                  <a:cubicBezTo>
                    <a:pt x="2424" y="5813"/>
                    <a:pt x="2505" y="5781"/>
                    <a:pt x="2522" y="5725"/>
                  </a:cubicBezTo>
                  <a:cubicBezTo>
                    <a:pt x="2549" y="5638"/>
                    <a:pt x="2503" y="5670"/>
                    <a:pt x="2359" y="5585"/>
                  </a:cubicBezTo>
                  <a:cubicBezTo>
                    <a:pt x="2216" y="5499"/>
                    <a:pt x="2123" y="5372"/>
                    <a:pt x="1911" y="5267"/>
                  </a:cubicBezTo>
                  <a:cubicBezTo>
                    <a:pt x="1724" y="5175"/>
                    <a:pt x="1603" y="5088"/>
                    <a:pt x="1488" y="4932"/>
                  </a:cubicBezTo>
                  <a:cubicBezTo>
                    <a:pt x="1346" y="4742"/>
                    <a:pt x="1146" y="4230"/>
                    <a:pt x="1010" y="3676"/>
                  </a:cubicBezTo>
                  <a:cubicBezTo>
                    <a:pt x="851" y="3023"/>
                    <a:pt x="1038" y="2618"/>
                    <a:pt x="1225" y="2291"/>
                  </a:cubicBezTo>
                  <a:cubicBezTo>
                    <a:pt x="1635" y="1569"/>
                    <a:pt x="1851" y="1290"/>
                    <a:pt x="2045" y="954"/>
                  </a:cubicBezTo>
                  <a:cubicBezTo>
                    <a:pt x="2229" y="630"/>
                    <a:pt x="2207" y="305"/>
                    <a:pt x="2017" y="129"/>
                  </a:cubicBezTo>
                  <a:cubicBezTo>
                    <a:pt x="1930" y="48"/>
                    <a:pt x="1838" y="0"/>
                    <a:pt x="1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165;p55">
              <a:extLst>
                <a:ext uri="{FF2B5EF4-FFF2-40B4-BE49-F238E27FC236}">
                  <a16:creationId xmlns:a16="http://schemas.microsoft.com/office/drawing/2014/main" id="{554052DA-1A51-4057-9BA2-FFCF31B9BAB9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166;p55">
              <a:extLst>
                <a:ext uri="{FF2B5EF4-FFF2-40B4-BE49-F238E27FC236}">
                  <a16:creationId xmlns:a16="http://schemas.microsoft.com/office/drawing/2014/main" id="{3E71DB77-67F0-4523-8774-C6417B4FD214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167;p55">
              <a:extLst>
                <a:ext uri="{FF2B5EF4-FFF2-40B4-BE49-F238E27FC236}">
                  <a16:creationId xmlns:a16="http://schemas.microsoft.com/office/drawing/2014/main" id="{80AEA211-43AB-49E9-BD6A-437FB5EFE272}"/>
                </a:ext>
              </a:extLst>
            </p:cNvPr>
            <p:cNvSpPr/>
            <p:nvPr/>
          </p:nvSpPr>
          <p:spPr>
            <a:xfrm>
              <a:off x="2410925" y="3757375"/>
              <a:ext cx="100350" cy="57975"/>
            </a:xfrm>
            <a:custGeom>
              <a:avLst/>
              <a:gdLst/>
              <a:ahLst/>
              <a:cxnLst/>
              <a:rect l="l" t="t" r="r" b="b"/>
              <a:pathLst>
                <a:path w="4014" h="2319" extrusionOk="0">
                  <a:moveTo>
                    <a:pt x="2007" y="0"/>
                  </a:moveTo>
                  <a:lnTo>
                    <a:pt x="1" y="1159"/>
                  </a:lnTo>
                  <a:lnTo>
                    <a:pt x="2007" y="2318"/>
                  </a:lnTo>
                  <a:lnTo>
                    <a:pt x="4014" y="1159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168;p55">
              <a:extLst>
                <a:ext uri="{FF2B5EF4-FFF2-40B4-BE49-F238E27FC236}">
                  <a16:creationId xmlns:a16="http://schemas.microsoft.com/office/drawing/2014/main" id="{01D6844F-1FCA-4B8A-964A-7B9903F30660}"/>
                </a:ext>
              </a:extLst>
            </p:cNvPr>
            <p:cNvSpPr/>
            <p:nvPr/>
          </p:nvSpPr>
          <p:spPr>
            <a:xfrm>
              <a:off x="2436000" y="3786575"/>
              <a:ext cx="26475" cy="15275"/>
            </a:xfrm>
            <a:custGeom>
              <a:avLst/>
              <a:gdLst/>
              <a:ahLst/>
              <a:cxnLst/>
              <a:rect l="l" t="t" r="r" b="b"/>
              <a:pathLst>
                <a:path w="1059" h="611" extrusionOk="0">
                  <a:moveTo>
                    <a:pt x="1007" y="1"/>
                  </a:moveTo>
                  <a:cubicBezTo>
                    <a:pt x="1001" y="1"/>
                    <a:pt x="995" y="2"/>
                    <a:pt x="989" y="6"/>
                  </a:cubicBezTo>
                  <a:lnTo>
                    <a:pt x="0" y="570"/>
                  </a:lnTo>
                  <a:lnTo>
                    <a:pt x="72" y="611"/>
                  </a:lnTo>
                  <a:lnTo>
                    <a:pt x="1024" y="68"/>
                  </a:lnTo>
                  <a:cubicBezTo>
                    <a:pt x="1058" y="48"/>
                    <a:pt x="1039" y="1"/>
                    <a:pt x="1007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169;p55">
              <a:extLst>
                <a:ext uri="{FF2B5EF4-FFF2-40B4-BE49-F238E27FC236}">
                  <a16:creationId xmlns:a16="http://schemas.microsoft.com/office/drawing/2014/main" id="{E6DDEFA1-7FE7-4ED9-9FC7-28982DB2176D}"/>
                </a:ext>
              </a:extLst>
            </p:cNvPr>
            <p:cNvSpPr/>
            <p:nvPr/>
          </p:nvSpPr>
          <p:spPr>
            <a:xfrm>
              <a:off x="2461100" y="3786325"/>
              <a:ext cx="50175" cy="31075"/>
            </a:xfrm>
            <a:custGeom>
              <a:avLst/>
              <a:gdLst/>
              <a:ahLst/>
              <a:cxnLst/>
              <a:rect l="l" t="t" r="r" b="b"/>
              <a:pathLst>
                <a:path w="2007" h="1243" extrusionOk="0">
                  <a:moveTo>
                    <a:pt x="2007" y="1"/>
                  </a:moveTo>
                  <a:lnTo>
                    <a:pt x="0" y="1160"/>
                  </a:lnTo>
                  <a:lnTo>
                    <a:pt x="0" y="1242"/>
                  </a:lnTo>
                  <a:lnTo>
                    <a:pt x="2007" y="8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170;p55">
              <a:extLst>
                <a:ext uri="{FF2B5EF4-FFF2-40B4-BE49-F238E27FC236}">
                  <a16:creationId xmlns:a16="http://schemas.microsoft.com/office/drawing/2014/main" id="{C7943583-2207-42BC-B03A-71EB58F4559D}"/>
                </a:ext>
              </a:extLst>
            </p:cNvPr>
            <p:cNvSpPr/>
            <p:nvPr/>
          </p:nvSpPr>
          <p:spPr>
            <a:xfrm>
              <a:off x="2410925" y="3786325"/>
              <a:ext cx="50200" cy="31075"/>
            </a:xfrm>
            <a:custGeom>
              <a:avLst/>
              <a:gdLst/>
              <a:ahLst/>
              <a:cxnLst/>
              <a:rect l="l" t="t" r="r" b="b"/>
              <a:pathLst>
                <a:path w="2008" h="1243" extrusionOk="0">
                  <a:moveTo>
                    <a:pt x="1" y="1"/>
                  </a:moveTo>
                  <a:lnTo>
                    <a:pt x="1" y="84"/>
                  </a:lnTo>
                  <a:lnTo>
                    <a:pt x="2007" y="1242"/>
                  </a:lnTo>
                  <a:lnTo>
                    <a:pt x="2007" y="1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171;p55">
              <a:extLst>
                <a:ext uri="{FF2B5EF4-FFF2-40B4-BE49-F238E27FC236}">
                  <a16:creationId xmlns:a16="http://schemas.microsoft.com/office/drawing/2014/main" id="{DA986C49-5B19-4E24-AB30-6577A4CE071D}"/>
                </a:ext>
              </a:extLst>
            </p:cNvPr>
            <p:cNvSpPr/>
            <p:nvPr/>
          </p:nvSpPr>
          <p:spPr>
            <a:xfrm>
              <a:off x="2430725" y="3799775"/>
              <a:ext cx="60850" cy="20725"/>
            </a:xfrm>
            <a:custGeom>
              <a:avLst/>
              <a:gdLst/>
              <a:ahLst/>
              <a:cxnLst/>
              <a:rect l="l" t="t" r="r" b="b"/>
              <a:pathLst>
                <a:path w="2434" h="829" extrusionOk="0">
                  <a:moveTo>
                    <a:pt x="2434" y="1"/>
                  </a:moveTo>
                  <a:lnTo>
                    <a:pt x="1215" y="70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5" y="829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172;p55">
              <a:extLst>
                <a:ext uri="{FF2B5EF4-FFF2-40B4-BE49-F238E27FC236}">
                  <a16:creationId xmlns:a16="http://schemas.microsoft.com/office/drawing/2014/main" id="{94807F78-9B33-4887-81F5-2BEBFA8230BC}"/>
                </a:ext>
              </a:extLst>
            </p:cNvPr>
            <p:cNvSpPr/>
            <p:nvPr/>
          </p:nvSpPr>
          <p:spPr>
            <a:xfrm>
              <a:off x="2430650" y="3825675"/>
              <a:ext cx="7175" cy="16700"/>
            </a:xfrm>
            <a:custGeom>
              <a:avLst/>
              <a:gdLst/>
              <a:ahLst/>
              <a:cxnLst/>
              <a:rect l="l" t="t" r="r" b="b"/>
              <a:pathLst>
                <a:path w="287" h="668" extrusionOk="0">
                  <a:moveTo>
                    <a:pt x="86" y="0"/>
                  </a:moveTo>
                  <a:lnTo>
                    <a:pt x="1" y="584"/>
                  </a:lnTo>
                  <a:cubicBezTo>
                    <a:pt x="1" y="640"/>
                    <a:pt x="72" y="667"/>
                    <a:pt x="144" y="667"/>
                  </a:cubicBezTo>
                  <a:cubicBezTo>
                    <a:pt x="215" y="667"/>
                    <a:pt x="287" y="640"/>
                    <a:pt x="287" y="584"/>
                  </a:cubicBezTo>
                  <a:lnTo>
                    <a:pt x="196" y="0"/>
                  </a:lnTo>
                  <a:cubicBezTo>
                    <a:pt x="183" y="9"/>
                    <a:pt x="162" y="13"/>
                    <a:pt x="141" y="13"/>
                  </a:cubicBezTo>
                  <a:cubicBezTo>
                    <a:pt x="119" y="13"/>
                    <a:pt x="98" y="9"/>
                    <a:pt x="86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173;p55">
              <a:extLst>
                <a:ext uri="{FF2B5EF4-FFF2-40B4-BE49-F238E27FC236}">
                  <a16:creationId xmlns:a16="http://schemas.microsoft.com/office/drawing/2014/main" id="{6E1C1ABC-6C30-48EF-B471-8A8E463E9C59}"/>
                </a:ext>
              </a:extLst>
            </p:cNvPr>
            <p:cNvSpPr/>
            <p:nvPr/>
          </p:nvSpPr>
          <p:spPr>
            <a:xfrm>
              <a:off x="2431775" y="3834000"/>
              <a:ext cx="925" cy="8050"/>
            </a:xfrm>
            <a:custGeom>
              <a:avLst/>
              <a:gdLst/>
              <a:ahLst/>
              <a:cxnLst/>
              <a:rect l="l" t="t" r="r" b="b"/>
              <a:pathLst>
                <a:path w="37" h="322" extrusionOk="0">
                  <a:moveTo>
                    <a:pt x="37" y="0"/>
                  </a:moveTo>
                  <a:lnTo>
                    <a:pt x="0" y="314"/>
                  </a:lnTo>
                  <a:cubicBezTo>
                    <a:pt x="6" y="316"/>
                    <a:pt x="12" y="319"/>
                    <a:pt x="19" y="32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174;p55">
              <a:extLst>
                <a:ext uri="{FF2B5EF4-FFF2-40B4-BE49-F238E27FC236}">
                  <a16:creationId xmlns:a16="http://schemas.microsoft.com/office/drawing/2014/main" id="{A0082DD2-171C-40BC-83B5-DB69F9DE95C1}"/>
                </a:ext>
              </a:extLst>
            </p:cNvPr>
            <p:cNvSpPr/>
            <p:nvPr/>
          </p:nvSpPr>
          <p:spPr>
            <a:xfrm>
              <a:off x="2435125" y="3829050"/>
              <a:ext cx="1400" cy="13050"/>
            </a:xfrm>
            <a:custGeom>
              <a:avLst/>
              <a:gdLst/>
              <a:ahLst/>
              <a:cxnLst/>
              <a:rect l="l" t="t" r="r" b="b"/>
              <a:pathLst>
                <a:path w="56" h="522" extrusionOk="0">
                  <a:moveTo>
                    <a:pt x="0" y="0"/>
                  </a:moveTo>
                  <a:lnTo>
                    <a:pt x="38" y="521"/>
                  </a:lnTo>
                  <a:cubicBezTo>
                    <a:pt x="44" y="519"/>
                    <a:pt x="50" y="517"/>
                    <a:pt x="56" y="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175;p55">
              <a:extLst>
                <a:ext uri="{FF2B5EF4-FFF2-40B4-BE49-F238E27FC236}">
                  <a16:creationId xmlns:a16="http://schemas.microsoft.com/office/drawing/2014/main" id="{AA311CFA-E480-41AF-BC05-9B80BD25A891}"/>
                </a:ext>
              </a:extLst>
            </p:cNvPr>
            <p:cNvSpPr/>
            <p:nvPr/>
          </p:nvSpPr>
          <p:spPr>
            <a:xfrm>
              <a:off x="2434000" y="3832000"/>
              <a:ext cx="475" cy="10375"/>
            </a:xfrm>
            <a:custGeom>
              <a:avLst/>
              <a:gdLst/>
              <a:ahLst/>
              <a:cxnLst/>
              <a:rect l="l" t="t" r="r" b="b"/>
              <a:pathLst>
                <a:path w="19" h="415" extrusionOk="0">
                  <a:moveTo>
                    <a:pt x="9" y="0"/>
                  </a:moveTo>
                  <a:lnTo>
                    <a:pt x="1" y="414"/>
                  </a:lnTo>
                  <a:lnTo>
                    <a:pt x="19" y="4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176;p55">
              <a:extLst>
                <a:ext uri="{FF2B5EF4-FFF2-40B4-BE49-F238E27FC236}">
                  <a16:creationId xmlns:a16="http://schemas.microsoft.com/office/drawing/2014/main" id="{DA5AC92E-A36E-4E47-853A-EFBFE55B13EA}"/>
                </a:ext>
              </a:extLst>
            </p:cNvPr>
            <p:cNvSpPr/>
            <p:nvPr/>
          </p:nvSpPr>
          <p:spPr>
            <a:xfrm>
              <a:off x="2433350" y="3785650"/>
              <a:ext cx="29075" cy="39850"/>
            </a:xfrm>
            <a:custGeom>
              <a:avLst/>
              <a:gdLst/>
              <a:ahLst/>
              <a:cxnLst/>
              <a:rect l="l" t="t" r="r" b="b"/>
              <a:pathLst>
                <a:path w="1163" h="1594" extrusionOk="0">
                  <a:moveTo>
                    <a:pt x="1111" y="0"/>
                  </a:moveTo>
                  <a:cubicBezTo>
                    <a:pt x="1106" y="0"/>
                    <a:pt x="1100" y="2"/>
                    <a:pt x="1095" y="5"/>
                  </a:cubicBezTo>
                  <a:lnTo>
                    <a:pt x="89" y="578"/>
                  </a:lnTo>
                  <a:cubicBezTo>
                    <a:pt x="34" y="609"/>
                    <a:pt x="0" y="667"/>
                    <a:pt x="0" y="731"/>
                  </a:cubicBezTo>
                  <a:lnTo>
                    <a:pt x="0" y="1559"/>
                  </a:lnTo>
                  <a:cubicBezTo>
                    <a:pt x="0" y="1578"/>
                    <a:pt x="16" y="1594"/>
                    <a:pt x="35" y="1594"/>
                  </a:cubicBezTo>
                  <a:cubicBezTo>
                    <a:pt x="54" y="1594"/>
                    <a:pt x="70" y="1578"/>
                    <a:pt x="70" y="1559"/>
                  </a:cubicBezTo>
                  <a:lnTo>
                    <a:pt x="70" y="731"/>
                  </a:lnTo>
                  <a:cubicBezTo>
                    <a:pt x="70" y="692"/>
                    <a:pt x="91" y="657"/>
                    <a:pt x="124" y="639"/>
                  </a:cubicBezTo>
                  <a:lnTo>
                    <a:pt x="1130" y="66"/>
                  </a:lnTo>
                  <a:cubicBezTo>
                    <a:pt x="1163" y="46"/>
                    <a:pt x="1143" y="0"/>
                    <a:pt x="1111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177;p55">
              <a:extLst>
                <a:ext uri="{FF2B5EF4-FFF2-40B4-BE49-F238E27FC236}">
                  <a16:creationId xmlns:a16="http://schemas.microsoft.com/office/drawing/2014/main" id="{D80BF069-E591-4E45-ACA1-AB4EBE8409CD}"/>
                </a:ext>
              </a:extLst>
            </p:cNvPr>
            <p:cNvSpPr/>
            <p:nvPr/>
          </p:nvSpPr>
          <p:spPr>
            <a:xfrm>
              <a:off x="2431625" y="3822675"/>
              <a:ext cx="4550" cy="3900"/>
            </a:xfrm>
            <a:custGeom>
              <a:avLst/>
              <a:gdLst/>
              <a:ahLst/>
              <a:cxnLst/>
              <a:rect l="l" t="t" r="r" b="b"/>
              <a:pathLst>
                <a:path w="182" h="156" extrusionOk="0">
                  <a:moveTo>
                    <a:pt x="104" y="0"/>
                  </a:moveTo>
                  <a:cubicBezTo>
                    <a:pt x="85" y="0"/>
                    <a:pt x="66" y="7"/>
                    <a:pt x="50" y="24"/>
                  </a:cubicBezTo>
                  <a:cubicBezTo>
                    <a:pt x="0" y="72"/>
                    <a:pt x="35" y="155"/>
                    <a:pt x="104" y="155"/>
                  </a:cubicBezTo>
                  <a:cubicBezTo>
                    <a:pt x="148" y="155"/>
                    <a:pt x="181" y="121"/>
                    <a:pt x="181" y="78"/>
                  </a:cubicBezTo>
                  <a:cubicBezTo>
                    <a:pt x="181" y="31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178;p55">
              <a:extLst>
                <a:ext uri="{FF2B5EF4-FFF2-40B4-BE49-F238E27FC236}">
                  <a16:creationId xmlns:a16="http://schemas.microsoft.com/office/drawing/2014/main" id="{ABD8253E-CBB5-43AF-92DE-388D0C01A4DD}"/>
                </a:ext>
              </a:extLst>
            </p:cNvPr>
            <p:cNvSpPr/>
            <p:nvPr/>
          </p:nvSpPr>
          <p:spPr>
            <a:xfrm>
              <a:off x="2432275" y="3822700"/>
              <a:ext cx="4475" cy="3875"/>
            </a:xfrm>
            <a:custGeom>
              <a:avLst/>
              <a:gdLst/>
              <a:ahLst/>
              <a:cxnLst/>
              <a:rect l="l" t="t" r="r" b="b"/>
              <a:pathLst>
                <a:path w="179" h="155" extrusionOk="0">
                  <a:moveTo>
                    <a:pt x="89" y="1"/>
                  </a:moveTo>
                  <a:cubicBezTo>
                    <a:pt x="125" y="25"/>
                    <a:pt x="135" y="85"/>
                    <a:pt x="88" y="111"/>
                  </a:cubicBezTo>
                  <a:cubicBezTo>
                    <a:pt x="78" y="116"/>
                    <a:pt x="67" y="119"/>
                    <a:pt x="57" y="119"/>
                  </a:cubicBezTo>
                  <a:cubicBezTo>
                    <a:pt x="33" y="119"/>
                    <a:pt x="11" y="105"/>
                    <a:pt x="1" y="80"/>
                  </a:cubicBezTo>
                  <a:lnTo>
                    <a:pt x="1" y="82"/>
                  </a:lnTo>
                  <a:cubicBezTo>
                    <a:pt x="3" y="126"/>
                    <a:pt x="40" y="154"/>
                    <a:pt x="79" y="154"/>
                  </a:cubicBezTo>
                  <a:cubicBezTo>
                    <a:pt x="97" y="154"/>
                    <a:pt x="116" y="148"/>
                    <a:pt x="131" y="134"/>
                  </a:cubicBezTo>
                  <a:cubicBezTo>
                    <a:pt x="178" y="90"/>
                    <a:pt x="154" y="9"/>
                    <a:pt x="89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179;p55">
              <a:extLst>
                <a:ext uri="{FF2B5EF4-FFF2-40B4-BE49-F238E27FC236}">
                  <a16:creationId xmlns:a16="http://schemas.microsoft.com/office/drawing/2014/main" id="{DA1F82D6-28AB-41C0-BC07-B1574D5333A5}"/>
                </a:ext>
              </a:extLst>
            </p:cNvPr>
            <p:cNvSpPr/>
            <p:nvPr/>
          </p:nvSpPr>
          <p:spPr>
            <a:xfrm>
              <a:off x="2380950" y="3889800"/>
              <a:ext cx="63975" cy="78575"/>
            </a:xfrm>
            <a:custGeom>
              <a:avLst/>
              <a:gdLst/>
              <a:ahLst/>
              <a:cxnLst/>
              <a:rect l="l" t="t" r="r" b="b"/>
              <a:pathLst>
                <a:path w="2559" h="3143" extrusionOk="0">
                  <a:moveTo>
                    <a:pt x="1998" y="1"/>
                  </a:moveTo>
                  <a:cubicBezTo>
                    <a:pt x="1764" y="1"/>
                    <a:pt x="1512" y="191"/>
                    <a:pt x="1252" y="516"/>
                  </a:cubicBezTo>
                  <a:cubicBezTo>
                    <a:pt x="939" y="907"/>
                    <a:pt x="248" y="1756"/>
                    <a:pt x="123" y="2058"/>
                  </a:cubicBezTo>
                  <a:cubicBezTo>
                    <a:pt x="0" y="2359"/>
                    <a:pt x="315" y="2884"/>
                    <a:pt x="315" y="2884"/>
                  </a:cubicBezTo>
                  <a:cubicBezTo>
                    <a:pt x="315" y="2884"/>
                    <a:pt x="372" y="2856"/>
                    <a:pt x="482" y="2856"/>
                  </a:cubicBezTo>
                  <a:cubicBezTo>
                    <a:pt x="626" y="2856"/>
                    <a:pt x="862" y="2906"/>
                    <a:pt x="1177" y="3139"/>
                  </a:cubicBezTo>
                  <a:cubicBezTo>
                    <a:pt x="1177" y="3139"/>
                    <a:pt x="1193" y="3143"/>
                    <a:pt x="1224" y="3143"/>
                  </a:cubicBezTo>
                  <a:cubicBezTo>
                    <a:pt x="1296" y="3143"/>
                    <a:pt x="1446" y="3120"/>
                    <a:pt x="1634" y="2963"/>
                  </a:cubicBezTo>
                  <a:cubicBezTo>
                    <a:pt x="1899" y="2739"/>
                    <a:pt x="2313" y="1364"/>
                    <a:pt x="2436" y="917"/>
                  </a:cubicBezTo>
                  <a:cubicBezTo>
                    <a:pt x="2558" y="471"/>
                    <a:pt x="2364" y="107"/>
                    <a:pt x="2141" y="26"/>
                  </a:cubicBezTo>
                  <a:cubicBezTo>
                    <a:pt x="2094" y="9"/>
                    <a:pt x="2047" y="1"/>
                    <a:pt x="1998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180;p55">
              <a:extLst>
                <a:ext uri="{FF2B5EF4-FFF2-40B4-BE49-F238E27FC236}">
                  <a16:creationId xmlns:a16="http://schemas.microsoft.com/office/drawing/2014/main" id="{BC6B4BD5-91A2-454A-8CC4-320EBC9921CD}"/>
                </a:ext>
              </a:extLst>
            </p:cNvPr>
            <p:cNvSpPr/>
            <p:nvPr/>
          </p:nvSpPr>
          <p:spPr>
            <a:xfrm>
              <a:off x="2387500" y="3960500"/>
              <a:ext cx="23400" cy="14000"/>
            </a:xfrm>
            <a:custGeom>
              <a:avLst/>
              <a:gdLst/>
              <a:ahLst/>
              <a:cxnLst/>
              <a:rect l="l" t="t" r="r" b="b"/>
              <a:pathLst>
                <a:path w="936" h="560" extrusionOk="0">
                  <a:moveTo>
                    <a:pt x="252" y="1"/>
                  </a:moveTo>
                  <a:cubicBezTo>
                    <a:pt x="106" y="1"/>
                    <a:pt x="53" y="56"/>
                    <a:pt x="53" y="56"/>
                  </a:cubicBezTo>
                  <a:cubicBezTo>
                    <a:pt x="0" y="209"/>
                    <a:pt x="65" y="410"/>
                    <a:pt x="65" y="410"/>
                  </a:cubicBezTo>
                  <a:cubicBezTo>
                    <a:pt x="136" y="395"/>
                    <a:pt x="205" y="389"/>
                    <a:pt x="272" y="389"/>
                  </a:cubicBezTo>
                  <a:cubicBezTo>
                    <a:pt x="628" y="389"/>
                    <a:pt x="915" y="559"/>
                    <a:pt x="915" y="559"/>
                  </a:cubicBezTo>
                  <a:cubicBezTo>
                    <a:pt x="935" y="476"/>
                    <a:pt x="915" y="310"/>
                    <a:pt x="915" y="310"/>
                  </a:cubicBezTo>
                  <a:cubicBezTo>
                    <a:pt x="915" y="310"/>
                    <a:pt x="920" y="180"/>
                    <a:pt x="546" y="56"/>
                  </a:cubicBezTo>
                  <a:cubicBezTo>
                    <a:pt x="421" y="15"/>
                    <a:pt x="325" y="1"/>
                    <a:pt x="252" y="1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181;p55">
              <a:extLst>
                <a:ext uri="{FF2B5EF4-FFF2-40B4-BE49-F238E27FC236}">
                  <a16:creationId xmlns:a16="http://schemas.microsoft.com/office/drawing/2014/main" id="{5CBC8242-6E30-48C5-9B1A-6E5F928773C4}"/>
                </a:ext>
              </a:extLst>
            </p:cNvPr>
            <p:cNvSpPr/>
            <p:nvPr/>
          </p:nvSpPr>
          <p:spPr>
            <a:xfrm>
              <a:off x="2525825" y="3826550"/>
              <a:ext cx="23325" cy="16675"/>
            </a:xfrm>
            <a:custGeom>
              <a:avLst/>
              <a:gdLst/>
              <a:ahLst/>
              <a:cxnLst/>
              <a:rect l="l" t="t" r="r" b="b"/>
              <a:pathLst>
                <a:path w="933" h="667" extrusionOk="0">
                  <a:moveTo>
                    <a:pt x="130" y="0"/>
                  </a:moveTo>
                  <a:cubicBezTo>
                    <a:pt x="130" y="0"/>
                    <a:pt x="31" y="99"/>
                    <a:pt x="1" y="214"/>
                  </a:cubicBezTo>
                  <a:cubicBezTo>
                    <a:pt x="1" y="214"/>
                    <a:pt x="57" y="483"/>
                    <a:pt x="328" y="603"/>
                  </a:cubicBezTo>
                  <a:cubicBezTo>
                    <a:pt x="435" y="652"/>
                    <a:pt x="528" y="666"/>
                    <a:pt x="602" y="666"/>
                  </a:cubicBezTo>
                  <a:cubicBezTo>
                    <a:pt x="714" y="666"/>
                    <a:pt x="780" y="632"/>
                    <a:pt x="780" y="632"/>
                  </a:cubicBezTo>
                  <a:cubicBezTo>
                    <a:pt x="780" y="632"/>
                    <a:pt x="913" y="549"/>
                    <a:pt x="932" y="361"/>
                  </a:cubicBezTo>
                  <a:lnTo>
                    <a:pt x="932" y="361"/>
                  </a:lnTo>
                  <a:cubicBezTo>
                    <a:pt x="932" y="361"/>
                    <a:pt x="930" y="361"/>
                    <a:pt x="925" y="361"/>
                  </a:cubicBezTo>
                  <a:cubicBezTo>
                    <a:pt x="875" y="361"/>
                    <a:pt x="554" y="347"/>
                    <a:pt x="130" y="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182;p55">
              <a:extLst>
                <a:ext uri="{FF2B5EF4-FFF2-40B4-BE49-F238E27FC236}">
                  <a16:creationId xmlns:a16="http://schemas.microsoft.com/office/drawing/2014/main" id="{AD22C16C-650F-41D5-A901-4597C2A617DE}"/>
                </a:ext>
              </a:extLst>
            </p:cNvPr>
            <p:cNvSpPr/>
            <p:nvPr/>
          </p:nvSpPr>
          <p:spPr>
            <a:xfrm>
              <a:off x="2537300" y="3752050"/>
              <a:ext cx="15975" cy="21575"/>
            </a:xfrm>
            <a:custGeom>
              <a:avLst/>
              <a:gdLst/>
              <a:ahLst/>
              <a:cxnLst/>
              <a:rect l="l" t="t" r="r" b="b"/>
              <a:pathLst>
                <a:path w="639" h="863" extrusionOk="0">
                  <a:moveTo>
                    <a:pt x="425" y="1"/>
                  </a:moveTo>
                  <a:cubicBezTo>
                    <a:pt x="425" y="1"/>
                    <a:pt x="50" y="179"/>
                    <a:pt x="0" y="649"/>
                  </a:cubicBezTo>
                  <a:cubicBezTo>
                    <a:pt x="0" y="649"/>
                    <a:pt x="176" y="400"/>
                    <a:pt x="297" y="398"/>
                  </a:cubicBezTo>
                  <a:cubicBezTo>
                    <a:pt x="297" y="398"/>
                    <a:pt x="302" y="706"/>
                    <a:pt x="366" y="862"/>
                  </a:cubicBezTo>
                  <a:cubicBezTo>
                    <a:pt x="366" y="862"/>
                    <a:pt x="427" y="359"/>
                    <a:pt x="638" y="173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183;p55">
              <a:extLst>
                <a:ext uri="{FF2B5EF4-FFF2-40B4-BE49-F238E27FC236}">
                  <a16:creationId xmlns:a16="http://schemas.microsoft.com/office/drawing/2014/main" id="{E8E5BB87-376B-4E96-8E15-56CC38674F2D}"/>
                </a:ext>
              </a:extLst>
            </p:cNvPr>
            <p:cNvSpPr/>
            <p:nvPr/>
          </p:nvSpPr>
          <p:spPr>
            <a:xfrm>
              <a:off x="2508600" y="3708450"/>
              <a:ext cx="51450" cy="45750"/>
            </a:xfrm>
            <a:custGeom>
              <a:avLst/>
              <a:gdLst/>
              <a:ahLst/>
              <a:cxnLst/>
              <a:rect l="l" t="t" r="r" b="b"/>
              <a:pathLst>
                <a:path w="2058" h="1830" extrusionOk="0">
                  <a:moveTo>
                    <a:pt x="768" y="0"/>
                  </a:moveTo>
                  <a:cubicBezTo>
                    <a:pt x="767" y="0"/>
                    <a:pt x="765" y="0"/>
                    <a:pt x="764" y="0"/>
                  </a:cubicBezTo>
                  <a:lnTo>
                    <a:pt x="762" y="4"/>
                  </a:lnTo>
                  <a:cubicBezTo>
                    <a:pt x="752" y="3"/>
                    <a:pt x="741" y="2"/>
                    <a:pt x="730" y="2"/>
                  </a:cubicBezTo>
                  <a:cubicBezTo>
                    <a:pt x="663" y="2"/>
                    <a:pt x="587" y="22"/>
                    <a:pt x="506" y="69"/>
                  </a:cubicBezTo>
                  <a:cubicBezTo>
                    <a:pt x="228" y="231"/>
                    <a:pt x="1" y="623"/>
                    <a:pt x="1" y="945"/>
                  </a:cubicBezTo>
                  <a:cubicBezTo>
                    <a:pt x="1" y="1093"/>
                    <a:pt x="50" y="1198"/>
                    <a:pt x="129" y="1256"/>
                  </a:cubicBezTo>
                  <a:lnTo>
                    <a:pt x="127" y="1257"/>
                  </a:lnTo>
                  <a:cubicBezTo>
                    <a:pt x="255" y="1374"/>
                    <a:pt x="1501" y="1829"/>
                    <a:pt x="1501" y="1829"/>
                  </a:cubicBezTo>
                  <a:lnTo>
                    <a:pt x="2058" y="853"/>
                  </a:lnTo>
                  <a:cubicBezTo>
                    <a:pt x="2058" y="853"/>
                    <a:pt x="957" y="0"/>
                    <a:pt x="768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184;p55">
              <a:extLst>
                <a:ext uri="{FF2B5EF4-FFF2-40B4-BE49-F238E27FC236}">
                  <a16:creationId xmlns:a16="http://schemas.microsoft.com/office/drawing/2014/main" id="{849EE834-162B-4E32-93BB-F61F1B40D321}"/>
                </a:ext>
              </a:extLst>
            </p:cNvPr>
            <p:cNvSpPr/>
            <p:nvPr/>
          </p:nvSpPr>
          <p:spPr>
            <a:xfrm>
              <a:off x="2527325" y="3742550"/>
              <a:ext cx="14400" cy="17850"/>
            </a:xfrm>
            <a:custGeom>
              <a:avLst/>
              <a:gdLst/>
              <a:ahLst/>
              <a:cxnLst/>
              <a:rect l="l" t="t" r="r" b="b"/>
              <a:pathLst>
                <a:path w="576" h="714" extrusionOk="0">
                  <a:moveTo>
                    <a:pt x="142" y="1"/>
                  </a:moveTo>
                  <a:cubicBezTo>
                    <a:pt x="110" y="1"/>
                    <a:pt x="82" y="10"/>
                    <a:pt x="64" y="29"/>
                  </a:cubicBezTo>
                  <a:cubicBezTo>
                    <a:pt x="1" y="93"/>
                    <a:pt x="56" y="85"/>
                    <a:pt x="146" y="226"/>
                  </a:cubicBezTo>
                  <a:cubicBezTo>
                    <a:pt x="236" y="369"/>
                    <a:pt x="260" y="525"/>
                    <a:pt x="403" y="714"/>
                  </a:cubicBezTo>
                  <a:lnTo>
                    <a:pt x="575" y="397"/>
                  </a:lnTo>
                  <a:cubicBezTo>
                    <a:pt x="540" y="379"/>
                    <a:pt x="521" y="266"/>
                    <a:pt x="409" y="140"/>
                  </a:cubicBezTo>
                  <a:cubicBezTo>
                    <a:pt x="334" y="54"/>
                    <a:pt x="223" y="1"/>
                    <a:pt x="1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185;p55">
              <a:extLst>
                <a:ext uri="{FF2B5EF4-FFF2-40B4-BE49-F238E27FC236}">
                  <a16:creationId xmlns:a16="http://schemas.microsoft.com/office/drawing/2014/main" id="{9D9B8447-8339-4DA0-A9D9-02FEDAB7DD8F}"/>
                </a:ext>
              </a:extLst>
            </p:cNvPr>
            <p:cNvSpPr/>
            <p:nvPr/>
          </p:nvSpPr>
          <p:spPr>
            <a:xfrm>
              <a:off x="2542350" y="3728575"/>
              <a:ext cx="25575" cy="31600"/>
            </a:xfrm>
            <a:custGeom>
              <a:avLst/>
              <a:gdLst/>
              <a:ahLst/>
              <a:cxnLst/>
              <a:rect l="l" t="t" r="r" b="b"/>
              <a:pathLst>
                <a:path w="1023" h="1264" extrusionOk="0">
                  <a:moveTo>
                    <a:pt x="569" y="0"/>
                  </a:moveTo>
                  <a:cubicBezTo>
                    <a:pt x="525" y="0"/>
                    <a:pt x="475" y="14"/>
                    <a:pt x="420" y="46"/>
                  </a:cubicBezTo>
                  <a:cubicBezTo>
                    <a:pt x="188" y="180"/>
                    <a:pt x="1" y="506"/>
                    <a:pt x="1" y="772"/>
                  </a:cubicBezTo>
                  <a:cubicBezTo>
                    <a:pt x="1" y="916"/>
                    <a:pt x="64" y="988"/>
                    <a:pt x="149" y="1027"/>
                  </a:cubicBezTo>
                  <a:cubicBezTo>
                    <a:pt x="224" y="1059"/>
                    <a:pt x="436" y="1196"/>
                    <a:pt x="549" y="1263"/>
                  </a:cubicBezTo>
                  <a:cubicBezTo>
                    <a:pt x="780" y="1131"/>
                    <a:pt x="1023" y="499"/>
                    <a:pt x="1023" y="232"/>
                  </a:cubicBezTo>
                  <a:cubicBezTo>
                    <a:pt x="906" y="183"/>
                    <a:pt x="777" y="93"/>
                    <a:pt x="708" y="47"/>
                  </a:cubicBezTo>
                  <a:cubicBezTo>
                    <a:pt x="667" y="19"/>
                    <a:pt x="621" y="0"/>
                    <a:pt x="56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186;p55">
              <a:extLst>
                <a:ext uri="{FF2B5EF4-FFF2-40B4-BE49-F238E27FC236}">
                  <a16:creationId xmlns:a16="http://schemas.microsoft.com/office/drawing/2014/main" id="{38557F58-CDEB-4782-BAD0-8C165CAC1291}"/>
                </a:ext>
              </a:extLst>
            </p:cNvPr>
            <p:cNvSpPr/>
            <p:nvPr/>
          </p:nvSpPr>
          <p:spPr>
            <a:xfrm>
              <a:off x="2552850" y="3734050"/>
              <a:ext cx="45000" cy="46375"/>
            </a:xfrm>
            <a:custGeom>
              <a:avLst/>
              <a:gdLst/>
              <a:ahLst/>
              <a:cxnLst/>
              <a:rect l="l" t="t" r="r" b="b"/>
              <a:pathLst>
                <a:path w="1800" h="1855" extrusionOk="0">
                  <a:moveTo>
                    <a:pt x="555" y="1"/>
                  </a:moveTo>
                  <a:cubicBezTo>
                    <a:pt x="517" y="1"/>
                    <a:pt x="475" y="13"/>
                    <a:pt x="419" y="45"/>
                  </a:cubicBezTo>
                  <a:cubicBezTo>
                    <a:pt x="188" y="178"/>
                    <a:pt x="1" y="504"/>
                    <a:pt x="1" y="770"/>
                  </a:cubicBezTo>
                  <a:cubicBezTo>
                    <a:pt x="1" y="908"/>
                    <a:pt x="50" y="1002"/>
                    <a:pt x="130" y="1044"/>
                  </a:cubicBezTo>
                  <a:cubicBezTo>
                    <a:pt x="130" y="1044"/>
                    <a:pt x="862" y="1795"/>
                    <a:pt x="1007" y="1853"/>
                  </a:cubicBezTo>
                  <a:cubicBezTo>
                    <a:pt x="1010" y="1854"/>
                    <a:pt x="1014" y="1855"/>
                    <a:pt x="1018" y="1855"/>
                  </a:cubicBezTo>
                  <a:cubicBezTo>
                    <a:pt x="1182" y="1855"/>
                    <a:pt x="1800" y="671"/>
                    <a:pt x="1800" y="671"/>
                  </a:cubicBezTo>
                  <a:cubicBezTo>
                    <a:pt x="1707" y="560"/>
                    <a:pt x="837" y="126"/>
                    <a:pt x="684" y="43"/>
                  </a:cubicBezTo>
                  <a:cubicBezTo>
                    <a:pt x="676" y="38"/>
                    <a:pt x="668" y="34"/>
                    <a:pt x="661" y="31"/>
                  </a:cubicBezTo>
                  <a:lnTo>
                    <a:pt x="657" y="28"/>
                  </a:lnTo>
                  <a:cubicBezTo>
                    <a:pt x="622" y="12"/>
                    <a:pt x="590" y="1"/>
                    <a:pt x="55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187;p55">
              <a:extLst>
                <a:ext uri="{FF2B5EF4-FFF2-40B4-BE49-F238E27FC236}">
                  <a16:creationId xmlns:a16="http://schemas.microsoft.com/office/drawing/2014/main" id="{9A5676AD-1279-4BCF-9123-1FFE37408AE8}"/>
                </a:ext>
              </a:extLst>
            </p:cNvPr>
            <p:cNvSpPr/>
            <p:nvPr/>
          </p:nvSpPr>
          <p:spPr>
            <a:xfrm>
              <a:off x="2575175" y="3749200"/>
              <a:ext cx="25300" cy="32625"/>
            </a:xfrm>
            <a:custGeom>
              <a:avLst/>
              <a:gdLst/>
              <a:ahLst/>
              <a:cxnLst/>
              <a:rect l="l" t="t" r="r" b="b"/>
              <a:pathLst>
                <a:path w="1012" h="1305" extrusionOk="0">
                  <a:moveTo>
                    <a:pt x="732" y="0"/>
                  </a:moveTo>
                  <a:cubicBezTo>
                    <a:pt x="664" y="0"/>
                    <a:pt x="587" y="22"/>
                    <a:pt x="506" y="69"/>
                  </a:cubicBezTo>
                  <a:cubicBezTo>
                    <a:pt x="228" y="230"/>
                    <a:pt x="1" y="622"/>
                    <a:pt x="1" y="944"/>
                  </a:cubicBezTo>
                  <a:cubicBezTo>
                    <a:pt x="1" y="1173"/>
                    <a:pt x="115" y="1305"/>
                    <a:pt x="280" y="1305"/>
                  </a:cubicBezTo>
                  <a:cubicBezTo>
                    <a:pt x="348" y="1305"/>
                    <a:pt x="425" y="1283"/>
                    <a:pt x="506" y="1236"/>
                  </a:cubicBezTo>
                  <a:cubicBezTo>
                    <a:pt x="786" y="1075"/>
                    <a:pt x="1012" y="683"/>
                    <a:pt x="1012" y="361"/>
                  </a:cubicBezTo>
                  <a:cubicBezTo>
                    <a:pt x="1012" y="133"/>
                    <a:pt x="898" y="0"/>
                    <a:pt x="732" y="0"/>
                  </a:cubicBezTo>
                  <a:close/>
                </a:path>
              </a:pathLst>
            </a:custGeom>
            <a:solidFill>
              <a:srgbClr val="F4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3" name="No 31">
            <a:hlinkClick r:id="" action="ppaction://media"/>
            <a:extLst>
              <a:ext uri="{FF2B5EF4-FFF2-40B4-BE49-F238E27FC236}">
                <a16:creationId xmlns:a16="http://schemas.microsoft.com/office/drawing/2014/main" id="{3F451E25-F0B2-4AFE-B382-715CC3B66E1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5000" end="473224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4" fill="hold"/>
                                        <p:tgtEl>
                                          <p:spTgt spid="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719972" y="1330426"/>
            <a:ext cx="3982326" cy="31577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21639" y="2358968"/>
            <a:ext cx="4302391" cy="16055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kemampuan peserta didik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menggunakan informasi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kemampuan belajar abstrak menjadi nyata (riil).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motivasi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memberikan rangsangan untuk berpikir.</a:t>
            </a:r>
            <a:endParaRPr lang="en-US" sz="1800" b="1" dirty="0" err="1">
              <a:solidFill>
                <a:srgbClr val="0070C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2" name="Google Shape;189;p12">
            <a:extLst>
              <a:ext uri="{FF2B5EF4-FFF2-40B4-BE49-F238E27FC236}">
                <a16:creationId xmlns:a16="http://schemas.microsoft.com/office/drawing/2014/main" id="{D7C96651-2483-45C7-88B6-51AE934C12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KELEBIHAN STRATEGI COOPERATIVE LEARNING</a:t>
            </a:r>
            <a:endParaRPr lang="en-ID" dirty="0"/>
          </a:p>
        </p:txBody>
      </p:sp>
      <p:grpSp>
        <p:nvGrpSpPr>
          <p:cNvPr id="168" name="Google Shape;2064;p77">
            <a:extLst>
              <a:ext uri="{FF2B5EF4-FFF2-40B4-BE49-F238E27FC236}">
                <a16:creationId xmlns:a16="http://schemas.microsoft.com/office/drawing/2014/main" id="{40EA255C-5541-4B19-8062-8C027EE83649}"/>
              </a:ext>
            </a:extLst>
          </p:cNvPr>
          <p:cNvGrpSpPr/>
          <p:nvPr/>
        </p:nvGrpSpPr>
        <p:grpSpPr>
          <a:xfrm flipH="1">
            <a:off x="6074227" y="1865473"/>
            <a:ext cx="2320745" cy="2383034"/>
            <a:chOff x="5746700" y="1047163"/>
            <a:chExt cx="798475" cy="847400"/>
          </a:xfrm>
        </p:grpSpPr>
        <p:sp>
          <p:nvSpPr>
            <p:cNvPr id="169" name="Google Shape;2065;p77">
              <a:extLst>
                <a:ext uri="{FF2B5EF4-FFF2-40B4-BE49-F238E27FC236}">
                  <a16:creationId xmlns:a16="http://schemas.microsoft.com/office/drawing/2014/main" id="{0C65789B-044C-48D7-8921-C40FE86A817A}"/>
                </a:ext>
              </a:extLst>
            </p:cNvPr>
            <p:cNvSpPr/>
            <p:nvPr/>
          </p:nvSpPr>
          <p:spPr>
            <a:xfrm>
              <a:off x="6216250" y="1405263"/>
              <a:ext cx="120650" cy="473600"/>
            </a:xfrm>
            <a:custGeom>
              <a:avLst/>
              <a:gdLst/>
              <a:ahLst/>
              <a:cxnLst/>
              <a:rect l="l" t="t" r="r" b="b"/>
              <a:pathLst>
                <a:path w="4826" h="18944" extrusionOk="0">
                  <a:moveTo>
                    <a:pt x="4276" y="0"/>
                  </a:moveTo>
                  <a:cubicBezTo>
                    <a:pt x="4038" y="0"/>
                    <a:pt x="3823" y="166"/>
                    <a:pt x="3766" y="414"/>
                  </a:cubicBezTo>
                  <a:lnTo>
                    <a:pt x="89" y="18263"/>
                  </a:lnTo>
                  <a:cubicBezTo>
                    <a:pt x="0" y="18537"/>
                    <a:pt x="149" y="18841"/>
                    <a:pt x="430" y="18930"/>
                  </a:cubicBezTo>
                  <a:cubicBezTo>
                    <a:pt x="470" y="18939"/>
                    <a:pt x="510" y="18944"/>
                    <a:pt x="549" y="18944"/>
                  </a:cubicBezTo>
                  <a:cubicBezTo>
                    <a:pt x="793" y="18944"/>
                    <a:pt x="1009" y="18773"/>
                    <a:pt x="1060" y="18530"/>
                  </a:cubicBezTo>
                  <a:lnTo>
                    <a:pt x="4737" y="681"/>
                  </a:lnTo>
                  <a:cubicBezTo>
                    <a:pt x="4826" y="400"/>
                    <a:pt x="4677" y="103"/>
                    <a:pt x="4396" y="14"/>
                  </a:cubicBezTo>
                  <a:cubicBezTo>
                    <a:pt x="4356" y="5"/>
                    <a:pt x="4316" y="0"/>
                    <a:pt x="4276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2066;p77">
              <a:extLst>
                <a:ext uri="{FF2B5EF4-FFF2-40B4-BE49-F238E27FC236}">
                  <a16:creationId xmlns:a16="http://schemas.microsoft.com/office/drawing/2014/main" id="{74ECB5A0-5E18-4D57-9EB1-801AADA4E9CB}"/>
                </a:ext>
              </a:extLst>
            </p:cNvPr>
            <p:cNvSpPr/>
            <p:nvPr/>
          </p:nvSpPr>
          <p:spPr>
            <a:xfrm>
              <a:off x="6447125" y="1401488"/>
              <a:ext cx="98050" cy="469475"/>
            </a:xfrm>
            <a:custGeom>
              <a:avLst/>
              <a:gdLst/>
              <a:ahLst/>
              <a:cxnLst/>
              <a:rect l="l" t="t" r="r" b="b"/>
              <a:pathLst>
                <a:path w="3922" h="18779" extrusionOk="0">
                  <a:moveTo>
                    <a:pt x="587" y="1"/>
                  </a:moveTo>
                  <a:cubicBezTo>
                    <a:pt x="538" y="1"/>
                    <a:pt x="488" y="8"/>
                    <a:pt x="438" y="24"/>
                  </a:cubicBezTo>
                  <a:cubicBezTo>
                    <a:pt x="157" y="128"/>
                    <a:pt x="1" y="425"/>
                    <a:pt x="68" y="714"/>
                  </a:cubicBezTo>
                  <a:lnTo>
                    <a:pt x="2869" y="18384"/>
                  </a:lnTo>
                  <a:cubicBezTo>
                    <a:pt x="2912" y="18616"/>
                    <a:pt x="3116" y="18778"/>
                    <a:pt x="3340" y="18778"/>
                  </a:cubicBezTo>
                  <a:cubicBezTo>
                    <a:pt x="3388" y="18778"/>
                    <a:pt x="3436" y="18771"/>
                    <a:pt x="3485" y="18755"/>
                  </a:cubicBezTo>
                  <a:cubicBezTo>
                    <a:pt x="3766" y="18651"/>
                    <a:pt x="3922" y="18355"/>
                    <a:pt x="3855" y="18066"/>
                  </a:cubicBezTo>
                  <a:lnTo>
                    <a:pt x="1053" y="395"/>
                  </a:lnTo>
                  <a:cubicBezTo>
                    <a:pt x="1011" y="158"/>
                    <a:pt x="809" y="1"/>
                    <a:pt x="587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2067;p77">
              <a:extLst>
                <a:ext uri="{FF2B5EF4-FFF2-40B4-BE49-F238E27FC236}">
                  <a16:creationId xmlns:a16="http://schemas.microsoft.com/office/drawing/2014/main" id="{0E465D6F-6B87-4D6E-B780-95DEEC71C31D}"/>
                </a:ext>
              </a:extLst>
            </p:cNvPr>
            <p:cNvSpPr/>
            <p:nvPr/>
          </p:nvSpPr>
          <p:spPr>
            <a:xfrm>
              <a:off x="6078200" y="1421013"/>
              <a:ext cx="120675" cy="473550"/>
            </a:xfrm>
            <a:custGeom>
              <a:avLst/>
              <a:gdLst/>
              <a:ahLst/>
              <a:cxnLst/>
              <a:rect l="l" t="t" r="r" b="b"/>
              <a:pathLst>
                <a:path w="4827" h="18942" extrusionOk="0">
                  <a:moveTo>
                    <a:pt x="4274" y="0"/>
                  </a:moveTo>
                  <a:cubicBezTo>
                    <a:pt x="4032" y="0"/>
                    <a:pt x="3817" y="166"/>
                    <a:pt x="3766" y="414"/>
                  </a:cubicBezTo>
                  <a:lnTo>
                    <a:pt x="90" y="18256"/>
                  </a:lnTo>
                  <a:cubicBezTo>
                    <a:pt x="1" y="18537"/>
                    <a:pt x="149" y="18834"/>
                    <a:pt x="423" y="18930"/>
                  </a:cubicBezTo>
                  <a:cubicBezTo>
                    <a:pt x="461" y="18938"/>
                    <a:pt x="498" y="18942"/>
                    <a:pt x="535" y="18942"/>
                  </a:cubicBezTo>
                  <a:cubicBezTo>
                    <a:pt x="782" y="18942"/>
                    <a:pt x="1003" y="18775"/>
                    <a:pt x="1061" y="18530"/>
                  </a:cubicBezTo>
                  <a:lnTo>
                    <a:pt x="4737" y="681"/>
                  </a:lnTo>
                  <a:cubicBezTo>
                    <a:pt x="4826" y="400"/>
                    <a:pt x="4671" y="103"/>
                    <a:pt x="4396" y="14"/>
                  </a:cubicBezTo>
                  <a:cubicBezTo>
                    <a:pt x="4355" y="5"/>
                    <a:pt x="4314" y="0"/>
                    <a:pt x="4274" y="0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068;p77">
              <a:extLst>
                <a:ext uri="{FF2B5EF4-FFF2-40B4-BE49-F238E27FC236}">
                  <a16:creationId xmlns:a16="http://schemas.microsoft.com/office/drawing/2014/main" id="{4F89B31E-FE64-465E-B18E-B7C22505EA36}"/>
                </a:ext>
              </a:extLst>
            </p:cNvPr>
            <p:cNvSpPr/>
            <p:nvPr/>
          </p:nvSpPr>
          <p:spPr>
            <a:xfrm>
              <a:off x="6308925" y="1417238"/>
              <a:ext cx="98225" cy="469400"/>
            </a:xfrm>
            <a:custGeom>
              <a:avLst/>
              <a:gdLst/>
              <a:ahLst/>
              <a:cxnLst/>
              <a:rect l="l" t="t" r="r" b="b"/>
              <a:pathLst>
                <a:path w="3929" h="18776" extrusionOk="0">
                  <a:moveTo>
                    <a:pt x="586" y="1"/>
                  </a:moveTo>
                  <a:cubicBezTo>
                    <a:pt x="537" y="1"/>
                    <a:pt x="487" y="8"/>
                    <a:pt x="437" y="24"/>
                  </a:cubicBezTo>
                  <a:cubicBezTo>
                    <a:pt x="156" y="121"/>
                    <a:pt x="0" y="417"/>
                    <a:pt x="67" y="714"/>
                  </a:cubicBezTo>
                  <a:lnTo>
                    <a:pt x="2876" y="18384"/>
                  </a:lnTo>
                  <a:cubicBezTo>
                    <a:pt x="2919" y="18618"/>
                    <a:pt x="3126" y="18775"/>
                    <a:pt x="3352" y="18775"/>
                  </a:cubicBezTo>
                  <a:cubicBezTo>
                    <a:pt x="3398" y="18775"/>
                    <a:pt x="3445" y="18769"/>
                    <a:pt x="3491" y="18755"/>
                  </a:cubicBezTo>
                  <a:cubicBezTo>
                    <a:pt x="3766" y="18651"/>
                    <a:pt x="3929" y="18355"/>
                    <a:pt x="3862" y="18066"/>
                  </a:cubicBezTo>
                  <a:lnTo>
                    <a:pt x="1053" y="395"/>
                  </a:lnTo>
                  <a:cubicBezTo>
                    <a:pt x="1010" y="158"/>
                    <a:pt x="808" y="1"/>
                    <a:pt x="586" y="1"/>
                  </a:cubicBez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069;p77">
              <a:extLst>
                <a:ext uri="{FF2B5EF4-FFF2-40B4-BE49-F238E27FC236}">
                  <a16:creationId xmlns:a16="http://schemas.microsoft.com/office/drawing/2014/main" id="{C46372AE-8CA5-43FA-B828-531B713A664C}"/>
                </a:ext>
              </a:extLst>
            </p:cNvPr>
            <p:cNvSpPr/>
            <p:nvPr/>
          </p:nvSpPr>
          <p:spPr>
            <a:xfrm>
              <a:off x="6148625" y="1388000"/>
              <a:ext cx="381035" cy="34700"/>
            </a:xfrm>
            <a:custGeom>
              <a:avLst/>
              <a:gdLst/>
              <a:ahLst/>
              <a:cxnLst/>
              <a:rect l="l" t="t" r="r" b="b"/>
              <a:pathLst>
                <a:path w="8770" h="1388" extrusionOk="0">
                  <a:moveTo>
                    <a:pt x="1" y="1"/>
                  </a:moveTo>
                  <a:lnTo>
                    <a:pt x="1" y="1387"/>
                  </a:lnTo>
                  <a:lnTo>
                    <a:pt x="8769" y="1387"/>
                  </a:lnTo>
                  <a:lnTo>
                    <a:pt x="8769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070;p77">
              <a:extLst>
                <a:ext uri="{FF2B5EF4-FFF2-40B4-BE49-F238E27FC236}">
                  <a16:creationId xmlns:a16="http://schemas.microsoft.com/office/drawing/2014/main" id="{2D461370-0A5B-4A28-94F6-1FDA61143754}"/>
                </a:ext>
              </a:extLst>
            </p:cNvPr>
            <p:cNvSpPr/>
            <p:nvPr/>
          </p:nvSpPr>
          <p:spPr>
            <a:xfrm>
              <a:off x="6226075" y="1211763"/>
              <a:ext cx="234075" cy="157000"/>
            </a:xfrm>
            <a:custGeom>
              <a:avLst/>
              <a:gdLst/>
              <a:ahLst/>
              <a:cxnLst/>
              <a:rect l="l" t="t" r="r" b="b"/>
              <a:pathLst>
                <a:path w="9363" h="6280" extrusionOk="0">
                  <a:moveTo>
                    <a:pt x="1654" y="1"/>
                  </a:moveTo>
                  <a:lnTo>
                    <a:pt x="1" y="6279"/>
                  </a:lnTo>
                  <a:lnTo>
                    <a:pt x="7702" y="6279"/>
                  </a:lnTo>
                  <a:lnTo>
                    <a:pt x="936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071;p77">
              <a:extLst>
                <a:ext uri="{FF2B5EF4-FFF2-40B4-BE49-F238E27FC236}">
                  <a16:creationId xmlns:a16="http://schemas.microsoft.com/office/drawing/2014/main" id="{AB33E2B7-BCBC-4A22-BF11-6D7CEE0477A9}"/>
                </a:ext>
              </a:extLst>
            </p:cNvPr>
            <p:cNvSpPr/>
            <p:nvPr/>
          </p:nvSpPr>
          <p:spPr>
            <a:xfrm>
              <a:off x="6225900" y="1211763"/>
              <a:ext cx="234250" cy="157000"/>
            </a:xfrm>
            <a:custGeom>
              <a:avLst/>
              <a:gdLst/>
              <a:ahLst/>
              <a:cxnLst/>
              <a:rect l="l" t="t" r="r" b="b"/>
              <a:pathLst>
                <a:path w="9370" h="6280" extrusionOk="0">
                  <a:moveTo>
                    <a:pt x="8821" y="416"/>
                  </a:moveTo>
                  <a:lnTo>
                    <a:pt x="7383" y="5857"/>
                  </a:lnTo>
                  <a:lnTo>
                    <a:pt x="549" y="5857"/>
                  </a:lnTo>
                  <a:lnTo>
                    <a:pt x="1987" y="416"/>
                  </a:lnTo>
                  <a:close/>
                  <a:moveTo>
                    <a:pt x="1668" y="1"/>
                  </a:moveTo>
                  <a:lnTo>
                    <a:pt x="0" y="6279"/>
                  </a:lnTo>
                  <a:lnTo>
                    <a:pt x="7702" y="6279"/>
                  </a:lnTo>
                  <a:lnTo>
                    <a:pt x="93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072;p77">
              <a:extLst>
                <a:ext uri="{FF2B5EF4-FFF2-40B4-BE49-F238E27FC236}">
                  <a16:creationId xmlns:a16="http://schemas.microsoft.com/office/drawing/2014/main" id="{425B4370-2455-4F90-ADCF-E74EA6F51FE2}"/>
                </a:ext>
              </a:extLst>
            </p:cNvPr>
            <p:cNvSpPr/>
            <p:nvPr/>
          </p:nvSpPr>
          <p:spPr>
            <a:xfrm>
              <a:off x="6293725" y="1368363"/>
              <a:ext cx="124925" cy="18175"/>
            </a:xfrm>
            <a:custGeom>
              <a:avLst/>
              <a:gdLst/>
              <a:ahLst/>
              <a:cxnLst/>
              <a:rect l="l" t="t" r="r" b="b"/>
              <a:pathLst>
                <a:path w="4997" h="727" extrusionOk="0">
                  <a:moveTo>
                    <a:pt x="0" y="0"/>
                  </a:moveTo>
                  <a:lnTo>
                    <a:pt x="0" y="727"/>
                  </a:lnTo>
                  <a:lnTo>
                    <a:pt x="4915" y="727"/>
                  </a:lnTo>
                  <a:cubicBezTo>
                    <a:pt x="4959" y="727"/>
                    <a:pt x="4996" y="690"/>
                    <a:pt x="4996" y="645"/>
                  </a:cubicBezTo>
                  <a:lnTo>
                    <a:pt x="4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073;p77">
              <a:extLst>
                <a:ext uri="{FF2B5EF4-FFF2-40B4-BE49-F238E27FC236}">
                  <a16:creationId xmlns:a16="http://schemas.microsoft.com/office/drawing/2014/main" id="{AE78D6E8-004D-41C4-A4F6-69739F63D0FE}"/>
                </a:ext>
              </a:extLst>
            </p:cNvPr>
            <p:cNvSpPr/>
            <p:nvPr/>
          </p:nvSpPr>
          <p:spPr>
            <a:xfrm>
              <a:off x="6100625" y="1368363"/>
              <a:ext cx="193125" cy="18175"/>
            </a:xfrm>
            <a:custGeom>
              <a:avLst/>
              <a:gdLst/>
              <a:ahLst/>
              <a:cxnLst/>
              <a:rect l="l" t="t" r="r" b="b"/>
              <a:pathLst>
                <a:path w="7725" h="727" extrusionOk="0">
                  <a:moveTo>
                    <a:pt x="156" y="0"/>
                  </a:moveTo>
                  <a:cubicBezTo>
                    <a:pt x="67" y="0"/>
                    <a:pt x="1" y="74"/>
                    <a:pt x="1" y="163"/>
                  </a:cubicBezTo>
                  <a:lnTo>
                    <a:pt x="1" y="571"/>
                  </a:lnTo>
                  <a:cubicBezTo>
                    <a:pt x="1" y="660"/>
                    <a:pt x="67" y="727"/>
                    <a:pt x="156" y="727"/>
                  </a:cubicBezTo>
                  <a:lnTo>
                    <a:pt x="7724" y="727"/>
                  </a:lnTo>
                  <a:lnTo>
                    <a:pt x="77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074;p77">
              <a:extLst>
                <a:ext uri="{FF2B5EF4-FFF2-40B4-BE49-F238E27FC236}">
                  <a16:creationId xmlns:a16="http://schemas.microsoft.com/office/drawing/2014/main" id="{B6BFD482-B941-480B-BE21-3657B0AAE571}"/>
                </a:ext>
              </a:extLst>
            </p:cNvPr>
            <p:cNvSpPr/>
            <p:nvPr/>
          </p:nvSpPr>
          <p:spPr>
            <a:xfrm>
              <a:off x="5931625" y="1047163"/>
              <a:ext cx="152300" cy="131850"/>
            </a:xfrm>
            <a:custGeom>
              <a:avLst/>
              <a:gdLst/>
              <a:ahLst/>
              <a:cxnLst/>
              <a:rect l="l" t="t" r="r" b="b"/>
              <a:pathLst>
                <a:path w="6092" h="5274" extrusionOk="0">
                  <a:moveTo>
                    <a:pt x="231" y="611"/>
                  </a:moveTo>
                  <a:cubicBezTo>
                    <a:pt x="231" y="611"/>
                    <a:pt x="232" y="612"/>
                    <a:pt x="233" y="612"/>
                  </a:cubicBezTo>
                  <a:lnTo>
                    <a:pt x="233" y="612"/>
                  </a:lnTo>
                  <a:cubicBezTo>
                    <a:pt x="232" y="611"/>
                    <a:pt x="231" y="611"/>
                    <a:pt x="231" y="611"/>
                  </a:cubicBezTo>
                  <a:close/>
                  <a:moveTo>
                    <a:pt x="3191" y="1"/>
                  </a:moveTo>
                  <a:cubicBezTo>
                    <a:pt x="3016" y="1"/>
                    <a:pt x="2841" y="12"/>
                    <a:pt x="2669" y="33"/>
                  </a:cubicBezTo>
                  <a:cubicBezTo>
                    <a:pt x="2506" y="47"/>
                    <a:pt x="2343" y="77"/>
                    <a:pt x="2187" y="129"/>
                  </a:cubicBezTo>
                  <a:cubicBezTo>
                    <a:pt x="2024" y="196"/>
                    <a:pt x="1861" y="277"/>
                    <a:pt x="1713" y="381"/>
                  </a:cubicBezTo>
                  <a:lnTo>
                    <a:pt x="1090" y="752"/>
                  </a:lnTo>
                  <a:cubicBezTo>
                    <a:pt x="1053" y="774"/>
                    <a:pt x="1009" y="796"/>
                    <a:pt x="957" y="803"/>
                  </a:cubicBezTo>
                  <a:cubicBezTo>
                    <a:pt x="868" y="803"/>
                    <a:pt x="727" y="670"/>
                    <a:pt x="638" y="640"/>
                  </a:cubicBezTo>
                  <a:cubicBezTo>
                    <a:pt x="564" y="618"/>
                    <a:pt x="497" y="603"/>
                    <a:pt x="423" y="596"/>
                  </a:cubicBezTo>
                  <a:cubicBezTo>
                    <a:pt x="388" y="596"/>
                    <a:pt x="300" y="615"/>
                    <a:pt x="255" y="615"/>
                  </a:cubicBezTo>
                  <a:cubicBezTo>
                    <a:pt x="245" y="615"/>
                    <a:pt x="237" y="614"/>
                    <a:pt x="233" y="612"/>
                  </a:cubicBezTo>
                  <a:lnTo>
                    <a:pt x="233" y="612"/>
                  </a:lnTo>
                  <a:cubicBezTo>
                    <a:pt x="409" y="708"/>
                    <a:pt x="542" y="878"/>
                    <a:pt x="601" y="1070"/>
                  </a:cubicBezTo>
                  <a:cubicBezTo>
                    <a:pt x="245" y="1093"/>
                    <a:pt x="1" y="1441"/>
                    <a:pt x="105" y="1782"/>
                  </a:cubicBezTo>
                  <a:cubicBezTo>
                    <a:pt x="133" y="1674"/>
                    <a:pt x="226" y="1606"/>
                    <a:pt x="328" y="1606"/>
                  </a:cubicBezTo>
                  <a:cubicBezTo>
                    <a:pt x="359" y="1606"/>
                    <a:pt x="392" y="1612"/>
                    <a:pt x="423" y="1626"/>
                  </a:cubicBezTo>
                  <a:cubicBezTo>
                    <a:pt x="179" y="1975"/>
                    <a:pt x="208" y="2464"/>
                    <a:pt x="379" y="2849"/>
                  </a:cubicBezTo>
                  <a:cubicBezTo>
                    <a:pt x="520" y="3146"/>
                    <a:pt x="698" y="3427"/>
                    <a:pt x="912" y="3679"/>
                  </a:cubicBezTo>
                  <a:cubicBezTo>
                    <a:pt x="972" y="3753"/>
                    <a:pt x="1038" y="3828"/>
                    <a:pt x="1090" y="3909"/>
                  </a:cubicBezTo>
                  <a:cubicBezTo>
                    <a:pt x="1105" y="3939"/>
                    <a:pt x="1127" y="3976"/>
                    <a:pt x="1150" y="4006"/>
                  </a:cubicBezTo>
                  <a:cubicBezTo>
                    <a:pt x="1113" y="4680"/>
                    <a:pt x="1031" y="5236"/>
                    <a:pt x="1031" y="5236"/>
                  </a:cubicBezTo>
                  <a:cubicBezTo>
                    <a:pt x="1168" y="5262"/>
                    <a:pt x="1291" y="5273"/>
                    <a:pt x="1402" y="5273"/>
                  </a:cubicBezTo>
                  <a:cubicBezTo>
                    <a:pt x="2253" y="5273"/>
                    <a:pt x="2383" y="4587"/>
                    <a:pt x="2402" y="4272"/>
                  </a:cubicBezTo>
                  <a:cubicBezTo>
                    <a:pt x="3249" y="3717"/>
                    <a:pt x="4281" y="3128"/>
                    <a:pt x="4841" y="3128"/>
                  </a:cubicBezTo>
                  <a:cubicBezTo>
                    <a:pt x="4864" y="3128"/>
                    <a:pt x="4886" y="3129"/>
                    <a:pt x="4908" y="3131"/>
                  </a:cubicBezTo>
                  <a:cubicBezTo>
                    <a:pt x="4957" y="3136"/>
                    <a:pt x="5004" y="3138"/>
                    <a:pt x="5050" y="3138"/>
                  </a:cubicBezTo>
                  <a:cubicBezTo>
                    <a:pt x="5791" y="3138"/>
                    <a:pt x="6091" y="2534"/>
                    <a:pt x="6049" y="1989"/>
                  </a:cubicBezTo>
                  <a:lnTo>
                    <a:pt x="6042" y="1989"/>
                  </a:lnTo>
                  <a:cubicBezTo>
                    <a:pt x="6034" y="1878"/>
                    <a:pt x="6012" y="1774"/>
                    <a:pt x="5975" y="1671"/>
                  </a:cubicBezTo>
                  <a:cubicBezTo>
                    <a:pt x="5908" y="1426"/>
                    <a:pt x="5701" y="1248"/>
                    <a:pt x="5449" y="1211"/>
                  </a:cubicBezTo>
                  <a:cubicBezTo>
                    <a:pt x="5441" y="1093"/>
                    <a:pt x="5412" y="974"/>
                    <a:pt x="5345" y="870"/>
                  </a:cubicBezTo>
                  <a:cubicBezTo>
                    <a:pt x="5249" y="722"/>
                    <a:pt x="5123" y="596"/>
                    <a:pt x="4974" y="500"/>
                  </a:cubicBezTo>
                  <a:cubicBezTo>
                    <a:pt x="4458" y="146"/>
                    <a:pt x="3823" y="1"/>
                    <a:pt x="3191" y="1"/>
                  </a:cubicBezTo>
                  <a:close/>
                </a:path>
              </a:pathLst>
            </a:custGeom>
            <a:solidFill>
              <a:srgbClr val="7C4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075;p77">
              <a:extLst>
                <a:ext uri="{FF2B5EF4-FFF2-40B4-BE49-F238E27FC236}">
                  <a16:creationId xmlns:a16="http://schemas.microsoft.com/office/drawing/2014/main" id="{AE500CAE-5283-4C39-9EC8-4397A8BADB16}"/>
                </a:ext>
              </a:extLst>
            </p:cNvPr>
            <p:cNvSpPr/>
            <p:nvPr/>
          </p:nvSpPr>
          <p:spPr>
            <a:xfrm>
              <a:off x="5887900" y="1554038"/>
              <a:ext cx="250375" cy="272050"/>
            </a:xfrm>
            <a:custGeom>
              <a:avLst/>
              <a:gdLst/>
              <a:ahLst/>
              <a:cxnLst/>
              <a:rect l="l" t="t" r="r" b="b"/>
              <a:pathLst>
                <a:path w="10015" h="10882" extrusionOk="0">
                  <a:moveTo>
                    <a:pt x="10014" y="0"/>
                  </a:moveTo>
                  <a:lnTo>
                    <a:pt x="5367" y="452"/>
                  </a:lnTo>
                  <a:lnTo>
                    <a:pt x="4581" y="1713"/>
                  </a:lnTo>
                  <a:lnTo>
                    <a:pt x="3929" y="2765"/>
                  </a:lnTo>
                  <a:lnTo>
                    <a:pt x="1802" y="6182"/>
                  </a:lnTo>
                  <a:lnTo>
                    <a:pt x="0" y="9073"/>
                  </a:lnTo>
                  <a:lnTo>
                    <a:pt x="586" y="10281"/>
                  </a:lnTo>
                  <a:lnTo>
                    <a:pt x="2113" y="10881"/>
                  </a:lnTo>
                  <a:cubicBezTo>
                    <a:pt x="2113" y="10881"/>
                    <a:pt x="3158" y="9673"/>
                    <a:pt x="4440" y="8161"/>
                  </a:cubicBezTo>
                  <a:cubicBezTo>
                    <a:pt x="5426" y="7005"/>
                    <a:pt x="6545" y="5671"/>
                    <a:pt x="7465" y="4551"/>
                  </a:cubicBezTo>
                  <a:cubicBezTo>
                    <a:pt x="7769" y="4188"/>
                    <a:pt x="8043" y="3840"/>
                    <a:pt x="8287" y="3536"/>
                  </a:cubicBezTo>
                  <a:cubicBezTo>
                    <a:pt x="9236" y="2350"/>
                    <a:pt x="9925" y="1186"/>
                    <a:pt x="100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076;p77">
              <a:extLst>
                <a:ext uri="{FF2B5EF4-FFF2-40B4-BE49-F238E27FC236}">
                  <a16:creationId xmlns:a16="http://schemas.microsoft.com/office/drawing/2014/main" id="{FA14A26D-9597-4343-821F-A0B2D6AA193D}"/>
                </a:ext>
              </a:extLst>
            </p:cNvPr>
            <p:cNvSpPr/>
            <p:nvPr/>
          </p:nvSpPr>
          <p:spPr>
            <a:xfrm>
              <a:off x="5876050" y="1780838"/>
              <a:ext cx="66900" cy="74900"/>
            </a:xfrm>
            <a:custGeom>
              <a:avLst/>
              <a:gdLst/>
              <a:ahLst/>
              <a:cxnLst/>
              <a:rect l="l" t="t" r="r" b="b"/>
              <a:pathLst>
                <a:path w="2676" h="2996" extrusionOk="0">
                  <a:moveTo>
                    <a:pt x="474" y="1"/>
                  </a:moveTo>
                  <a:lnTo>
                    <a:pt x="0" y="764"/>
                  </a:lnTo>
                  <a:lnTo>
                    <a:pt x="2676" y="2995"/>
                  </a:lnTo>
                  <a:lnTo>
                    <a:pt x="2594" y="1802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077;p77">
              <a:extLst>
                <a:ext uri="{FF2B5EF4-FFF2-40B4-BE49-F238E27FC236}">
                  <a16:creationId xmlns:a16="http://schemas.microsoft.com/office/drawing/2014/main" id="{105483A2-A853-4AFB-B1AE-6B75C55D00EE}"/>
                </a:ext>
              </a:extLst>
            </p:cNvPr>
            <p:cNvSpPr/>
            <p:nvPr/>
          </p:nvSpPr>
          <p:spPr>
            <a:xfrm>
              <a:off x="5985000" y="1253988"/>
              <a:ext cx="238875" cy="201500"/>
            </a:xfrm>
            <a:custGeom>
              <a:avLst/>
              <a:gdLst/>
              <a:ahLst/>
              <a:cxnLst/>
              <a:rect l="l" t="t" r="r" b="b"/>
              <a:pathLst>
                <a:path w="9555" h="8060" extrusionOk="0">
                  <a:moveTo>
                    <a:pt x="8524" y="0"/>
                  </a:moveTo>
                  <a:cubicBezTo>
                    <a:pt x="8300" y="0"/>
                    <a:pt x="7798" y="1047"/>
                    <a:pt x="7798" y="1047"/>
                  </a:cubicBezTo>
                  <a:lnTo>
                    <a:pt x="3588" y="4093"/>
                  </a:lnTo>
                  <a:cubicBezTo>
                    <a:pt x="3588" y="4093"/>
                    <a:pt x="3210" y="3360"/>
                    <a:pt x="2684" y="2426"/>
                  </a:cubicBezTo>
                  <a:lnTo>
                    <a:pt x="1112" y="3211"/>
                  </a:lnTo>
                  <a:lnTo>
                    <a:pt x="0" y="4546"/>
                  </a:lnTo>
                  <a:cubicBezTo>
                    <a:pt x="393" y="5368"/>
                    <a:pt x="1001" y="6517"/>
                    <a:pt x="1609" y="7303"/>
                  </a:cubicBezTo>
                  <a:cubicBezTo>
                    <a:pt x="2040" y="7853"/>
                    <a:pt x="2507" y="8059"/>
                    <a:pt x="2964" y="8059"/>
                  </a:cubicBezTo>
                  <a:cubicBezTo>
                    <a:pt x="3616" y="8059"/>
                    <a:pt x="4249" y="7642"/>
                    <a:pt x="4737" y="7207"/>
                  </a:cubicBezTo>
                  <a:cubicBezTo>
                    <a:pt x="6316" y="5798"/>
                    <a:pt x="9555" y="1321"/>
                    <a:pt x="9555" y="1321"/>
                  </a:cubicBezTo>
                  <a:lnTo>
                    <a:pt x="8502" y="751"/>
                  </a:lnTo>
                  <a:cubicBezTo>
                    <a:pt x="8502" y="751"/>
                    <a:pt x="8836" y="69"/>
                    <a:pt x="8539" y="2"/>
                  </a:cubicBezTo>
                  <a:cubicBezTo>
                    <a:pt x="8534" y="1"/>
                    <a:pt x="8529" y="0"/>
                    <a:pt x="8524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078;p77">
              <a:extLst>
                <a:ext uri="{FF2B5EF4-FFF2-40B4-BE49-F238E27FC236}">
                  <a16:creationId xmlns:a16="http://schemas.microsoft.com/office/drawing/2014/main" id="{E1A1E8E5-8CF5-40D0-9190-20B4A652BD86}"/>
                </a:ext>
              </a:extLst>
            </p:cNvPr>
            <p:cNvSpPr/>
            <p:nvPr/>
          </p:nvSpPr>
          <p:spPr>
            <a:xfrm>
              <a:off x="5973500" y="1230488"/>
              <a:ext cx="78800" cy="137150"/>
            </a:xfrm>
            <a:custGeom>
              <a:avLst/>
              <a:gdLst/>
              <a:ahLst/>
              <a:cxnLst/>
              <a:rect l="l" t="t" r="r" b="b"/>
              <a:pathLst>
                <a:path w="3152" h="5486" extrusionOk="0">
                  <a:moveTo>
                    <a:pt x="1068" y="1"/>
                  </a:moveTo>
                  <a:lnTo>
                    <a:pt x="1" y="4492"/>
                  </a:lnTo>
                  <a:cubicBezTo>
                    <a:pt x="1" y="4492"/>
                    <a:pt x="186" y="4907"/>
                    <a:pt x="460" y="5486"/>
                  </a:cubicBezTo>
                  <a:cubicBezTo>
                    <a:pt x="1469" y="4930"/>
                    <a:pt x="2380" y="4211"/>
                    <a:pt x="3151" y="3358"/>
                  </a:cubicBezTo>
                  <a:cubicBezTo>
                    <a:pt x="2536" y="2254"/>
                    <a:pt x="1721" y="860"/>
                    <a:pt x="10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079;p77">
              <a:extLst>
                <a:ext uri="{FF2B5EF4-FFF2-40B4-BE49-F238E27FC236}">
                  <a16:creationId xmlns:a16="http://schemas.microsoft.com/office/drawing/2014/main" id="{165331FE-59BC-4E78-ABBF-70456F280B72}"/>
                </a:ext>
              </a:extLst>
            </p:cNvPr>
            <p:cNvSpPr/>
            <p:nvPr/>
          </p:nvSpPr>
          <p:spPr>
            <a:xfrm>
              <a:off x="5930900" y="1114863"/>
              <a:ext cx="129175" cy="134000"/>
            </a:xfrm>
            <a:custGeom>
              <a:avLst/>
              <a:gdLst/>
              <a:ahLst/>
              <a:cxnLst/>
              <a:rect l="l" t="t" r="r" b="b"/>
              <a:pathLst>
                <a:path w="5167" h="5360" extrusionOk="0">
                  <a:moveTo>
                    <a:pt x="4944" y="0"/>
                  </a:moveTo>
                  <a:cubicBezTo>
                    <a:pt x="4944" y="0"/>
                    <a:pt x="4310" y="335"/>
                    <a:pt x="3818" y="335"/>
                  </a:cubicBezTo>
                  <a:cubicBezTo>
                    <a:pt x="3706" y="335"/>
                    <a:pt x="3602" y="317"/>
                    <a:pt x="3514" y="275"/>
                  </a:cubicBezTo>
                  <a:lnTo>
                    <a:pt x="3514" y="275"/>
                  </a:lnTo>
                  <a:cubicBezTo>
                    <a:pt x="3514" y="275"/>
                    <a:pt x="3555" y="996"/>
                    <a:pt x="3363" y="996"/>
                  </a:cubicBezTo>
                  <a:cubicBezTo>
                    <a:pt x="3357" y="996"/>
                    <a:pt x="3350" y="995"/>
                    <a:pt x="3343" y="994"/>
                  </a:cubicBezTo>
                  <a:cubicBezTo>
                    <a:pt x="3128" y="934"/>
                    <a:pt x="3202" y="112"/>
                    <a:pt x="2520" y="82"/>
                  </a:cubicBezTo>
                  <a:cubicBezTo>
                    <a:pt x="2509" y="81"/>
                    <a:pt x="2499" y="81"/>
                    <a:pt x="2488" y="81"/>
                  </a:cubicBezTo>
                  <a:cubicBezTo>
                    <a:pt x="1830" y="81"/>
                    <a:pt x="1583" y="972"/>
                    <a:pt x="2268" y="1490"/>
                  </a:cubicBezTo>
                  <a:cubicBezTo>
                    <a:pt x="2268" y="1490"/>
                    <a:pt x="2209" y="2395"/>
                    <a:pt x="1053" y="2535"/>
                  </a:cubicBezTo>
                  <a:lnTo>
                    <a:pt x="0" y="4329"/>
                  </a:lnTo>
                  <a:lnTo>
                    <a:pt x="2083" y="5359"/>
                  </a:lnTo>
                  <a:lnTo>
                    <a:pt x="2950" y="3091"/>
                  </a:lnTo>
                  <a:cubicBezTo>
                    <a:pt x="2950" y="3091"/>
                    <a:pt x="3352" y="3226"/>
                    <a:pt x="3778" y="3226"/>
                  </a:cubicBezTo>
                  <a:cubicBezTo>
                    <a:pt x="3991" y="3226"/>
                    <a:pt x="4210" y="3193"/>
                    <a:pt x="4388" y="3091"/>
                  </a:cubicBezTo>
                  <a:cubicBezTo>
                    <a:pt x="4914" y="2787"/>
                    <a:pt x="4848" y="1802"/>
                    <a:pt x="4848" y="1802"/>
                  </a:cubicBezTo>
                  <a:cubicBezTo>
                    <a:pt x="4848" y="1802"/>
                    <a:pt x="5144" y="1772"/>
                    <a:pt x="5159" y="1653"/>
                  </a:cubicBezTo>
                  <a:cubicBezTo>
                    <a:pt x="5166" y="1542"/>
                    <a:pt x="4952" y="1483"/>
                    <a:pt x="4937" y="1186"/>
                  </a:cubicBezTo>
                  <a:cubicBezTo>
                    <a:pt x="4914" y="890"/>
                    <a:pt x="4944" y="0"/>
                    <a:pt x="4944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080;p77">
              <a:extLst>
                <a:ext uri="{FF2B5EF4-FFF2-40B4-BE49-F238E27FC236}">
                  <a16:creationId xmlns:a16="http://schemas.microsoft.com/office/drawing/2014/main" id="{0BF21AF6-AEBB-4B7B-88AB-797739B33D9F}"/>
                </a:ext>
              </a:extLst>
            </p:cNvPr>
            <p:cNvSpPr/>
            <p:nvPr/>
          </p:nvSpPr>
          <p:spPr>
            <a:xfrm>
              <a:off x="5984075" y="1181763"/>
              <a:ext cx="20600" cy="24100"/>
            </a:xfrm>
            <a:custGeom>
              <a:avLst/>
              <a:gdLst/>
              <a:ahLst/>
              <a:cxnLst/>
              <a:rect l="l" t="t" r="r" b="b"/>
              <a:pathLst>
                <a:path w="824" h="964" extrusionOk="0">
                  <a:moveTo>
                    <a:pt x="0" y="0"/>
                  </a:moveTo>
                  <a:cubicBezTo>
                    <a:pt x="0" y="0"/>
                    <a:pt x="164" y="645"/>
                    <a:pt x="616" y="964"/>
                  </a:cubicBezTo>
                  <a:lnTo>
                    <a:pt x="823" y="408"/>
                  </a:lnTo>
                  <a:cubicBezTo>
                    <a:pt x="527" y="319"/>
                    <a:pt x="252" y="178"/>
                    <a:pt x="0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081;p77">
              <a:extLst>
                <a:ext uri="{FF2B5EF4-FFF2-40B4-BE49-F238E27FC236}">
                  <a16:creationId xmlns:a16="http://schemas.microsoft.com/office/drawing/2014/main" id="{BFFDC4A1-9D7B-44F0-B0F6-ECB4DFE68D20}"/>
                </a:ext>
              </a:extLst>
            </p:cNvPr>
            <p:cNvSpPr/>
            <p:nvPr/>
          </p:nvSpPr>
          <p:spPr>
            <a:xfrm>
              <a:off x="5784675" y="1478988"/>
              <a:ext cx="381025" cy="403425"/>
            </a:xfrm>
            <a:custGeom>
              <a:avLst/>
              <a:gdLst/>
              <a:ahLst/>
              <a:cxnLst/>
              <a:rect l="l" t="t" r="r" b="b"/>
              <a:pathLst>
                <a:path w="15241" h="16137" extrusionOk="0">
                  <a:moveTo>
                    <a:pt x="8747" y="0"/>
                  </a:moveTo>
                  <a:lnTo>
                    <a:pt x="3151" y="504"/>
                  </a:lnTo>
                  <a:lnTo>
                    <a:pt x="245" y="1920"/>
                  </a:lnTo>
                  <a:cubicBezTo>
                    <a:pt x="245" y="1920"/>
                    <a:pt x="1" y="4411"/>
                    <a:pt x="3284" y="4411"/>
                  </a:cubicBezTo>
                  <a:lnTo>
                    <a:pt x="10749" y="4411"/>
                  </a:lnTo>
                  <a:lnTo>
                    <a:pt x="10608" y="12016"/>
                  </a:lnTo>
                  <a:lnTo>
                    <a:pt x="10548" y="15581"/>
                  </a:lnTo>
                  <a:lnTo>
                    <a:pt x="11883" y="16137"/>
                  </a:lnTo>
                  <a:lnTo>
                    <a:pt x="13291" y="15766"/>
                  </a:lnTo>
                  <a:cubicBezTo>
                    <a:pt x="13291" y="15766"/>
                    <a:pt x="13565" y="14202"/>
                    <a:pt x="13891" y="12245"/>
                  </a:cubicBezTo>
                  <a:cubicBezTo>
                    <a:pt x="14218" y="10266"/>
                    <a:pt x="14610" y="7872"/>
                    <a:pt x="14818" y="6293"/>
                  </a:cubicBezTo>
                  <a:cubicBezTo>
                    <a:pt x="15240" y="3158"/>
                    <a:pt x="14766" y="630"/>
                    <a:pt x="10334" y="119"/>
                  </a:cubicBezTo>
                  <a:lnTo>
                    <a:pt x="10319" y="119"/>
                  </a:lnTo>
                  <a:cubicBezTo>
                    <a:pt x="9807" y="60"/>
                    <a:pt x="9281" y="23"/>
                    <a:pt x="8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082;p77">
              <a:extLst>
                <a:ext uri="{FF2B5EF4-FFF2-40B4-BE49-F238E27FC236}">
                  <a16:creationId xmlns:a16="http://schemas.microsoft.com/office/drawing/2014/main" id="{6C1A64A6-0D07-4A3B-B5BD-99296AB97B5D}"/>
                </a:ext>
              </a:extLst>
            </p:cNvPr>
            <p:cNvSpPr/>
            <p:nvPr/>
          </p:nvSpPr>
          <p:spPr>
            <a:xfrm>
              <a:off x="6047825" y="1868488"/>
              <a:ext cx="98975" cy="23375"/>
            </a:xfrm>
            <a:custGeom>
              <a:avLst/>
              <a:gdLst/>
              <a:ahLst/>
              <a:cxnLst/>
              <a:rect l="l" t="t" r="r" b="b"/>
              <a:pathLst>
                <a:path w="3959" h="935" extrusionOk="0">
                  <a:moveTo>
                    <a:pt x="15" y="1"/>
                  </a:moveTo>
                  <a:lnTo>
                    <a:pt x="0" y="935"/>
                  </a:lnTo>
                  <a:lnTo>
                    <a:pt x="3958" y="935"/>
                  </a:lnTo>
                  <a:lnTo>
                    <a:pt x="2765" y="186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083;p77">
              <a:extLst>
                <a:ext uri="{FF2B5EF4-FFF2-40B4-BE49-F238E27FC236}">
                  <a16:creationId xmlns:a16="http://schemas.microsoft.com/office/drawing/2014/main" id="{3919C49D-A60C-4854-A476-67F5AECEAF1E}"/>
                </a:ext>
              </a:extLst>
            </p:cNvPr>
            <p:cNvSpPr/>
            <p:nvPr/>
          </p:nvSpPr>
          <p:spPr>
            <a:xfrm>
              <a:off x="5785975" y="1195063"/>
              <a:ext cx="222025" cy="331950"/>
            </a:xfrm>
            <a:custGeom>
              <a:avLst/>
              <a:gdLst/>
              <a:ahLst/>
              <a:cxnLst/>
              <a:rect l="l" t="t" r="r" b="b"/>
              <a:pathLst>
                <a:path w="8881" h="13278" extrusionOk="0">
                  <a:moveTo>
                    <a:pt x="6023" y="0"/>
                  </a:moveTo>
                  <a:cubicBezTo>
                    <a:pt x="4848" y="0"/>
                    <a:pt x="3165" y="1266"/>
                    <a:pt x="1780" y="4849"/>
                  </a:cubicBezTo>
                  <a:cubicBezTo>
                    <a:pt x="1" y="9452"/>
                    <a:pt x="186" y="13277"/>
                    <a:pt x="186" y="13277"/>
                  </a:cubicBezTo>
                  <a:cubicBezTo>
                    <a:pt x="186" y="13277"/>
                    <a:pt x="4574" y="12869"/>
                    <a:pt x="8688" y="11357"/>
                  </a:cubicBezTo>
                  <a:cubicBezTo>
                    <a:pt x="8688" y="11357"/>
                    <a:pt x="8881" y="5405"/>
                    <a:pt x="8569" y="1425"/>
                  </a:cubicBezTo>
                  <a:cubicBezTo>
                    <a:pt x="8569" y="1425"/>
                    <a:pt x="7539" y="313"/>
                    <a:pt x="6368" y="39"/>
                  </a:cubicBezTo>
                  <a:cubicBezTo>
                    <a:pt x="6259" y="13"/>
                    <a:pt x="6144" y="0"/>
                    <a:pt x="60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084;p77">
              <a:extLst>
                <a:ext uri="{FF2B5EF4-FFF2-40B4-BE49-F238E27FC236}">
                  <a16:creationId xmlns:a16="http://schemas.microsoft.com/office/drawing/2014/main" id="{7F7A993F-87CA-449D-9CB0-5555DAF59E15}"/>
                </a:ext>
              </a:extLst>
            </p:cNvPr>
            <p:cNvSpPr/>
            <p:nvPr/>
          </p:nvSpPr>
          <p:spPr>
            <a:xfrm>
              <a:off x="5866600" y="1320538"/>
              <a:ext cx="277600" cy="134850"/>
            </a:xfrm>
            <a:custGeom>
              <a:avLst/>
              <a:gdLst/>
              <a:ahLst/>
              <a:cxnLst/>
              <a:rect l="l" t="t" r="r" b="b"/>
              <a:pathLst>
                <a:path w="11104" h="5394" extrusionOk="0">
                  <a:moveTo>
                    <a:pt x="2040" y="1"/>
                  </a:moveTo>
                  <a:cubicBezTo>
                    <a:pt x="2040" y="1"/>
                    <a:pt x="2039" y="1"/>
                    <a:pt x="2038" y="1"/>
                  </a:cubicBezTo>
                  <a:cubicBezTo>
                    <a:pt x="1987" y="16"/>
                    <a:pt x="0" y="720"/>
                    <a:pt x="0" y="720"/>
                  </a:cubicBezTo>
                  <a:cubicBezTo>
                    <a:pt x="15" y="1239"/>
                    <a:pt x="52" y="1758"/>
                    <a:pt x="89" y="2254"/>
                  </a:cubicBezTo>
                  <a:cubicBezTo>
                    <a:pt x="260" y="4347"/>
                    <a:pt x="1250" y="5394"/>
                    <a:pt x="3075" y="5394"/>
                  </a:cubicBezTo>
                  <a:cubicBezTo>
                    <a:pt x="3389" y="5394"/>
                    <a:pt x="3728" y="5363"/>
                    <a:pt x="4092" y="5301"/>
                  </a:cubicBezTo>
                  <a:cubicBezTo>
                    <a:pt x="6567" y="4878"/>
                    <a:pt x="11037" y="3136"/>
                    <a:pt x="11037" y="3136"/>
                  </a:cubicBezTo>
                  <a:lnTo>
                    <a:pt x="11104" y="3144"/>
                  </a:lnTo>
                  <a:cubicBezTo>
                    <a:pt x="11089" y="3025"/>
                    <a:pt x="11074" y="2907"/>
                    <a:pt x="11067" y="2818"/>
                  </a:cubicBezTo>
                  <a:cubicBezTo>
                    <a:pt x="11052" y="2343"/>
                    <a:pt x="11059" y="1861"/>
                    <a:pt x="11067" y="1380"/>
                  </a:cubicBezTo>
                  <a:lnTo>
                    <a:pt x="11067" y="1380"/>
                  </a:lnTo>
                  <a:lnTo>
                    <a:pt x="4032" y="2062"/>
                  </a:lnTo>
                  <a:lnTo>
                    <a:pt x="3832" y="334"/>
                  </a:lnTo>
                  <a:cubicBezTo>
                    <a:pt x="3832" y="334"/>
                    <a:pt x="2120" y="1"/>
                    <a:pt x="2040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085;p77">
              <a:extLst>
                <a:ext uri="{FF2B5EF4-FFF2-40B4-BE49-F238E27FC236}">
                  <a16:creationId xmlns:a16="http://schemas.microsoft.com/office/drawing/2014/main" id="{2167F81D-1370-4F45-98C5-300DF566A69A}"/>
                </a:ext>
              </a:extLst>
            </p:cNvPr>
            <p:cNvSpPr/>
            <p:nvPr/>
          </p:nvSpPr>
          <p:spPr>
            <a:xfrm>
              <a:off x="5864550" y="1214188"/>
              <a:ext cx="97875" cy="128050"/>
            </a:xfrm>
            <a:custGeom>
              <a:avLst/>
              <a:gdLst/>
              <a:ahLst/>
              <a:cxnLst/>
              <a:rect l="l" t="t" r="r" b="b"/>
              <a:pathLst>
                <a:path w="3915" h="5122" extrusionOk="0">
                  <a:moveTo>
                    <a:pt x="1172" y="0"/>
                  </a:moveTo>
                  <a:cubicBezTo>
                    <a:pt x="164" y="860"/>
                    <a:pt x="1" y="2921"/>
                    <a:pt x="82" y="4967"/>
                  </a:cubicBezTo>
                  <a:cubicBezTo>
                    <a:pt x="443" y="5045"/>
                    <a:pt x="947" y="5121"/>
                    <a:pt x="1521" y="5121"/>
                  </a:cubicBezTo>
                  <a:cubicBezTo>
                    <a:pt x="2255" y="5121"/>
                    <a:pt x="3103" y="4996"/>
                    <a:pt x="3914" y="4588"/>
                  </a:cubicBezTo>
                  <a:lnTo>
                    <a:pt x="3640" y="2105"/>
                  </a:lnTo>
                  <a:lnTo>
                    <a:pt x="11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2086;p77">
              <a:extLst>
                <a:ext uri="{FF2B5EF4-FFF2-40B4-BE49-F238E27FC236}">
                  <a16:creationId xmlns:a16="http://schemas.microsoft.com/office/drawing/2014/main" id="{FA5E57E5-E653-475C-8943-0AD9DFF684FD}"/>
                </a:ext>
              </a:extLst>
            </p:cNvPr>
            <p:cNvSpPr/>
            <p:nvPr/>
          </p:nvSpPr>
          <p:spPr>
            <a:xfrm>
              <a:off x="5746700" y="1588863"/>
              <a:ext cx="314125" cy="302950"/>
            </a:xfrm>
            <a:custGeom>
              <a:avLst/>
              <a:gdLst/>
              <a:ahLst/>
              <a:cxnLst/>
              <a:rect l="l" t="t" r="r" b="b"/>
              <a:pathLst>
                <a:path w="12565" h="12118" extrusionOk="0">
                  <a:moveTo>
                    <a:pt x="7969" y="1594"/>
                  </a:moveTo>
                  <a:lnTo>
                    <a:pt x="9406" y="5701"/>
                  </a:lnTo>
                  <a:lnTo>
                    <a:pt x="3158" y="5701"/>
                  </a:lnTo>
                  <a:lnTo>
                    <a:pt x="4596" y="1594"/>
                  </a:lnTo>
                  <a:close/>
                  <a:moveTo>
                    <a:pt x="2936" y="1"/>
                  </a:moveTo>
                  <a:lnTo>
                    <a:pt x="2936" y="1594"/>
                  </a:lnTo>
                  <a:lnTo>
                    <a:pt x="3514" y="1594"/>
                  </a:lnTo>
                  <a:lnTo>
                    <a:pt x="104" y="11327"/>
                  </a:lnTo>
                  <a:cubicBezTo>
                    <a:pt x="0" y="11623"/>
                    <a:pt x="126" y="11957"/>
                    <a:pt x="386" y="12075"/>
                  </a:cubicBezTo>
                  <a:cubicBezTo>
                    <a:pt x="446" y="12104"/>
                    <a:pt x="510" y="12117"/>
                    <a:pt x="573" y="12117"/>
                  </a:cubicBezTo>
                  <a:cubicBezTo>
                    <a:pt x="772" y="12117"/>
                    <a:pt x="965" y="11982"/>
                    <a:pt x="1038" y="11757"/>
                  </a:cubicBezTo>
                  <a:lnTo>
                    <a:pt x="2735" y="6894"/>
                  </a:lnTo>
                  <a:lnTo>
                    <a:pt x="9829" y="6894"/>
                  </a:lnTo>
                  <a:lnTo>
                    <a:pt x="11526" y="11757"/>
                  </a:lnTo>
                  <a:cubicBezTo>
                    <a:pt x="11605" y="11982"/>
                    <a:pt x="11795" y="12117"/>
                    <a:pt x="11996" y="12117"/>
                  </a:cubicBezTo>
                  <a:cubicBezTo>
                    <a:pt x="12059" y="12117"/>
                    <a:pt x="12124" y="12104"/>
                    <a:pt x="12186" y="12075"/>
                  </a:cubicBezTo>
                  <a:cubicBezTo>
                    <a:pt x="12446" y="11957"/>
                    <a:pt x="12564" y="11623"/>
                    <a:pt x="12460" y="11327"/>
                  </a:cubicBezTo>
                  <a:lnTo>
                    <a:pt x="9058" y="1594"/>
                  </a:lnTo>
                  <a:lnTo>
                    <a:pt x="9481" y="1594"/>
                  </a:lnTo>
                  <a:lnTo>
                    <a:pt x="9481" y="1"/>
                  </a:lnTo>
                  <a:close/>
                </a:path>
              </a:pathLst>
            </a:custGeom>
            <a:solidFill>
              <a:srgbClr val="E8E4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087;p77">
              <a:extLst>
                <a:ext uri="{FF2B5EF4-FFF2-40B4-BE49-F238E27FC236}">
                  <a16:creationId xmlns:a16="http://schemas.microsoft.com/office/drawing/2014/main" id="{20417F1A-D444-4DDC-9D1B-116A5073D4AC}"/>
                </a:ext>
              </a:extLst>
            </p:cNvPr>
            <p:cNvSpPr/>
            <p:nvPr/>
          </p:nvSpPr>
          <p:spPr>
            <a:xfrm>
              <a:off x="6036325" y="1165088"/>
              <a:ext cx="14850" cy="8550"/>
            </a:xfrm>
            <a:custGeom>
              <a:avLst/>
              <a:gdLst/>
              <a:ahLst/>
              <a:cxnLst/>
              <a:rect l="l" t="t" r="r" b="b"/>
              <a:pathLst>
                <a:path w="594" h="342" extrusionOk="0">
                  <a:moveTo>
                    <a:pt x="53" y="0"/>
                  </a:moveTo>
                  <a:cubicBezTo>
                    <a:pt x="45" y="0"/>
                    <a:pt x="30" y="0"/>
                    <a:pt x="23" y="7"/>
                  </a:cubicBezTo>
                  <a:cubicBezTo>
                    <a:pt x="8" y="22"/>
                    <a:pt x="1" y="45"/>
                    <a:pt x="8" y="59"/>
                  </a:cubicBezTo>
                  <a:cubicBezTo>
                    <a:pt x="171" y="326"/>
                    <a:pt x="542" y="341"/>
                    <a:pt x="557" y="341"/>
                  </a:cubicBezTo>
                  <a:cubicBezTo>
                    <a:pt x="579" y="341"/>
                    <a:pt x="594" y="326"/>
                    <a:pt x="594" y="304"/>
                  </a:cubicBezTo>
                  <a:cubicBezTo>
                    <a:pt x="594" y="282"/>
                    <a:pt x="579" y="260"/>
                    <a:pt x="557" y="260"/>
                  </a:cubicBezTo>
                  <a:cubicBezTo>
                    <a:pt x="557" y="260"/>
                    <a:pt x="216" y="252"/>
                    <a:pt x="75" y="22"/>
                  </a:cubicBezTo>
                  <a:cubicBezTo>
                    <a:pt x="75" y="7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88;p77">
              <a:extLst>
                <a:ext uri="{FF2B5EF4-FFF2-40B4-BE49-F238E27FC236}">
                  <a16:creationId xmlns:a16="http://schemas.microsoft.com/office/drawing/2014/main" id="{A8CD1A7C-12EA-4FA6-8CE4-4196A2C9045D}"/>
                </a:ext>
              </a:extLst>
            </p:cNvPr>
            <p:cNvSpPr/>
            <p:nvPr/>
          </p:nvSpPr>
          <p:spPr>
            <a:xfrm>
              <a:off x="6016125" y="1151813"/>
              <a:ext cx="22450" cy="8950"/>
            </a:xfrm>
            <a:custGeom>
              <a:avLst/>
              <a:gdLst/>
              <a:ahLst/>
              <a:cxnLst/>
              <a:rect l="l" t="t" r="r" b="b"/>
              <a:pathLst>
                <a:path w="898" h="358" extrusionOk="0">
                  <a:moveTo>
                    <a:pt x="369" y="0"/>
                  </a:moveTo>
                  <a:cubicBezTo>
                    <a:pt x="176" y="0"/>
                    <a:pt x="22" y="56"/>
                    <a:pt x="16" y="138"/>
                  </a:cubicBezTo>
                  <a:cubicBezTo>
                    <a:pt x="1" y="242"/>
                    <a:pt x="201" y="338"/>
                    <a:pt x="431" y="353"/>
                  </a:cubicBezTo>
                  <a:cubicBezTo>
                    <a:pt x="464" y="356"/>
                    <a:pt x="497" y="358"/>
                    <a:pt x="529" y="358"/>
                  </a:cubicBezTo>
                  <a:cubicBezTo>
                    <a:pt x="723" y="358"/>
                    <a:pt x="878" y="302"/>
                    <a:pt x="890" y="220"/>
                  </a:cubicBezTo>
                  <a:cubicBezTo>
                    <a:pt x="898" y="116"/>
                    <a:pt x="705" y="20"/>
                    <a:pt x="468" y="5"/>
                  </a:cubicBezTo>
                  <a:cubicBezTo>
                    <a:pt x="434" y="2"/>
                    <a:pt x="401" y="0"/>
                    <a:pt x="369" y="0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089;p77">
              <a:extLst>
                <a:ext uri="{FF2B5EF4-FFF2-40B4-BE49-F238E27FC236}">
                  <a16:creationId xmlns:a16="http://schemas.microsoft.com/office/drawing/2014/main" id="{F5F14720-8CD0-4117-808C-4669884D8961}"/>
                </a:ext>
              </a:extLst>
            </p:cNvPr>
            <p:cNvSpPr/>
            <p:nvPr/>
          </p:nvSpPr>
          <p:spPr>
            <a:xfrm>
              <a:off x="6030050" y="1125488"/>
              <a:ext cx="16225" cy="6275"/>
            </a:xfrm>
            <a:custGeom>
              <a:avLst/>
              <a:gdLst/>
              <a:ahLst/>
              <a:cxnLst/>
              <a:rect l="l" t="t" r="r" b="b"/>
              <a:pathLst>
                <a:path w="649" h="251" extrusionOk="0">
                  <a:moveTo>
                    <a:pt x="367" y="1"/>
                  </a:moveTo>
                  <a:cubicBezTo>
                    <a:pt x="274" y="1"/>
                    <a:pt x="181" y="28"/>
                    <a:pt x="103" y="79"/>
                  </a:cubicBezTo>
                  <a:cubicBezTo>
                    <a:pt x="0" y="152"/>
                    <a:pt x="26" y="250"/>
                    <a:pt x="129" y="250"/>
                  </a:cubicBezTo>
                  <a:cubicBezTo>
                    <a:pt x="152" y="250"/>
                    <a:pt x="178" y="246"/>
                    <a:pt x="207" y="235"/>
                  </a:cubicBezTo>
                  <a:cubicBezTo>
                    <a:pt x="274" y="202"/>
                    <a:pt x="349" y="185"/>
                    <a:pt x="426" y="185"/>
                  </a:cubicBezTo>
                  <a:cubicBezTo>
                    <a:pt x="452" y="185"/>
                    <a:pt x="478" y="187"/>
                    <a:pt x="504" y="191"/>
                  </a:cubicBezTo>
                  <a:cubicBezTo>
                    <a:pt x="514" y="195"/>
                    <a:pt x="524" y="196"/>
                    <a:pt x="534" y="196"/>
                  </a:cubicBezTo>
                  <a:cubicBezTo>
                    <a:pt x="611" y="196"/>
                    <a:pt x="649" y="75"/>
                    <a:pt x="563" y="42"/>
                  </a:cubicBezTo>
                  <a:cubicBezTo>
                    <a:pt x="501" y="15"/>
                    <a:pt x="434" y="1"/>
                    <a:pt x="367" y="1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090;p77">
              <a:extLst>
                <a:ext uri="{FF2B5EF4-FFF2-40B4-BE49-F238E27FC236}">
                  <a16:creationId xmlns:a16="http://schemas.microsoft.com/office/drawing/2014/main" id="{3D04EEB6-67D7-4AA3-A173-0E44FF532EF3}"/>
                </a:ext>
              </a:extLst>
            </p:cNvPr>
            <p:cNvSpPr/>
            <p:nvPr/>
          </p:nvSpPr>
          <p:spPr>
            <a:xfrm>
              <a:off x="5987600" y="1128213"/>
              <a:ext cx="13925" cy="11500"/>
            </a:xfrm>
            <a:custGeom>
              <a:avLst/>
              <a:gdLst/>
              <a:ahLst/>
              <a:cxnLst/>
              <a:rect l="l" t="t" r="r" b="b"/>
              <a:pathLst>
                <a:path w="557" h="460" extrusionOk="0">
                  <a:moveTo>
                    <a:pt x="37" y="0"/>
                  </a:moveTo>
                  <a:cubicBezTo>
                    <a:pt x="23" y="0"/>
                    <a:pt x="0" y="15"/>
                    <a:pt x="0" y="37"/>
                  </a:cubicBezTo>
                  <a:cubicBezTo>
                    <a:pt x="0" y="59"/>
                    <a:pt x="15" y="74"/>
                    <a:pt x="37" y="74"/>
                  </a:cubicBezTo>
                  <a:cubicBezTo>
                    <a:pt x="119" y="82"/>
                    <a:pt x="200" y="111"/>
                    <a:pt x="275" y="171"/>
                  </a:cubicBezTo>
                  <a:cubicBezTo>
                    <a:pt x="208" y="245"/>
                    <a:pt x="156" y="319"/>
                    <a:pt x="156" y="319"/>
                  </a:cubicBezTo>
                  <a:cubicBezTo>
                    <a:pt x="136" y="339"/>
                    <a:pt x="152" y="372"/>
                    <a:pt x="178" y="372"/>
                  </a:cubicBezTo>
                  <a:cubicBezTo>
                    <a:pt x="180" y="372"/>
                    <a:pt x="183" y="371"/>
                    <a:pt x="186" y="371"/>
                  </a:cubicBezTo>
                  <a:cubicBezTo>
                    <a:pt x="193" y="371"/>
                    <a:pt x="208" y="363"/>
                    <a:pt x="208" y="356"/>
                  </a:cubicBezTo>
                  <a:cubicBezTo>
                    <a:pt x="215" y="356"/>
                    <a:pt x="260" y="289"/>
                    <a:pt x="326" y="215"/>
                  </a:cubicBezTo>
                  <a:cubicBezTo>
                    <a:pt x="393" y="282"/>
                    <a:pt x="445" y="356"/>
                    <a:pt x="482" y="437"/>
                  </a:cubicBezTo>
                  <a:cubicBezTo>
                    <a:pt x="489" y="452"/>
                    <a:pt x="504" y="460"/>
                    <a:pt x="519" y="460"/>
                  </a:cubicBezTo>
                  <a:lnTo>
                    <a:pt x="527" y="460"/>
                  </a:lnTo>
                  <a:cubicBezTo>
                    <a:pt x="541" y="452"/>
                    <a:pt x="556" y="430"/>
                    <a:pt x="549" y="415"/>
                  </a:cubicBezTo>
                  <a:cubicBezTo>
                    <a:pt x="534" y="393"/>
                    <a:pt x="386" y="30"/>
                    <a:pt x="37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091;p77">
              <a:extLst>
                <a:ext uri="{FF2B5EF4-FFF2-40B4-BE49-F238E27FC236}">
                  <a16:creationId xmlns:a16="http://schemas.microsoft.com/office/drawing/2014/main" id="{27D2ED2D-821F-4265-88D1-A837AD268EB0}"/>
                </a:ext>
              </a:extLst>
            </p:cNvPr>
            <p:cNvSpPr/>
            <p:nvPr/>
          </p:nvSpPr>
          <p:spPr>
            <a:xfrm>
              <a:off x="6038375" y="1141538"/>
              <a:ext cx="5025" cy="7825"/>
            </a:xfrm>
            <a:custGeom>
              <a:avLst/>
              <a:gdLst/>
              <a:ahLst/>
              <a:cxnLst/>
              <a:rect l="l" t="t" r="r" b="b"/>
              <a:pathLst>
                <a:path w="201" h="313" extrusionOk="0">
                  <a:moveTo>
                    <a:pt x="105" y="0"/>
                  </a:moveTo>
                  <a:cubicBezTo>
                    <a:pt x="62" y="0"/>
                    <a:pt x="15" y="65"/>
                    <a:pt x="8" y="149"/>
                  </a:cubicBezTo>
                  <a:cubicBezTo>
                    <a:pt x="0" y="231"/>
                    <a:pt x="37" y="312"/>
                    <a:pt x="82" y="312"/>
                  </a:cubicBezTo>
                  <a:cubicBezTo>
                    <a:pt x="84" y="312"/>
                    <a:pt x="87" y="313"/>
                    <a:pt x="90" y="313"/>
                  </a:cubicBezTo>
                  <a:cubicBezTo>
                    <a:pt x="138" y="313"/>
                    <a:pt x="179" y="248"/>
                    <a:pt x="193" y="164"/>
                  </a:cubicBezTo>
                  <a:cubicBezTo>
                    <a:pt x="200" y="75"/>
                    <a:pt x="163" y="1"/>
                    <a:pt x="111" y="1"/>
                  </a:cubicBezTo>
                  <a:cubicBezTo>
                    <a:pt x="109" y="0"/>
                    <a:pt x="107" y="0"/>
                    <a:pt x="105" y="0"/>
                  </a:cubicBezTo>
                  <a:close/>
                </a:path>
              </a:pathLst>
            </a:custGeom>
            <a:solidFill>
              <a:srgbClr val="2F24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092;p77">
              <a:extLst>
                <a:ext uri="{FF2B5EF4-FFF2-40B4-BE49-F238E27FC236}">
                  <a16:creationId xmlns:a16="http://schemas.microsoft.com/office/drawing/2014/main" id="{765DC421-1044-48A9-99DB-44F06CBC03FA}"/>
                </a:ext>
              </a:extLst>
            </p:cNvPr>
            <p:cNvSpPr/>
            <p:nvPr/>
          </p:nvSpPr>
          <p:spPr>
            <a:xfrm>
              <a:off x="6106550" y="1344363"/>
              <a:ext cx="96950" cy="64425"/>
            </a:xfrm>
            <a:custGeom>
              <a:avLst/>
              <a:gdLst/>
              <a:ahLst/>
              <a:cxnLst/>
              <a:rect l="l" t="t" r="r" b="b"/>
              <a:pathLst>
                <a:path w="3878" h="2577" extrusionOk="0">
                  <a:moveTo>
                    <a:pt x="2503" y="1"/>
                  </a:moveTo>
                  <a:cubicBezTo>
                    <a:pt x="2299" y="1"/>
                    <a:pt x="2101" y="24"/>
                    <a:pt x="1943" y="78"/>
                  </a:cubicBezTo>
                  <a:cubicBezTo>
                    <a:pt x="1365" y="271"/>
                    <a:pt x="579" y="1249"/>
                    <a:pt x="579" y="1249"/>
                  </a:cubicBezTo>
                  <a:lnTo>
                    <a:pt x="1" y="1331"/>
                  </a:lnTo>
                  <a:lnTo>
                    <a:pt x="120" y="2213"/>
                  </a:lnTo>
                  <a:lnTo>
                    <a:pt x="950" y="2131"/>
                  </a:lnTo>
                  <a:cubicBezTo>
                    <a:pt x="1118" y="2208"/>
                    <a:pt x="1260" y="2237"/>
                    <a:pt x="1380" y="2237"/>
                  </a:cubicBezTo>
                  <a:cubicBezTo>
                    <a:pt x="1770" y="2237"/>
                    <a:pt x="1913" y="1924"/>
                    <a:pt x="1913" y="1924"/>
                  </a:cubicBezTo>
                  <a:cubicBezTo>
                    <a:pt x="2215" y="2144"/>
                    <a:pt x="2531" y="2576"/>
                    <a:pt x="2745" y="2576"/>
                  </a:cubicBezTo>
                  <a:cubicBezTo>
                    <a:pt x="2747" y="2576"/>
                    <a:pt x="2749" y="2576"/>
                    <a:pt x="2751" y="2576"/>
                  </a:cubicBezTo>
                  <a:cubicBezTo>
                    <a:pt x="2958" y="2561"/>
                    <a:pt x="2884" y="2339"/>
                    <a:pt x="2721" y="2154"/>
                  </a:cubicBezTo>
                  <a:cubicBezTo>
                    <a:pt x="2566" y="1976"/>
                    <a:pt x="2395" y="1813"/>
                    <a:pt x="2210" y="1664"/>
                  </a:cubicBezTo>
                  <a:lnTo>
                    <a:pt x="2210" y="1664"/>
                  </a:lnTo>
                  <a:cubicBezTo>
                    <a:pt x="2403" y="1702"/>
                    <a:pt x="2595" y="1746"/>
                    <a:pt x="2781" y="1813"/>
                  </a:cubicBezTo>
                  <a:cubicBezTo>
                    <a:pt x="2876" y="1853"/>
                    <a:pt x="3176" y="2329"/>
                    <a:pt x="3368" y="2329"/>
                  </a:cubicBezTo>
                  <a:cubicBezTo>
                    <a:pt x="3386" y="2329"/>
                    <a:pt x="3402" y="2325"/>
                    <a:pt x="3418" y="2317"/>
                  </a:cubicBezTo>
                  <a:cubicBezTo>
                    <a:pt x="3633" y="2191"/>
                    <a:pt x="3388" y="1842"/>
                    <a:pt x="3003" y="1516"/>
                  </a:cubicBezTo>
                  <a:cubicBezTo>
                    <a:pt x="2610" y="1190"/>
                    <a:pt x="2062" y="1175"/>
                    <a:pt x="2062" y="1175"/>
                  </a:cubicBezTo>
                  <a:cubicBezTo>
                    <a:pt x="2062" y="1175"/>
                    <a:pt x="2408" y="1150"/>
                    <a:pt x="2646" y="1150"/>
                  </a:cubicBezTo>
                  <a:cubicBezTo>
                    <a:pt x="2726" y="1150"/>
                    <a:pt x="2794" y="1153"/>
                    <a:pt x="2832" y="1160"/>
                  </a:cubicBezTo>
                  <a:cubicBezTo>
                    <a:pt x="2962" y="1186"/>
                    <a:pt x="3418" y="1438"/>
                    <a:pt x="3587" y="1438"/>
                  </a:cubicBezTo>
                  <a:cubicBezTo>
                    <a:pt x="3611" y="1438"/>
                    <a:pt x="3630" y="1432"/>
                    <a:pt x="3640" y="1420"/>
                  </a:cubicBezTo>
                  <a:cubicBezTo>
                    <a:pt x="3878" y="1131"/>
                    <a:pt x="3292" y="894"/>
                    <a:pt x="2832" y="760"/>
                  </a:cubicBezTo>
                  <a:cubicBezTo>
                    <a:pt x="2529" y="701"/>
                    <a:pt x="2225" y="664"/>
                    <a:pt x="1913" y="656"/>
                  </a:cubicBezTo>
                  <a:cubicBezTo>
                    <a:pt x="1913" y="656"/>
                    <a:pt x="2188" y="419"/>
                    <a:pt x="2447" y="382"/>
                  </a:cubicBezTo>
                  <a:cubicBezTo>
                    <a:pt x="2468" y="379"/>
                    <a:pt x="2493" y="378"/>
                    <a:pt x="2521" y="378"/>
                  </a:cubicBezTo>
                  <a:cubicBezTo>
                    <a:pt x="2721" y="378"/>
                    <a:pt x="3088" y="443"/>
                    <a:pt x="3342" y="443"/>
                  </a:cubicBezTo>
                  <a:cubicBezTo>
                    <a:pt x="3499" y="443"/>
                    <a:pt x="3613" y="418"/>
                    <a:pt x="3618" y="338"/>
                  </a:cubicBezTo>
                  <a:cubicBezTo>
                    <a:pt x="3634" y="165"/>
                    <a:pt x="3047" y="1"/>
                    <a:pt x="2503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093;p77">
              <a:extLst>
                <a:ext uri="{FF2B5EF4-FFF2-40B4-BE49-F238E27FC236}">
                  <a16:creationId xmlns:a16="http://schemas.microsoft.com/office/drawing/2014/main" id="{0F8153BF-9D36-43FE-89C7-EEEDDDFAA224}"/>
                </a:ext>
              </a:extLst>
            </p:cNvPr>
            <p:cNvSpPr/>
            <p:nvPr/>
          </p:nvSpPr>
          <p:spPr>
            <a:xfrm>
              <a:off x="6176225" y="1231763"/>
              <a:ext cx="83975" cy="92900"/>
            </a:xfrm>
            <a:custGeom>
              <a:avLst/>
              <a:gdLst/>
              <a:ahLst/>
              <a:cxnLst/>
              <a:rect l="l" t="t" r="r" b="b"/>
              <a:pathLst>
                <a:path w="3359" h="3716" extrusionOk="0">
                  <a:moveTo>
                    <a:pt x="2071" y="1"/>
                  </a:moveTo>
                  <a:cubicBezTo>
                    <a:pt x="1773" y="1"/>
                    <a:pt x="986" y="459"/>
                    <a:pt x="705" y="906"/>
                  </a:cubicBezTo>
                  <a:cubicBezTo>
                    <a:pt x="379" y="1425"/>
                    <a:pt x="394" y="2677"/>
                    <a:pt x="394" y="2677"/>
                  </a:cubicBezTo>
                  <a:lnTo>
                    <a:pt x="1" y="3107"/>
                  </a:lnTo>
                  <a:lnTo>
                    <a:pt x="653" y="3715"/>
                  </a:lnTo>
                  <a:lnTo>
                    <a:pt x="1246" y="3122"/>
                  </a:lnTo>
                  <a:cubicBezTo>
                    <a:pt x="2010" y="2922"/>
                    <a:pt x="1861" y="2351"/>
                    <a:pt x="1861" y="2351"/>
                  </a:cubicBezTo>
                  <a:cubicBezTo>
                    <a:pt x="1890" y="2349"/>
                    <a:pt x="1919" y="2349"/>
                    <a:pt x="1948" y="2349"/>
                  </a:cubicBezTo>
                  <a:cubicBezTo>
                    <a:pt x="2176" y="2349"/>
                    <a:pt x="2442" y="2392"/>
                    <a:pt x="2644" y="2392"/>
                  </a:cubicBezTo>
                  <a:cubicBezTo>
                    <a:pt x="2764" y="2392"/>
                    <a:pt x="2861" y="2377"/>
                    <a:pt x="2914" y="2329"/>
                  </a:cubicBezTo>
                  <a:cubicBezTo>
                    <a:pt x="3070" y="2181"/>
                    <a:pt x="2869" y="2062"/>
                    <a:pt x="2625" y="2018"/>
                  </a:cubicBezTo>
                  <a:cubicBezTo>
                    <a:pt x="2395" y="1981"/>
                    <a:pt x="2158" y="1966"/>
                    <a:pt x="1921" y="1958"/>
                  </a:cubicBezTo>
                  <a:cubicBezTo>
                    <a:pt x="2099" y="1869"/>
                    <a:pt x="2277" y="1788"/>
                    <a:pt x="2454" y="1714"/>
                  </a:cubicBezTo>
                  <a:cubicBezTo>
                    <a:pt x="2462" y="1712"/>
                    <a:pt x="2472" y="1711"/>
                    <a:pt x="2484" y="1711"/>
                  </a:cubicBezTo>
                  <a:cubicBezTo>
                    <a:pt x="2595" y="1711"/>
                    <a:pt x="2865" y="1785"/>
                    <a:pt x="3060" y="1785"/>
                  </a:cubicBezTo>
                  <a:cubicBezTo>
                    <a:pt x="3164" y="1785"/>
                    <a:pt x="3246" y="1764"/>
                    <a:pt x="3270" y="1699"/>
                  </a:cubicBezTo>
                  <a:cubicBezTo>
                    <a:pt x="3359" y="1469"/>
                    <a:pt x="2944" y="1351"/>
                    <a:pt x="2440" y="1351"/>
                  </a:cubicBezTo>
                  <a:cubicBezTo>
                    <a:pt x="2434" y="1350"/>
                    <a:pt x="2428" y="1350"/>
                    <a:pt x="2423" y="1350"/>
                  </a:cubicBezTo>
                  <a:cubicBezTo>
                    <a:pt x="1919" y="1350"/>
                    <a:pt x="1498" y="1677"/>
                    <a:pt x="1498" y="1677"/>
                  </a:cubicBezTo>
                  <a:cubicBezTo>
                    <a:pt x="1498" y="1677"/>
                    <a:pt x="1943" y="1254"/>
                    <a:pt x="2084" y="1180"/>
                  </a:cubicBezTo>
                  <a:cubicBezTo>
                    <a:pt x="2217" y="1106"/>
                    <a:pt x="2877" y="995"/>
                    <a:pt x="2877" y="869"/>
                  </a:cubicBezTo>
                  <a:cubicBezTo>
                    <a:pt x="2877" y="710"/>
                    <a:pt x="2769" y="652"/>
                    <a:pt x="2612" y="652"/>
                  </a:cubicBezTo>
                  <a:cubicBezTo>
                    <a:pt x="2395" y="652"/>
                    <a:pt x="2085" y="761"/>
                    <a:pt x="1832" y="869"/>
                  </a:cubicBezTo>
                  <a:cubicBezTo>
                    <a:pt x="1558" y="1010"/>
                    <a:pt x="1298" y="1180"/>
                    <a:pt x="1053" y="1365"/>
                  </a:cubicBezTo>
                  <a:cubicBezTo>
                    <a:pt x="1053" y="1365"/>
                    <a:pt x="1113" y="1017"/>
                    <a:pt x="1291" y="824"/>
                  </a:cubicBezTo>
                  <a:cubicBezTo>
                    <a:pt x="1469" y="632"/>
                    <a:pt x="2306" y="231"/>
                    <a:pt x="2173" y="39"/>
                  </a:cubicBezTo>
                  <a:cubicBezTo>
                    <a:pt x="2154" y="13"/>
                    <a:pt x="2119" y="1"/>
                    <a:pt x="2071" y="1"/>
                  </a:cubicBezTo>
                  <a:close/>
                </a:path>
              </a:pathLst>
            </a:custGeom>
            <a:solidFill>
              <a:srgbClr val="F1B2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094;p77">
              <a:extLst>
                <a:ext uri="{FF2B5EF4-FFF2-40B4-BE49-F238E27FC236}">
                  <a16:creationId xmlns:a16="http://schemas.microsoft.com/office/drawing/2014/main" id="{D23176C5-ED34-475B-88A5-59115A061830}"/>
                </a:ext>
              </a:extLst>
            </p:cNvPr>
            <p:cNvSpPr/>
            <p:nvPr/>
          </p:nvSpPr>
          <p:spPr>
            <a:xfrm>
              <a:off x="5790625" y="1478988"/>
              <a:ext cx="212550" cy="48025"/>
            </a:xfrm>
            <a:custGeom>
              <a:avLst/>
              <a:gdLst/>
              <a:ahLst/>
              <a:cxnLst/>
              <a:rect l="l" t="t" r="r" b="b"/>
              <a:pathLst>
                <a:path w="8502" h="1921" fill="none" extrusionOk="0">
                  <a:moveTo>
                    <a:pt x="8502" y="0"/>
                  </a:moveTo>
                  <a:cubicBezTo>
                    <a:pt x="8502" y="0"/>
                    <a:pt x="2735" y="1883"/>
                    <a:pt x="0" y="1920"/>
                  </a:cubicBezTo>
                </a:path>
              </a:pathLst>
            </a:custGeom>
            <a:noFill/>
            <a:ln w="1100" cap="rnd" cmpd="sng">
              <a:solidFill>
                <a:srgbClr val="03233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095;p77">
              <a:extLst>
                <a:ext uri="{FF2B5EF4-FFF2-40B4-BE49-F238E27FC236}">
                  <a16:creationId xmlns:a16="http://schemas.microsoft.com/office/drawing/2014/main" id="{C506F6B9-5330-41DD-A349-39B1A4A2ADF5}"/>
                </a:ext>
              </a:extLst>
            </p:cNvPr>
            <p:cNvSpPr/>
            <p:nvPr/>
          </p:nvSpPr>
          <p:spPr>
            <a:xfrm>
              <a:off x="5866775" y="1254013"/>
              <a:ext cx="96750" cy="88975"/>
            </a:xfrm>
            <a:custGeom>
              <a:avLst/>
              <a:gdLst/>
              <a:ahLst/>
              <a:cxnLst/>
              <a:rect l="l" t="t" r="r" b="b"/>
              <a:pathLst>
                <a:path w="3870" h="3559" extrusionOk="0">
                  <a:moveTo>
                    <a:pt x="3825" y="1"/>
                  </a:moveTo>
                  <a:cubicBezTo>
                    <a:pt x="3810" y="498"/>
                    <a:pt x="3810" y="994"/>
                    <a:pt x="3803" y="1498"/>
                  </a:cubicBezTo>
                  <a:cubicBezTo>
                    <a:pt x="3788" y="1986"/>
                    <a:pt x="3788" y="2481"/>
                    <a:pt x="3788" y="2968"/>
                  </a:cubicBezTo>
                  <a:lnTo>
                    <a:pt x="3788" y="2968"/>
                  </a:lnTo>
                  <a:cubicBezTo>
                    <a:pt x="3499" y="3097"/>
                    <a:pt x="3202" y="3205"/>
                    <a:pt x="2899" y="3285"/>
                  </a:cubicBezTo>
                  <a:cubicBezTo>
                    <a:pt x="2587" y="3366"/>
                    <a:pt x="2261" y="3425"/>
                    <a:pt x="1942" y="3455"/>
                  </a:cubicBezTo>
                  <a:cubicBezTo>
                    <a:pt x="1701" y="3483"/>
                    <a:pt x="1459" y="3498"/>
                    <a:pt x="1220" y="3498"/>
                  </a:cubicBezTo>
                  <a:cubicBezTo>
                    <a:pt x="1137" y="3498"/>
                    <a:pt x="1054" y="3496"/>
                    <a:pt x="971" y="3492"/>
                  </a:cubicBezTo>
                  <a:cubicBezTo>
                    <a:pt x="645" y="3477"/>
                    <a:pt x="319" y="3440"/>
                    <a:pt x="0" y="3374"/>
                  </a:cubicBezTo>
                  <a:lnTo>
                    <a:pt x="0" y="3374"/>
                  </a:lnTo>
                  <a:cubicBezTo>
                    <a:pt x="319" y="3455"/>
                    <a:pt x="638" y="3514"/>
                    <a:pt x="964" y="3537"/>
                  </a:cubicBezTo>
                  <a:cubicBezTo>
                    <a:pt x="1127" y="3551"/>
                    <a:pt x="1292" y="3559"/>
                    <a:pt x="1457" y="3559"/>
                  </a:cubicBezTo>
                  <a:cubicBezTo>
                    <a:pt x="1622" y="3559"/>
                    <a:pt x="1787" y="3551"/>
                    <a:pt x="1950" y="3537"/>
                  </a:cubicBezTo>
                  <a:cubicBezTo>
                    <a:pt x="2276" y="3507"/>
                    <a:pt x="2602" y="3448"/>
                    <a:pt x="2921" y="3366"/>
                  </a:cubicBezTo>
                  <a:cubicBezTo>
                    <a:pt x="3240" y="3292"/>
                    <a:pt x="3551" y="3181"/>
                    <a:pt x="3847" y="3040"/>
                  </a:cubicBezTo>
                  <a:cubicBezTo>
                    <a:pt x="3862" y="3033"/>
                    <a:pt x="3870" y="3018"/>
                    <a:pt x="3870" y="2995"/>
                  </a:cubicBezTo>
                  <a:cubicBezTo>
                    <a:pt x="3870" y="2499"/>
                    <a:pt x="3862" y="1995"/>
                    <a:pt x="3862" y="1498"/>
                  </a:cubicBezTo>
                  <a:cubicBezTo>
                    <a:pt x="3855" y="1002"/>
                    <a:pt x="3840" y="498"/>
                    <a:pt x="3825" y="1"/>
                  </a:cubicBezTo>
                  <a:close/>
                </a:path>
              </a:pathLst>
            </a:custGeom>
            <a:solidFill>
              <a:srgbClr val="1519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" name="Google Shape;2096;p77">
            <a:extLst>
              <a:ext uri="{FF2B5EF4-FFF2-40B4-BE49-F238E27FC236}">
                <a16:creationId xmlns:a16="http://schemas.microsoft.com/office/drawing/2014/main" id="{EA975A38-CB5B-42FD-8B31-AEDAA1FC30AD}"/>
              </a:ext>
            </a:extLst>
          </p:cNvPr>
          <p:cNvGrpSpPr/>
          <p:nvPr/>
        </p:nvGrpSpPr>
        <p:grpSpPr>
          <a:xfrm>
            <a:off x="5089587" y="1330426"/>
            <a:ext cx="1452481" cy="2929573"/>
            <a:chOff x="9186600" y="6993900"/>
            <a:chExt cx="1882275" cy="3923750"/>
          </a:xfrm>
        </p:grpSpPr>
        <p:sp>
          <p:nvSpPr>
            <p:cNvPr id="218" name="Google Shape;2097;p77">
              <a:extLst>
                <a:ext uri="{FF2B5EF4-FFF2-40B4-BE49-F238E27FC236}">
                  <a16:creationId xmlns:a16="http://schemas.microsoft.com/office/drawing/2014/main" id="{C0D9695A-B41D-47D3-87D5-853E1C7AA292}"/>
                </a:ext>
              </a:extLst>
            </p:cNvPr>
            <p:cNvSpPr/>
            <p:nvPr/>
          </p:nvSpPr>
          <p:spPr>
            <a:xfrm>
              <a:off x="10993625" y="7932025"/>
              <a:ext cx="75250" cy="84375"/>
            </a:xfrm>
            <a:custGeom>
              <a:avLst/>
              <a:gdLst/>
              <a:ahLst/>
              <a:cxnLst/>
              <a:rect l="l" t="t" r="r" b="b"/>
              <a:pathLst>
                <a:path w="3010" h="3375" extrusionOk="0">
                  <a:moveTo>
                    <a:pt x="2615" y="0"/>
                  </a:moveTo>
                  <a:lnTo>
                    <a:pt x="518" y="1155"/>
                  </a:lnTo>
                  <a:lnTo>
                    <a:pt x="1" y="2158"/>
                  </a:lnTo>
                  <a:lnTo>
                    <a:pt x="2493" y="3374"/>
                  </a:lnTo>
                  <a:lnTo>
                    <a:pt x="3010" y="2462"/>
                  </a:lnTo>
                  <a:lnTo>
                    <a:pt x="2615" y="0"/>
                  </a:lnTo>
                  <a:close/>
                </a:path>
              </a:pathLst>
            </a:custGeom>
            <a:solidFill>
              <a:srgbClr val="FFF8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098;p77">
              <a:extLst>
                <a:ext uri="{FF2B5EF4-FFF2-40B4-BE49-F238E27FC236}">
                  <a16:creationId xmlns:a16="http://schemas.microsoft.com/office/drawing/2014/main" id="{B36E0586-291A-4054-89DB-62BD33B993F2}"/>
                </a:ext>
              </a:extLst>
            </p:cNvPr>
            <p:cNvSpPr/>
            <p:nvPr/>
          </p:nvSpPr>
          <p:spPr>
            <a:xfrm>
              <a:off x="11036175" y="7932025"/>
              <a:ext cx="27400" cy="28475"/>
            </a:xfrm>
            <a:custGeom>
              <a:avLst/>
              <a:gdLst/>
              <a:ahLst/>
              <a:cxnLst/>
              <a:rect l="l" t="t" r="r" b="b"/>
              <a:pathLst>
                <a:path w="1096" h="1139" extrusionOk="0">
                  <a:moveTo>
                    <a:pt x="913" y="0"/>
                  </a:moveTo>
                  <a:lnTo>
                    <a:pt x="1" y="517"/>
                  </a:lnTo>
                  <a:cubicBezTo>
                    <a:pt x="1" y="517"/>
                    <a:pt x="1" y="1138"/>
                    <a:pt x="862" y="1138"/>
                  </a:cubicBezTo>
                  <a:cubicBezTo>
                    <a:pt x="933" y="1138"/>
                    <a:pt x="1011" y="1134"/>
                    <a:pt x="1095" y="1125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rgbClr val="2A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" name="Google Shape;2099;p77">
              <a:extLst>
                <a:ext uri="{FF2B5EF4-FFF2-40B4-BE49-F238E27FC236}">
                  <a16:creationId xmlns:a16="http://schemas.microsoft.com/office/drawing/2014/main" id="{9124D769-5362-48A5-BE87-4BE6147C8512}"/>
                </a:ext>
              </a:extLst>
            </p:cNvPr>
            <p:cNvGrpSpPr/>
            <p:nvPr/>
          </p:nvGrpSpPr>
          <p:grpSpPr>
            <a:xfrm>
              <a:off x="9186600" y="6993900"/>
              <a:ext cx="1881525" cy="3923750"/>
              <a:chOff x="9186600" y="6993900"/>
              <a:chExt cx="1881525" cy="3923750"/>
            </a:xfrm>
          </p:grpSpPr>
          <p:sp>
            <p:nvSpPr>
              <p:cNvPr id="221" name="Google Shape;2100;p77">
                <a:extLst>
                  <a:ext uri="{FF2B5EF4-FFF2-40B4-BE49-F238E27FC236}">
                    <a16:creationId xmlns:a16="http://schemas.microsoft.com/office/drawing/2014/main" id="{AD4A02E4-7E4F-49D8-9DC4-0413A7FC1B3D}"/>
                  </a:ext>
                </a:extLst>
              </p:cNvPr>
              <p:cNvSpPr/>
              <p:nvPr/>
            </p:nvSpPr>
            <p:spPr>
              <a:xfrm>
                <a:off x="9375825" y="6994775"/>
                <a:ext cx="747000" cy="894025"/>
              </a:xfrm>
              <a:custGeom>
                <a:avLst/>
                <a:gdLst/>
                <a:ahLst/>
                <a:cxnLst/>
                <a:rect l="l" t="t" r="r" b="b"/>
                <a:pathLst>
                  <a:path w="29880" h="35761" extrusionOk="0">
                    <a:moveTo>
                      <a:pt x="21033" y="0"/>
                    </a:moveTo>
                    <a:cubicBezTo>
                      <a:pt x="19992" y="0"/>
                      <a:pt x="18947" y="112"/>
                      <a:pt x="17934" y="316"/>
                    </a:cubicBezTo>
                    <a:cubicBezTo>
                      <a:pt x="8567" y="2288"/>
                      <a:pt x="7168" y="23570"/>
                      <a:pt x="937" y="23570"/>
                    </a:cubicBezTo>
                    <a:cubicBezTo>
                      <a:pt x="636" y="23570"/>
                      <a:pt x="325" y="23520"/>
                      <a:pt x="0" y="23417"/>
                    </a:cubicBezTo>
                    <a:lnTo>
                      <a:pt x="0" y="23417"/>
                    </a:lnTo>
                    <a:cubicBezTo>
                      <a:pt x="1" y="23418"/>
                      <a:pt x="10016" y="35760"/>
                      <a:pt x="17567" y="35760"/>
                    </a:cubicBezTo>
                    <a:cubicBezTo>
                      <a:pt x="17876" y="35760"/>
                      <a:pt x="18181" y="35740"/>
                      <a:pt x="18481" y="35697"/>
                    </a:cubicBezTo>
                    <a:lnTo>
                      <a:pt x="18055" y="29679"/>
                    </a:lnTo>
                    <a:cubicBezTo>
                      <a:pt x="18055" y="29679"/>
                      <a:pt x="11156" y="28858"/>
                      <a:pt x="12007" y="28463"/>
                    </a:cubicBezTo>
                    <a:cubicBezTo>
                      <a:pt x="12827" y="28037"/>
                      <a:pt x="18572" y="25879"/>
                      <a:pt x="19697" y="25241"/>
                    </a:cubicBezTo>
                    <a:cubicBezTo>
                      <a:pt x="20571" y="24744"/>
                      <a:pt x="21244" y="24689"/>
                      <a:pt x="21500" y="24689"/>
                    </a:cubicBezTo>
                    <a:cubicBezTo>
                      <a:pt x="21573" y="24689"/>
                      <a:pt x="21612" y="24694"/>
                      <a:pt x="21612" y="24694"/>
                    </a:cubicBezTo>
                    <a:lnTo>
                      <a:pt x="29758" y="5788"/>
                    </a:lnTo>
                    <a:cubicBezTo>
                      <a:pt x="29879" y="4663"/>
                      <a:pt x="27873" y="2019"/>
                      <a:pt x="26901" y="1441"/>
                    </a:cubicBezTo>
                    <a:cubicBezTo>
                      <a:pt x="25127" y="433"/>
                      <a:pt x="23085" y="0"/>
                      <a:pt x="21033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101;p77">
                <a:extLst>
                  <a:ext uri="{FF2B5EF4-FFF2-40B4-BE49-F238E27FC236}">
                    <a16:creationId xmlns:a16="http://schemas.microsoft.com/office/drawing/2014/main" id="{A43F697E-204C-4A27-9919-1B4951993DFD}"/>
                  </a:ext>
                </a:extLst>
              </p:cNvPr>
              <p:cNvSpPr/>
              <p:nvPr/>
            </p:nvSpPr>
            <p:spPr>
              <a:xfrm>
                <a:off x="9785400" y="7036650"/>
                <a:ext cx="386050" cy="588975"/>
              </a:xfrm>
              <a:custGeom>
                <a:avLst/>
                <a:gdLst/>
                <a:ahLst/>
                <a:cxnLst/>
                <a:rect l="l" t="t" r="r" b="b"/>
                <a:pathLst>
                  <a:path w="15442" h="23559" extrusionOk="0">
                    <a:moveTo>
                      <a:pt x="7631" y="1"/>
                    </a:moveTo>
                    <a:cubicBezTo>
                      <a:pt x="7167" y="1"/>
                      <a:pt x="6794" y="55"/>
                      <a:pt x="6566" y="100"/>
                    </a:cubicBezTo>
                    <a:cubicBezTo>
                      <a:pt x="5654" y="252"/>
                      <a:pt x="2493" y="435"/>
                      <a:pt x="2706" y="7790"/>
                    </a:cubicBezTo>
                    <a:cubicBezTo>
                      <a:pt x="2706" y="7942"/>
                      <a:pt x="2584" y="8064"/>
                      <a:pt x="2432" y="8064"/>
                    </a:cubicBezTo>
                    <a:cubicBezTo>
                      <a:pt x="2353" y="8064"/>
                      <a:pt x="2259" y="8062"/>
                      <a:pt x="2155" y="8062"/>
                    </a:cubicBezTo>
                    <a:cubicBezTo>
                      <a:pt x="1471" y="8062"/>
                      <a:pt x="368" y="8154"/>
                      <a:pt x="183" y="9553"/>
                    </a:cubicBezTo>
                    <a:cubicBezTo>
                      <a:pt x="1" y="11195"/>
                      <a:pt x="1551" y="12107"/>
                      <a:pt x="2493" y="12167"/>
                    </a:cubicBezTo>
                    <a:cubicBezTo>
                      <a:pt x="2767" y="12167"/>
                      <a:pt x="3375" y="12228"/>
                      <a:pt x="3557" y="12441"/>
                    </a:cubicBezTo>
                    <a:cubicBezTo>
                      <a:pt x="4134" y="13049"/>
                      <a:pt x="4408" y="14386"/>
                      <a:pt x="4834" y="16058"/>
                    </a:cubicBezTo>
                    <a:cubicBezTo>
                      <a:pt x="5776" y="19766"/>
                      <a:pt x="2888" y="21438"/>
                      <a:pt x="2888" y="21438"/>
                    </a:cubicBezTo>
                    <a:cubicBezTo>
                      <a:pt x="2888" y="21438"/>
                      <a:pt x="7184" y="23559"/>
                      <a:pt x="10021" y="23559"/>
                    </a:cubicBezTo>
                    <a:cubicBezTo>
                      <a:pt x="11440" y="23559"/>
                      <a:pt x="12493" y="23029"/>
                      <a:pt x="12463" y="21438"/>
                    </a:cubicBezTo>
                    <a:cubicBezTo>
                      <a:pt x="12463" y="21438"/>
                      <a:pt x="11703" y="12654"/>
                      <a:pt x="11764" y="12623"/>
                    </a:cubicBezTo>
                    <a:cubicBezTo>
                      <a:pt x="12524" y="11863"/>
                      <a:pt x="15442" y="11529"/>
                      <a:pt x="13588" y="5268"/>
                    </a:cubicBezTo>
                    <a:cubicBezTo>
                      <a:pt x="12250" y="728"/>
                      <a:pt x="9334" y="1"/>
                      <a:pt x="763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102;p77">
                <a:extLst>
                  <a:ext uri="{FF2B5EF4-FFF2-40B4-BE49-F238E27FC236}">
                    <a16:creationId xmlns:a16="http://schemas.microsoft.com/office/drawing/2014/main" id="{054983AE-8DC5-4CE3-85DA-B31580BBD1D6}"/>
                  </a:ext>
                </a:extLst>
              </p:cNvPr>
              <p:cNvSpPr/>
              <p:nvPr/>
            </p:nvSpPr>
            <p:spPr>
              <a:xfrm>
                <a:off x="9759525" y="7022525"/>
                <a:ext cx="264500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8599" extrusionOk="0">
                    <a:moveTo>
                      <a:pt x="8929" y="1"/>
                    </a:moveTo>
                    <a:cubicBezTo>
                      <a:pt x="1" y="1"/>
                      <a:pt x="3619" y="8599"/>
                      <a:pt x="3619" y="8599"/>
                    </a:cubicBezTo>
                    <a:cubicBezTo>
                      <a:pt x="4653" y="7930"/>
                      <a:pt x="10580" y="88"/>
                      <a:pt x="10580" y="88"/>
                    </a:cubicBezTo>
                    <a:cubicBezTo>
                      <a:pt x="9987" y="29"/>
                      <a:pt x="9438" y="1"/>
                      <a:pt x="8929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103;p77">
                <a:extLst>
                  <a:ext uri="{FF2B5EF4-FFF2-40B4-BE49-F238E27FC236}">
                    <a16:creationId xmlns:a16="http://schemas.microsoft.com/office/drawing/2014/main" id="{02B15592-59CE-4EBE-8B0E-8A7B1DFE426D}"/>
                  </a:ext>
                </a:extLst>
              </p:cNvPr>
              <p:cNvSpPr/>
              <p:nvPr/>
            </p:nvSpPr>
            <p:spPr>
              <a:xfrm>
                <a:off x="9309775" y="6993900"/>
                <a:ext cx="634975" cy="514800"/>
              </a:xfrm>
              <a:custGeom>
                <a:avLst/>
                <a:gdLst/>
                <a:ahLst/>
                <a:cxnLst/>
                <a:rect l="l" t="t" r="r" b="b"/>
                <a:pathLst>
                  <a:path w="25399" h="20592" extrusionOk="0">
                    <a:moveTo>
                      <a:pt x="23366" y="0"/>
                    </a:moveTo>
                    <a:cubicBezTo>
                      <a:pt x="21548" y="0"/>
                      <a:pt x="19781" y="491"/>
                      <a:pt x="18175" y="1446"/>
                    </a:cubicBezTo>
                    <a:cubicBezTo>
                      <a:pt x="16138" y="2692"/>
                      <a:pt x="14527" y="4516"/>
                      <a:pt x="13098" y="6400"/>
                    </a:cubicBezTo>
                    <a:cubicBezTo>
                      <a:pt x="11609" y="8437"/>
                      <a:pt x="10332" y="10595"/>
                      <a:pt x="9025" y="12753"/>
                    </a:cubicBezTo>
                    <a:cubicBezTo>
                      <a:pt x="7870" y="14607"/>
                      <a:pt x="6715" y="16552"/>
                      <a:pt x="5196" y="18133"/>
                    </a:cubicBezTo>
                    <a:cubicBezTo>
                      <a:pt x="4206" y="19195"/>
                      <a:pt x="2986" y="20008"/>
                      <a:pt x="1596" y="20008"/>
                    </a:cubicBezTo>
                    <a:cubicBezTo>
                      <a:pt x="1237" y="20008"/>
                      <a:pt x="866" y="19954"/>
                      <a:pt x="484" y="19835"/>
                    </a:cubicBezTo>
                    <a:cubicBezTo>
                      <a:pt x="448" y="19823"/>
                      <a:pt x="414" y="19817"/>
                      <a:pt x="383" y="19817"/>
                    </a:cubicBezTo>
                    <a:cubicBezTo>
                      <a:pt x="94" y="19817"/>
                      <a:pt x="1" y="20273"/>
                      <a:pt x="302" y="20382"/>
                    </a:cubicBezTo>
                    <a:cubicBezTo>
                      <a:pt x="759" y="20526"/>
                      <a:pt x="1199" y="20592"/>
                      <a:pt x="1624" y="20592"/>
                    </a:cubicBezTo>
                    <a:cubicBezTo>
                      <a:pt x="4788" y="20592"/>
                      <a:pt x="7069" y="16928"/>
                      <a:pt x="8570" y="14516"/>
                    </a:cubicBezTo>
                    <a:cubicBezTo>
                      <a:pt x="9907" y="12418"/>
                      <a:pt x="11123" y="10260"/>
                      <a:pt x="12521" y="8224"/>
                    </a:cubicBezTo>
                    <a:cubicBezTo>
                      <a:pt x="13889" y="6187"/>
                      <a:pt x="15439" y="4181"/>
                      <a:pt x="17415" y="2661"/>
                    </a:cubicBezTo>
                    <a:cubicBezTo>
                      <a:pt x="19176" y="1322"/>
                      <a:pt x="21241" y="569"/>
                      <a:pt x="23412" y="569"/>
                    </a:cubicBezTo>
                    <a:cubicBezTo>
                      <a:pt x="23901" y="569"/>
                      <a:pt x="24395" y="608"/>
                      <a:pt x="24892" y="686"/>
                    </a:cubicBezTo>
                    <a:cubicBezTo>
                      <a:pt x="24902" y="687"/>
                      <a:pt x="24912" y="687"/>
                      <a:pt x="24921" y="687"/>
                    </a:cubicBezTo>
                    <a:cubicBezTo>
                      <a:pt x="25265" y="687"/>
                      <a:pt x="25399" y="168"/>
                      <a:pt x="25044" y="139"/>
                    </a:cubicBezTo>
                    <a:cubicBezTo>
                      <a:pt x="24482" y="46"/>
                      <a:pt x="23921" y="0"/>
                      <a:pt x="23366" y="0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104;p77">
                <a:extLst>
                  <a:ext uri="{FF2B5EF4-FFF2-40B4-BE49-F238E27FC236}">
                    <a16:creationId xmlns:a16="http://schemas.microsoft.com/office/drawing/2014/main" id="{4598B6E0-42F9-4668-AE3F-F673F96AC45A}"/>
                  </a:ext>
                </a:extLst>
              </p:cNvPr>
              <p:cNvSpPr/>
              <p:nvPr/>
            </p:nvSpPr>
            <p:spPr>
              <a:xfrm>
                <a:off x="9818850" y="7036100"/>
                <a:ext cx="199875" cy="202675"/>
              </a:xfrm>
              <a:custGeom>
                <a:avLst/>
                <a:gdLst/>
                <a:ahLst/>
                <a:cxnLst/>
                <a:rect l="l" t="t" r="r" b="b"/>
                <a:pathLst>
                  <a:path w="7995" h="8107" extrusionOk="0">
                    <a:moveTo>
                      <a:pt x="7531" y="1"/>
                    </a:moveTo>
                    <a:cubicBezTo>
                      <a:pt x="7386" y="1"/>
                      <a:pt x="7249" y="92"/>
                      <a:pt x="7265" y="274"/>
                    </a:cubicBezTo>
                    <a:cubicBezTo>
                      <a:pt x="7417" y="2159"/>
                      <a:pt x="6262" y="4074"/>
                      <a:pt x="5046" y="5442"/>
                    </a:cubicBezTo>
                    <a:cubicBezTo>
                      <a:pt x="3985" y="6614"/>
                      <a:pt x="2411" y="7531"/>
                      <a:pt x="795" y="7531"/>
                    </a:cubicBezTo>
                    <a:cubicBezTo>
                      <a:pt x="652" y="7531"/>
                      <a:pt x="508" y="7523"/>
                      <a:pt x="365" y="7508"/>
                    </a:cubicBezTo>
                    <a:cubicBezTo>
                      <a:pt x="355" y="7508"/>
                      <a:pt x="346" y="7507"/>
                      <a:pt x="337" y="7507"/>
                    </a:cubicBezTo>
                    <a:cubicBezTo>
                      <a:pt x="0" y="7507"/>
                      <a:pt x="9" y="8056"/>
                      <a:pt x="365" y="8086"/>
                    </a:cubicBezTo>
                    <a:cubicBezTo>
                      <a:pt x="509" y="8100"/>
                      <a:pt x="653" y="8106"/>
                      <a:pt x="797" y="8106"/>
                    </a:cubicBezTo>
                    <a:cubicBezTo>
                      <a:pt x="2564" y="8106"/>
                      <a:pt x="4289" y="7102"/>
                      <a:pt x="5441" y="5837"/>
                    </a:cubicBezTo>
                    <a:cubicBezTo>
                      <a:pt x="6748" y="4378"/>
                      <a:pt x="7994" y="2311"/>
                      <a:pt x="7842" y="274"/>
                    </a:cubicBezTo>
                    <a:cubicBezTo>
                      <a:pt x="7827" y="92"/>
                      <a:pt x="7675" y="1"/>
                      <a:pt x="7531" y="1"/>
                    </a:cubicBezTo>
                    <a:close/>
                  </a:path>
                </a:pathLst>
              </a:custGeom>
              <a:solidFill>
                <a:srgbClr val="7C43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105;p77">
                <a:extLst>
                  <a:ext uri="{FF2B5EF4-FFF2-40B4-BE49-F238E27FC236}">
                    <a16:creationId xmlns:a16="http://schemas.microsoft.com/office/drawing/2014/main" id="{C1AFACC9-C6AF-4CB2-BAF8-61BCF6804EA1}"/>
                  </a:ext>
                </a:extLst>
              </p:cNvPr>
              <p:cNvSpPr/>
              <p:nvPr/>
            </p:nvSpPr>
            <p:spPr>
              <a:xfrm>
                <a:off x="9953575" y="7352225"/>
                <a:ext cx="138175" cy="95200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3808" extrusionOk="0">
                    <a:moveTo>
                      <a:pt x="5037" y="0"/>
                    </a:moveTo>
                    <a:cubicBezTo>
                      <a:pt x="5036" y="0"/>
                      <a:pt x="2701" y="437"/>
                      <a:pt x="1237" y="437"/>
                    </a:cubicBezTo>
                    <a:cubicBezTo>
                      <a:pt x="1108" y="437"/>
                      <a:pt x="986" y="433"/>
                      <a:pt x="873" y="426"/>
                    </a:cubicBezTo>
                    <a:cubicBezTo>
                      <a:pt x="865" y="425"/>
                      <a:pt x="857" y="425"/>
                      <a:pt x="850" y="425"/>
                    </a:cubicBezTo>
                    <a:cubicBezTo>
                      <a:pt x="1" y="425"/>
                      <a:pt x="2669" y="3808"/>
                      <a:pt x="4212" y="3808"/>
                    </a:cubicBezTo>
                    <a:cubicBezTo>
                      <a:pt x="5026" y="3808"/>
                      <a:pt x="5527" y="2869"/>
                      <a:pt x="5037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106;p77">
                <a:extLst>
                  <a:ext uri="{FF2B5EF4-FFF2-40B4-BE49-F238E27FC236}">
                    <a16:creationId xmlns:a16="http://schemas.microsoft.com/office/drawing/2014/main" id="{412B3D4A-A628-4E6A-AFD9-E89C946C1026}"/>
                  </a:ext>
                </a:extLst>
              </p:cNvPr>
              <p:cNvSpPr/>
              <p:nvPr/>
            </p:nvSpPr>
            <p:spPr>
              <a:xfrm>
                <a:off x="10041475" y="10538425"/>
                <a:ext cx="189250" cy="26655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10662" extrusionOk="0">
                    <a:moveTo>
                      <a:pt x="7570" y="1"/>
                    </a:moveTo>
                    <a:lnTo>
                      <a:pt x="1" y="183"/>
                    </a:lnTo>
                    <a:lnTo>
                      <a:pt x="1004" y="7326"/>
                    </a:lnTo>
                    <a:cubicBezTo>
                      <a:pt x="1004" y="7326"/>
                      <a:pt x="2137" y="10662"/>
                      <a:pt x="3382" y="10662"/>
                    </a:cubicBezTo>
                    <a:cubicBezTo>
                      <a:pt x="3621" y="10662"/>
                      <a:pt x="3864" y="10538"/>
                      <a:pt x="4104" y="10244"/>
                    </a:cubicBezTo>
                    <a:cubicBezTo>
                      <a:pt x="5594" y="8390"/>
                      <a:pt x="7083" y="7418"/>
                      <a:pt x="7083" y="7418"/>
                    </a:cubicBezTo>
                    <a:lnTo>
                      <a:pt x="7570" y="1"/>
                    </a:ln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107;p77">
                <a:extLst>
                  <a:ext uri="{FF2B5EF4-FFF2-40B4-BE49-F238E27FC236}">
                    <a16:creationId xmlns:a16="http://schemas.microsoft.com/office/drawing/2014/main" id="{B5E1D3FA-6ADA-48FB-80FD-17E7849CC65D}"/>
                  </a:ext>
                </a:extLst>
              </p:cNvPr>
              <p:cNvSpPr/>
              <p:nvPr/>
            </p:nvSpPr>
            <p:spPr>
              <a:xfrm>
                <a:off x="9285400" y="10529325"/>
                <a:ext cx="159600" cy="2143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8573" extrusionOk="0">
                    <a:moveTo>
                      <a:pt x="0" y="0"/>
                    </a:moveTo>
                    <a:lnTo>
                      <a:pt x="183" y="6596"/>
                    </a:lnTo>
                    <a:cubicBezTo>
                      <a:pt x="183" y="6596"/>
                      <a:pt x="760" y="8511"/>
                      <a:pt x="1885" y="8572"/>
                    </a:cubicBezTo>
                    <a:cubicBezTo>
                      <a:pt x="1891" y="8572"/>
                      <a:pt x="1897" y="8572"/>
                      <a:pt x="1904" y="8572"/>
                    </a:cubicBezTo>
                    <a:cubicBezTo>
                      <a:pt x="2527" y="8572"/>
                      <a:pt x="4164" y="7143"/>
                      <a:pt x="4164" y="7143"/>
                    </a:cubicBezTo>
                    <a:lnTo>
                      <a:pt x="6383" y="0"/>
                    </a:ln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108;p77">
                <a:extLst>
                  <a:ext uri="{FF2B5EF4-FFF2-40B4-BE49-F238E27FC236}">
                    <a16:creationId xmlns:a16="http://schemas.microsoft.com/office/drawing/2014/main" id="{74118003-4D4E-445B-8381-7DE450D138E3}"/>
                  </a:ext>
                </a:extLst>
              </p:cNvPr>
              <p:cNvSpPr/>
              <p:nvPr/>
            </p:nvSpPr>
            <p:spPr>
              <a:xfrm>
                <a:off x="10045275" y="10694025"/>
                <a:ext cx="342750" cy="167400"/>
              </a:xfrm>
              <a:custGeom>
                <a:avLst/>
                <a:gdLst/>
                <a:ahLst/>
                <a:cxnLst/>
                <a:rect l="l" t="t" r="r" b="b"/>
                <a:pathLst>
                  <a:path w="13710" h="6696" extrusionOk="0">
                    <a:moveTo>
                      <a:pt x="951" y="0"/>
                    </a:moveTo>
                    <a:cubicBezTo>
                      <a:pt x="918" y="0"/>
                      <a:pt x="884" y="3"/>
                      <a:pt x="852" y="8"/>
                    </a:cubicBezTo>
                    <a:cubicBezTo>
                      <a:pt x="639" y="38"/>
                      <a:pt x="487" y="160"/>
                      <a:pt x="457" y="312"/>
                    </a:cubicBezTo>
                    <a:cubicBezTo>
                      <a:pt x="244" y="1376"/>
                      <a:pt x="1" y="5206"/>
                      <a:pt x="123" y="6361"/>
                    </a:cubicBezTo>
                    <a:cubicBezTo>
                      <a:pt x="123" y="6479"/>
                      <a:pt x="784" y="6541"/>
                      <a:pt x="1364" y="6541"/>
                    </a:cubicBezTo>
                    <a:cubicBezTo>
                      <a:pt x="1824" y="6541"/>
                      <a:pt x="2233" y="6502"/>
                      <a:pt x="2220" y="6422"/>
                    </a:cubicBezTo>
                    <a:lnTo>
                      <a:pt x="2554" y="5084"/>
                    </a:lnTo>
                    <a:cubicBezTo>
                      <a:pt x="2539" y="4875"/>
                      <a:pt x="2620" y="4776"/>
                      <a:pt x="2730" y="4776"/>
                    </a:cubicBezTo>
                    <a:cubicBezTo>
                      <a:pt x="2845" y="4776"/>
                      <a:pt x="2993" y="4883"/>
                      <a:pt x="3101" y="5084"/>
                    </a:cubicBezTo>
                    <a:lnTo>
                      <a:pt x="3770" y="6452"/>
                    </a:lnTo>
                    <a:cubicBezTo>
                      <a:pt x="3831" y="6604"/>
                      <a:pt x="4013" y="6695"/>
                      <a:pt x="4226" y="6695"/>
                    </a:cubicBezTo>
                    <a:lnTo>
                      <a:pt x="13041" y="6634"/>
                    </a:lnTo>
                    <a:cubicBezTo>
                      <a:pt x="13497" y="6634"/>
                      <a:pt x="13709" y="6239"/>
                      <a:pt x="13405" y="6026"/>
                    </a:cubicBezTo>
                    <a:lnTo>
                      <a:pt x="7418" y="1163"/>
                    </a:lnTo>
                    <a:cubicBezTo>
                      <a:pt x="7330" y="1091"/>
                      <a:pt x="7202" y="1053"/>
                      <a:pt x="7071" y="1053"/>
                    </a:cubicBezTo>
                    <a:cubicBezTo>
                      <a:pt x="6929" y="1053"/>
                      <a:pt x="6783" y="1098"/>
                      <a:pt x="6688" y="1194"/>
                    </a:cubicBezTo>
                    <a:cubicBezTo>
                      <a:pt x="6414" y="1437"/>
                      <a:pt x="5533" y="1862"/>
                      <a:pt x="4864" y="2105"/>
                    </a:cubicBezTo>
                    <a:cubicBezTo>
                      <a:pt x="4775" y="2134"/>
                      <a:pt x="4679" y="2148"/>
                      <a:pt x="4577" y="2148"/>
                    </a:cubicBezTo>
                    <a:cubicBezTo>
                      <a:pt x="3513" y="2148"/>
                      <a:pt x="1894" y="657"/>
                      <a:pt x="1338" y="130"/>
                    </a:cubicBezTo>
                    <a:cubicBezTo>
                      <a:pt x="1263" y="55"/>
                      <a:pt x="1106" y="0"/>
                      <a:pt x="9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109;p77">
                <a:extLst>
                  <a:ext uri="{FF2B5EF4-FFF2-40B4-BE49-F238E27FC236}">
                    <a16:creationId xmlns:a16="http://schemas.microsoft.com/office/drawing/2014/main" id="{8443E078-4151-487D-9412-301AF8338DB7}"/>
                  </a:ext>
                </a:extLst>
              </p:cNvPr>
              <p:cNvSpPr/>
              <p:nvPr/>
            </p:nvSpPr>
            <p:spPr>
              <a:xfrm>
                <a:off x="9194200" y="10687000"/>
                <a:ext cx="223450" cy="230650"/>
              </a:xfrm>
              <a:custGeom>
                <a:avLst/>
                <a:gdLst/>
                <a:ahLst/>
                <a:cxnLst/>
                <a:rect l="l" t="t" r="r" b="b"/>
                <a:pathLst>
                  <a:path w="8938" h="9226" extrusionOk="0">
                    <a:moveTo>
                      <a:pt x="3846" y="0"/>
                    </a:moveTo>
                    <a:cubicBezTo>
                      <a:pt x="3808" y="0"/>
                      <a:pt x="3770" y="16"/>
                      <a:pt x="3739" y="46"/>
                    </a:cubicBezTo>
                    <a:lnTo>
                      <a:pt x="366" y="5730"/>
                    </a:lnTo>
                    <a:cubicBezTo>
                      <a:pt x="1" y="6277"/>
                      <a:pt x="183" y="6946"/>
                      <a:pt x="852" y="7310"/>
                    </a:cubicBezTo>
                    <a:cubicBezTo>
                      <a:pt x="1916" y="7949"/>
                      <a:pt x="2767" y="9225"/>
                      <a:pt x="3435" y="9225"/>
                    </a:cubicBezTo>
                    <a:cubicBezTo>
                      <a:pt x="3450" y="9226"/>
                      <a:pt x="3465" y="9226"/>
                      <a:pt x="3480" y="9226"/>
                    </a:cubicBezTo>
                    <a:cubicBezTo>
                      <a:pt x="4696" y="9226"/>
                      <a:pt x="6549" y="8004"/>
                      <a:pt x="7630" y="7523"/>
                    </a:cubicBezTo>
                    <a:cubicBezTo>
                      <a:pt x="8360" y="7189"/>
                      <a:pt x="8937" y="6733"/>
                      <a:pt x="8846" y="6125"/>
                    </a:cubicBezTo>
                    <a:lnTo>
                      <a:pt x="7995" y="411"/>
                    </a:lnTo>
                    <a:cubicBezTo>
                      <a:pt x="7995" y="373"/>
                      <a:pt x="7948" y="347"/>
                      <a:pt x="7891" y="347"/>
                    </a:cubicBezTo>
                    <a:cubicBezTo>
                      <a:pt x="7856" y="347"/>
                      <a:pt x="7817" y="357"/>
                      <a:pt x="7782" y="380"/>
                    </a:cubicBezTo>
                    <a:lnTo>
                      <a:pt x="6505" y="1566"/>
                    </a:lnTo>
                    <a:cubicBezTo>
                      <a:pt x="6316" y="1728"/>
                      <a:pt x="5980" y="1813"/>
                      <a:pt x="5640" y="1813"/>
                    </a:cubicBezTo>
                    <a:cubicBezTo>
                      <a:pt x="5219" y="1813"/>
                      <a:pt x="4789" y="1683"/>
                      <a:pt x="4621" y="1414"/>
                    </a:cubicBezTo>
                    <a:cubicBezTo>
                      <a:pt x="4408" y="1110"/>
                      <a:pt x="3952" y="46"/>
                      <a:pt x="3952" y="46"/>
                    </a:cubicBezTo>
                    <a:cubicBezTo>
                      <a:pt x="3922" y="16"/>
                      <a:pt x="3884" y="0"/>
                      <a:pt x="38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110;p77">
                <a:extLst>
                  <a:ext uri="{FF2B5EF4-FFF2-40B4-BE49-F238E27FC236}">
                    <a16:creationId xmlns:a16="http://schemas.microsoft.com/office/drawing/2014/main" id="{D85E4347-06DA-4E62-BD8C-AEF612AD6B1C}"/>
                  </a:ext>
                </a:extLst>
              </p:cNvPr>
              <p:cNvSpPr/>
              <p:nvPr/>
            </p:nvSpPr>
            <p:spPr>
              <a:xfrm>
                <a:off x="9186600" y="8168900"/>
                <a:ext cx="1287300" cy="2415075"/>
              </a:xfrm>
              <a:custGeom>
                <a:avLst/>
                <a:gdLst/>
                <a:ahLst/>
                <a:cxnLst/>
                <a:rect l="l" t="t" r="r" b="b"/>
                <a:pathLst>
                  <a:path w="51492" h="96603" extrusionOk="0">
                    <a:moveTo>
                      <a:pt x="35016" y="1"/>
                    </a:moveTo>
                    <a:cubicBezTo>
                      <a:pt x="30707" y="1"/>
                      <a:pt x="26080" y="566"/>
                      <a:pt x="22038" y="677"/>
                    </a:cubicBezTo>
                    <a:cubicBezTo>
                      <a:pt x="19302" y="5510"/>
                      <a:pt x="17873" y="9066"/>
                      <a:pt x="16293" y="15237"/>
                    </a:cubicBezTo>
                    <a:cubicBezTo>
                      <a:pt x="14469" y="22349"/>
                      <a:pt x="852" y="82776"/>
                      <a:pt x="1" y="95755"/>
                    </a:cubicBezTo>
                    <a:cubicBezTo>
                      <a:pt x="1462" y="96110"/>
                      <a:pt x="5681" y="96196"/>
                      <a:pt x="8850" y="96196"/>
                    </a:cubicBezTo>
                    <a:cubicBezTo>
                      <a:pt x="10559" y="96196"/>
                      <a:pt x="11963" y="96171"/>
                      <a:pt x="12463" y="96150"/>
                    </a:cubicBezTo>
                    <a:cubicBezTo>
                      <a:pt x="16992" y="83171"/>
                      <a:pt x="28421" y="41073"/>
                      <a:pt x="30366" y="32897"/>
                    </a:cubicBezTo>
                    <a:cubicBezTo>
                      <a:pt x="30501" y="32344"/>
                      <a:pt x="30958" y="32090"/>
                      <a:pt x="31413" y="32090"/>
                    </a:cubicBezTo>
                    <a:cubicBezTo>
                      <a:pt x="31983" y="32090"/>
                      <a:pt x="32548" y="32490"/>
                      <a:pt x="32463" y="33201"/>
                    </a:cubicBezTo>
                    <a:cubicBezTo>
                      <a:pt x="31339" y="42532"/>
                      <a:pt x="31673" y="81803"/>
                      <a:pt x="28725" y="96150"/>
                    </a:cubicBezTo>
                    <a:cubicBezTo>
                      <a:pt x="29390" y="96491"/>
                      <a:pt x="33104" y="96602"/>
                      <a:pt x="36474" y="96602"/>
                    </a:cubicBezTo>
                    <a:cubicBezTo>
                      <a:pt x="39114" y="96602"/>
                      <a:pt x="41542" y="96534"/>
                      <a:pt x="42129" y="96454"/>
                    </a:cubicBezTo>
                    <a:cubicBezTo>
                      <a:pt x="43619" y="80466"/>
                      <a:pt x="51491" y="19918"/>
                      <a:pt x="39606" y="282"/>
                    </a:cubicBezTo>
                    <a:cubicBezTo>
                      <a:pt x="38150" y="78"/>
                      <a:pt x="36604" y="1"/>
                      <a:pt x="350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111;p77">
                <a:extLst>
                  <a:ext uri="{FF2B5EF4-FFF2-40B4-BE49-F238E27FC236}">
                    <a16:creationId xmlns:a16="http://schemas.microsoft.com/office/drawing/2014/main" id="{DACC6F18-BD3D-4359-8E49-BA49CB9FFFEE}"/>
                  </a:ext>
                </a:extLst>
              </p:cNvPr>
              <p:cNvSpPr/>
              <p:nvPr/>
            </p:nvSpPr>
            <p:spPr>
              <a:xfrm>
                <a:off x="10245900" y="8306650"/>
                <a:ext cx="81325" cy="619325"/>
              </a:xfrm>
              <a:custGeom>
                <a:avLst/>
                <a:gdLst/>
                <a:ahLst/>
                <a:cxnLst/>
                <a:rect l="l" t="t" r="r" b="b"/>
                <a:pathLst>
                  <a:path w="3253" h="24773" extrusionOk="0">
                    <a:moveTo>
                      <a:pt x="0" y="0"/>
                    </a:moveTo>
                    <a:lnTo>
                      <a:pt x="517" y="3101"/>
                    </a:lnTo>
                    <a:cubicBezTo>
                      <a:pt x="700" y="4104"/>
                      <a:pt x="851" y="5137"/>
                      <a:pt x="1003" y="6170"/>
                    </a:cubicBezTo>
                    <a:cubicBezTo>
                      <a:pt x="1307" y="8237"/>
                      <a:pt x="1611" y="10304"/>
                      <a:pt x="1885" y="12341"/>
                    </a:cubicBezTo>
                    <a:cubicBezTo>
                      <a:pt x="2159" y="14408"/>
                      <a:pt x="2402" y="16475"/>
                      <a:pt x="2614" y="18572"/>
                    </a:cubicBezTo>
                    <a:cubicBezTo>
                      <a:pt x="2736" y="19575"/>
                      <a:pt x="2827" y="20639"/>
                      <a:pt x="2918" y="21672"/>
                    </a:cubicBezTo>
                    <a:lnTo>
                      <a:pt x="3222" y="24773"/>
                    </a:lnTo>
                    <a:cubicBezTo>
                      <a:pt x="3253" y="23739"/>
                      <a:pt x="3222" y="22706"/>
                      <a:pt x="3192" y="21642"/>
                    </a:cubicBezTo>
                    <a:cubicBezTo>
                      <a:pt x="3162" y="20608"/>
                      <a:pt x="3101" y="19575"/>
                      <a:pt x="3040" y="18511"/>
                    </a:cubicBezTo>
                    <a:cubicBezTo>
                      <a:pt x="2918" y="16444"/>
                      <a:pt x="2706" y="14347"/>
                      <a:pt x="2462" y="12280"/>
                    </a:cubicBezTo>
                    <a:cubicBezTo>
                      <a:pt x="2189" y="10213"/>
                      <a:pt x="1855" y="8146"/>
                      <a:pt x="1429" y="6110"/>
                    </a:cubicBezTo>
                    <a:cubicBezTo>
                      <a:pt x="1247" y="5076"/>
                      <a:pt x="1003" y="4043"/>
                      <a:pt x="791" y="3040"/>
                    </a:cubicBezTo>
                    <a:cubicBezTo>
                      <a:pt x="548" y="2037"/>
                      <a:pt x="304" y="1003"/>
                      <a:pt x="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112;p77">
                <a:extLst>
                  <a:ext uri="{FF2B5EF4-FFF2-40B4-BE49-F238E27FC236}">
                    <a16:creationId xmlns:a16="http://schemas.microsoft.com/office/drawing/2014/main" id="{0AF55A73-AC1C-4D6E-923A-FEE0EEB9950D}"/>
                  </a:ext>
                </a:extLst>
              </p:cNvPr>
              <p:cNvSpPr/>
              <p:nvPr/>
            </p:nvSpPr>
            <p:spPr>
              <a:xfrm>
                <a:off x="9884100" y="7519700"/>
                <a:ext cx="32800" cy="2707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083" extrusionOk="0">
                    <a:moveTo>
                      <a:pt x="164" y="0"/>
                    </a:moveTo>
                    <a:cubicBezTo>
                      <a:pt x="53" y="0"/>
                      <a:pt x="1" y="30"/>
                      <a:pt x="65" y="110"/>
                    </a:cubicBezTo>
                    <a:cubicBezTo>
                      <a:pt x="308" y="414"/>
                      <a:pt x="794" y="748"/>
                      <a:pt x="1311" y="1083"/>
                    </a:cubicBezTo>
                    <a:lnTo>
                      <a:pt x="1250" y="232"/>
                    </a:lnTo>
                    <a:cubicBezTo>
                      <a:pt x="1250" y="232"/>
                      <a:pt x="475" y="0"/>
                      <a:pt x="164" y="0"/>
                    </a:cubicBezTo>
                    <a:close/>
                  </a:path>
                </a:pathLst>
              </a:custGeom>
              <a:solidFill>
                <a:srgbClr val="C2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113;p77">
                <a:extLst>
                  <a:ext uri="{FF2B5EF4-FFF2-40B4-BE49-F238E27FC236}">
                    <a16:creationId xmlns:a16="http://schemas.microsoft.com/office/drawing/2014/main" id="{35788D0D-3712-4EBC-BC94-E120407116A8}"/>
                  </a:ext>
                </a:extLst>
              </p:cNvPr>
              <p:cNvSpPr/>
              <p:nvPr/>
            </p:nvSpPr>
            <p:spPr>
              <a:xfrm>
                <a:off x="9275525" y="8370475"/>
                <a:ext cx="720400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28816" h="26992" extrusionOk="0">
                    <a:moveTo>
                      <a:pt x="8693" y="0"/>
                    </a:moveTo>
                    <a:lnTo>
                      <a:pt x="0" y="13587"/>
                    </a:lnTo>
                    <a:lnTo>
                      <a:pt x="20943" y="26992"/>
                    </a:lnTo>
                    <a:lnTo>
                      <a:pt x="27812" y="16292"/>
                    </a:lnTo>
                    <a:cubicBezTo>
                      <a:pt x="28815" y="14712"/>
                      <a:pt x="28359" y="12615"/>
                      <a:pt x="26809" y="11612"/>
                    </a:cubicBezTo>
                    <a:lnTo>
                      <a:pt x="869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114;p77">
                <a:extLst>
                  <a:ext uri="{FF2B5EF4-FFF2-40B4-BE49-F238E27FC236}">
                    <a16:creationId xmlns:a16="http://schemas.microsoft.com/office/drawing/2014/main" id="{5414B112-A35C-4019-91F8-081735A4D60A}"/>
                  </a:ext>
                </a:extLst>
              </p:cNvPr>
              <p:cNvSpPr/>
              <p:nvPr/>
            </p:nvSpPr>
            <p:spPr>
              <a:xfrm>
                <a:off x="9574150" y="8633400"/>
                <a:ext cx="144400" cy="143650"/>
              </a:xfrm>
              <a:custGeom>
                <a:avLst/>
                <a:gdLst/>
                <a:ahLst/>
                <a:cxnLst/>
                <a:rect l="l" t="t" r="r" b="b"/>
                <a:pathLst>
                  <a:path w="5776" h="5746" extrusionOk="0">
                    <a:moveTo>
                      <a:pt x="2888" y="0"/>
                    </a:moveTo>
                    <a:cubicBezTo>
                      <a:pt x="1277" y="0"/>
                      <a:pt x="1" y="1277"/>
                      <a:pt x="1" y="2857"/>
                    </a:cubicBezTo>
                    <a:cubicBezTo>
                      <a:pt x="1" y="4468"/>
                      <a:pt x="1277" y="5745"/>
                      <a:pt x="2888" y="5745"/>
                    </a:cubicBezTo>
                    <a:cubicBezTo>
                      <a:pt x="4469" y="5745"/>
                      <a:pt x="5776" y="4468"/>
                      <a:pt x="5776" y="2857"/>
                    </a:cubicBezTo>
                    <a:cubicBezTo>
                      <a:pt x="5776" y="1277"/>
                      <a:pt x="4469" y="0"/>
                      <a:pt x="28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115;p77">
                <a:extLst>
                  <a:ext uri="{FF2B5EF4-FFF2-40B4-BE49-F238E27FC236}">
                    <a16:creationId xmlns:a16="http://schemas.microsoft.com/office/drawing/2014/main" id="{0E0B9D8A-235C-4406-A986-34E7B1C0D289}"/>
                  </a:ext>
                </a:extLst>
              </p:cNvPr>
              <p:cNvSpPr/>
              <p:nvPr/>
            </p:nvSpPr>
            <p:spPr>
              <a:xfrm>
                <a:off x="9568825" y="8876550"/>
                <a:ext cx="14475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579" h="1825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22" y="1278"/>
                      <a:pt x="122" y="1399"/>
                    </a:cubicBezTo>
                    <a:lnTo>
                      <a:pt x="578" y="1825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D1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116;p77">
                <a:extLst>
                  <a:ext uri="{FF2B5EF4-FFF2-40B4-BE49-F238E27FC236}">
                    <a16:creationId xmlns:a16="http://schemas.microsoft.com/office/drawing/2014/main" id="{FE301E09-2EB6-405E-873D-109AF85A8CE4}"/>
                  </a:ext>
                </a:extLst>
              </p:cNvPr>
              <p:cNvSpPr/>
              <p:nvPr/>
            </p:nvSpPr>
            <p:spPr>
              <a:xfrm>
                <a:off x="9656225" y="8956350"/>
                <a:ext cx="1522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007" extrusionOk="0">
                    <a:moveTo>
                      <a:pt x="213" y="0"/>
                    </a:moveTo>
                    <a:cubicBezTo>
                      <a:pt x="304" y="669"/>
                      <a:pt x="0" y="1003"/>
                      <a:pt x="0" y="1003"/>
                    </a:cubicBezTo>
                    <a:cubicBezTo>
                      <a:pt x="7" y="1006"/>
                      <a:pt x="15" y="1007"/>
                      <a:pt x="22" y="1007"/>
                    </a:cubicBezTo>
                    <a:cubicBezTo>
                      <a:pt x="215" y="1007"/>
                      <a:pt x="608" y="304"/>
                      <a:pt x="608" y="304"/>
                    </a:cubicBez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D16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117;p77">
                <a:extLst>
                  <a:ext uri="{FF2B5EF4-FFF2-40B4-BE49-F238E27FC236}">
                    <a16:creationId xmlns:a16="http://schemas.microsoft.com/office/drawing/2014/main" id="{93235C88-C555-4CA7-8A73-EDB1F00CF3C1}"/>
                  </a:ext>
                </a:extLst>
              </p:cNvPr>
              <p:cNvSpPr/>
              <p:nvPr/>
            </p:nvSpPr>
            <p:spPr>
              <a:xfrm>
                <a:off x="10106075" y="7551575"/>
                <a:ext cx="680125" cy="742350"/>
              </a:xfrm>
              <a:custGeom>
                <a:avLst/>
                <a:gdLst/>
                <a:ahLst/>
                <a:cxnLst/>
                <a:rect l="l" t="t" r="r" b="b"/>
                <a:pathLst>
                  <a:path w="27205" h="29694" extrusionOk="0">
                    <a:moveTo>
                      <a:pt x="731" y="1"/>
                    </a:moveTo>
                    <a:cubicBezTo>
                      <a:pt x="522" y="1"/>
                      <a:pt x="309" y="27"/>
                      <a:pt x="92" y="81"/>
                    </a:cubicBezTo>
                    <a:cubicBezTo>
                      <a:pt x="1" y="112"/>
                      <a:pt x="609" y="598"/>
                      <a:pt x="821" y="841"/>
                    </a:cubicBezTo>
                    <a:cubicBezTo>
                      <a:pt x="2645" y="3151"/>
                      <a:pt x="3496" y="14337"/>
                      <a:pt x="3496" y="14337"/>
                    </a:cubicBezTo>
                    <a:cubicBezTo>
                      <a:pt x="3527" y="14489"/>
                      <a:pt x="3527" y="15279"/>
                      <a:pt x="3527" y="16373"/>
                    </a:cubicBezTo>
                    <a:cubicBezTo>
                      <a:pt x="1551" y="27680"/>
                      <a:pt x="3922" y="28562"/>
                      <a:pt x="3922" y="28562"/>
                    </a:cubicBezTo>
                    <a:cubicBezTo>
                      <a:pt x="4256" y="28775"/>
                      <a:pt x="4651" y="28957"/>
                      <a:pt x="5107" y="29079"/>
                    </a:cubicBezTo>
                    <a:cubicBezTo>
                      <a:pt x="5107" y="29109"/>
                      <a:pt x="5107" y="29109"/>
                      <a:pt x="5137" y="29109"/>
                    </a:cubicBezTo>
                    <a:cubicBezTo>
                      <a:pt x="6487" y="29524"/>
                      <a:pt x="8308" y="29693"/>
                      <a:pt x="10380" y="29693"/>
                    </a:cubicBezTo>
                    <a:cubicBezTo>
                      <a:pt x="15588" y="29693"/>
                      <a:pt x="22377" y="28624"/>
                      <a:pt x="27205" y="27711"/>
                    </a:cubicBezTo>
                    <a:lnTo>
                      <a:pt x="27205" y="23303"/>
                    </a:lnTo>
                    <a:lnTo>
                      <a:pt x="12280" y="22999"/>
                    </a:lnTo>
                    <a:lnTo>
                      <a:pt x="12341" y="22939"/>
                    </a:lnTo>
                    <a:cubicBezTo>
                      <a:pt x="12341" y="22939"/>
                      <a:pt x="11521" y="22939"/>
                      <a:pt x="10943" y="22908"/>
                    </a:cubicBezTo>
                    <a:cubicBezTo>
                      <a:pt x="10670" y="22878"/>
                      <a:pt x="10426" y="22695"/>
                      <a:pt x="10366" y="22422"/>
                    </a:cubicBezTo>
                    <a:cubicBezTo>
                      <a:pt x="8875" y="16140"/>
                      <a:pt x="5925" y="1"/>
                      <a:pt x="731" y="1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118;p77">
                <a:extLst>
                  <a:ext uri="{FF2B5EF4-FFF2-40B4-BE49-F238E27FC236}">
                    <a16:creationId xmlns:a16="http://schemas.microsoft.com/office/drawing/2014/main" id="{B4EE571C-6CDE-4049-937E-8F5A110BE304}"/>
                  </a:ext>
                </a:extLst>
              </p:cNvPr>
              <p:cNvSpPr/>
              <p:nvPr/>
            </p:nvSpPr>
            <p:spPr>
              <a:xfrm>
                <a:off x="10108350" y="7548075"/>
                <a:ext cx="418725" cy="782950"/>
              </a:xfrm>
              <a:custGeom>
                <a:avLst/>
                <a:gdLst/>
                <a:ahLst/>
                <a:cxnLst/>
                <a:rect l="l" t="t" r="r" b="b"/>
                <a:pathLst>
                  <a:path w="16749" h="31318" extrusionOk="0">
                    <a:moveTo>
                      <a:pt x="1197" y="0"/>
                    </a:moveTo>
                    <a:cubicBezTo>
                      <a:pt x="490" y="0"/>
                      <a:pt x="1" y="221"/>
                      <a:pt x="1" y="221"/>
                    </a:cubicBezTo>
                    <a:cubicBezTo>
                      <a:pt x="1" y="221"/>
                      <a:pt x="457" y="26544"/>
                      <a:pt x="3192" y="29948"/>
                    </a:cubicBezTo>
                    <a:cubicBezTo>
                      <a:pt x="4006" y="30963"/>
                      <a:pt x="5513" y="31318"/>
                      <a:pt x="7222" y="31318"/>
                    </a:cubicBezTo>
                    <a:cubicBezTo>
                      <a:pt x="11195" y="31318"/>
                      <a:pt x="16262" y="29401"/>
                      <a:pt x="16262" y="29401"/>
                    </a:cubicBezTo>
                    <a:cubicBezTo>
                      <a:pt x="16749" y="28793"/>
                      <a:pt x="16749" y="23018"/>
                      <a:pt x="16749" y="23018"/>
                    </a:cubicBezTo>
                    <a:lnTo>
                      <a:pt x="10700" y="22410"/>
                    </a:lnTo>
                    <a:cubicBezTo>
                      <a:pt x="10244" y="19553"/>
                      <a:pt x="6171" y="4781"/>
                      <a:pt x="4347" y="1923"/>
                    </a:cubicBezTo>
                    <a:cubicBezTo>
                      <a:pt x="3315" y="349"/>
                      <a:pt x="2084" y="0"/>
                      <a:pt x="11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119;p77">
                <a:extLst>
                  <a:ext uri="{FF2B5EF4-FFF2-40B4-BE49-F238E27FC236}">
                    <a16:creationId xmlns:a16="http://schemas.microsoft.com/office/drawing/2014/main" id="{A6FF7301-BC5E-4F00-B634-DD6097DD95EA}"/>
                  </a:ext>
                </a:extLst>
              </p:cNvPr>
              <p:cNvSpPr/>
              <p:nvPr/>
            </p:nvSpPr>
            <p:spPr>
              <a:xfrm>
                <a:off x="10682825" y="8105750"/>
                <a:ext cx="69950" cy="1784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7136" extrusionOk="0">
                    <a:moveTo>
                      <a:pt x="1648" y="1"/>
                    </a:moveTo>
                    <a:cubicBezTo>
                      <a:pt x="1101" y="1"/>
                      <a:pt x="634" y="466"/>
                      <a:pt x="578" y="1136"/>
                    </a:cubicBezTo>
                    <a:lnTo>
                      <a:pt x="92" y="5665"/>
                    </a:lnTo>
                    <a:cubicBezTo>
                      <a:pt x="1" y="6395"/>
                      <a:pt x="426" y="7033"/>
                      <a:pt x="1004" y="7124"/>
                    </a:cubicBezTo>
                    <a:cubicBezTo>
                      <a:pt x="1053" y="7132"/>
                      <a:pt x="1102" y="7135"/>
                      <a:pt x="1149" y="7135"/>
                    </a:cubicBezTo>
                    <a:cubicBezTo>
                      <a:pt x="1693" y="7135"/>
                      <a:pt x="2136" y="6670"/>
                      <a:pt x="2220" y="6000"/>
                    </a:cubicBezTo>
                    <a:lnTo>
                      <a:pt x="2706" y="1471"/>
                    </a:lnTo>
                    <a:cubicBezTo>
                      <a:pt x="2797" y="772"/>
                      <a:pt x="2372" y="103"/>
                      <a:pt x="1794" y="12"/>
                    </a:cubicBezTo>
                    <a:cubicBezTo>
                      <a:pt x="1745" y="4"/>
                      <a:pt x="1696" y="1"/>
                      <a:pt x="1648" y="1"/>
                    </a:cubicBezTo>
                    <a:close/>
                  </a:path>
                </a:pathLst>
              </a:custGeom>
              <a:solidFill>
                <a:srgbClr val="EAE6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120;p77">
                <a:extLst>
                  <a:ext uri="{FF2B5EF4-FFF2-40B4-BE49-F238E27FC236}">
                    <a16:creationId xmlns:a16="http://schemas.microsoft.com/office/drawing/2014/main" id="{3A9C8EE8-D639-45AC-95AB-B89F7DFD4EAD}"/>
                  </a:ext>
                </a:extLst>
              </p:cNvPr>
              <p:cNvSpPr/>
              <p:nvPr/>
            </p:nvSpPr>
            <p:spPr>
              <a:xfrm>
                <a:off x="10808975" y="8125800"/>
                <a:ext cx="193800" cy="144275"/>
              </a:xfrm>
              <a:custGeom>
                <a:avLst/>
                <a:gdLst/>
                <a:ahLst/>
                <a:cxnLst/>
                <a:rect l="l" t="t" r="r" b="b"/>
                <a:pathLst>
                  <a:path w="7752" h="5771" extrusionOk="0">
                    <a:moveTo>
                      <a:pt x="4925" y="0"/>
                    </a:moveTo>
                    <a:cubicBezTo>
                      <a:pt x="4924" y="0"/>
                      <a:pt x="3131" y="334"/>
                      <a:pt x="2371" y="365"/>
                    </a:cubicBezTo>
                    <a:cubicBezTo>
                      <a:pt x="2068" y="365"/>
                      <a:pt x="1" y="334"/>
                      <a:pt x="1" y="334"/>
                    </a:cubicBezTo>
                    <a:lnTo>
                      <a:pt x="1" y="334"/>
                    </a:lnTo>
                    <a:lnTo>
                      <a:pt x="305" y="4711"/>
                    </a:lnTo>
                    <a:cubicBezTo>
                      <a:pt x="2425" y="4767"/>
                      <a:pt x="4417" y="5770"/>
                      <a:pt x="5012" y="5770"/>
                    </a:cubicBezTo>
                    <a:cubicBezTo>
                      <a:pt x="5065" y="5770"/>
                      <a:pt x="5108" y="5762"/>
                      <a:pt x="5138" y="5745"/>
                    </a:cubicBezTo>
                    <a:cubicBezTo>
                      <a:pt x="5502" y="5502"/>
                      <a:pt x="3527" y="4499"/>
                      <a:pt x="3527" y="4499"/>
                    </a:cubicBezTo>
                    <a:lnTo>
                      <a:pt x="3527" y="4499"/>
                    </a:lnTo>
                    <a:cubicBezTo>
                      <a:pt x="4145" y="4550"/>
                      <a:pt x="6094" y="5584"/>
                      <a:pt x="6712" y="5584"/>
                    </a:cubicBezTo>
                    <a:cubicBezTo>
                      <a:pt x="6823" y="5584"/>
                      <a:pt x="6891" y="5550"/>
                      <a:pt x="6900" y="5471"/>
                    </a:cubicBezTo>
                    <a:cubicBezTo>
                      <a:pt x="6961" y="5137"/>
                      <a:pt x="4439" y="3739"/>
                      <a:pt x="4438" y="3739"/>
                    </a:cubicBezTo>
                    <a:lnTo>
                      <a:pt x="4438" y="3739"/>
                    </a:lnTo>
                    <a:cubicBezTo>
                      <a:pt x="4439" y="3739"/>
                      <a:pt x="5472" y="4043"/>
                      <a:pt x="6718" y="4590"/>
                    </a:cubicBezTo>
                    <a:cubicBezTo>
                      <a:pt x="7077" y="4745"/>
                      <a:pt x="7304" y="4793"/>
                      <a:pt x="7448" y="4793"/>
                    </a:cubicBezTo>
                    <a:cubicBezTo>
                      <a:pt x="7668" y="4793"/>
                      <a:pt x="7691" y="4681"/>
                      <a:pt x="7691" y="4681"/>
                    </a:cubicBezTo>
                    <a:cubicBezTo>
                      <a:pt x="7752" y="4043"/>
                      <a:pt x="4803" y="2827"/>
                      <a:pt x="4803" y="2827"/>
                    </a:cubicBezTo>
                    <a:lnTo>
                      <a:pt x="4803" y="2827"/>
                    </a:lnTo>
                    <a:cubicBezTo>
                      <a:pt x="4803" y="2827"/>
                      <a:pt x="5563" y="2948"/>
                      <a:pt x="6110" y="3161"/>
                    </a:cubicBezTo>
                    <a:cubicBezTo>
                      <a:pt x="6343" y="3257"/>
                      <a:pt x="6631" y="3303"/>
                      <a:pt x="6874" y="3303"/>
                    </a:cubicBezTo>
                    <a:cubicBezTo>
                      <a:pt x="7172" y="3303"/>
                      <a:pt x="7404" y="3234"/>
                      <a:pt x="7387" y="3100"/>
                    </a:cubicBezTo>
                    <a:cubicBezTo>
                      <a:pt x="7326" y="2462"/>
                      <a:pt x="3466" y="1520"/>
                      <a:pt x="3466" y="1520"/>
                    </a:cubicBezTo>
                    <a:cubicBezTo>
                      <a:pt x="3466" y="1520"/>
                      <a:pt x="3040" y="1429"/>
                      <a:pt x="4165" y="942"/>
                    </a:cubicBezTo>
                    <a:cubicBezTo>
                      <a:pt x="5259" y="426"/>
                      <a:pt x="4925" y="0"/>
                      <a:pt x="4925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121;p77">
                <a:extLst>
                  <a:ext uri="{FF2B5EF4-FFF2-40B4-BE49-F238E27FC236}">
                    <a16:creationId xmlns:a16="http://schemas.microsoft.com/office/drawing/2014/main" id="{CF53BA64-2816-4281-835A-0AE6B24A515F}"/>
                  </a:ext>
                </a:extLst>
              </p:cNvPr>
              <p:cNvSpPr/>
              <p:nvPr/>
            </p:nvSpPr>
            <p:spPr>
              <a:xfrm>
                <a:off x="10846975" y="8156950"/>
                <a:ext cx="41050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888" fill="none" extrusionOk="0">
                    <a:moveTo>
                      <a:pt x="1611" y="0"/>
                    </a:moveTo>
                    <a:cubicBezTo>
                      <a:pt x="1642" y="0"/>
                      <a:pt x="1611" y="243"/>
                      <a:pt x="1429" y="547"/>
                    </a:cubicBezTo>
                    <a:cubicBezTo>
                      <a:pt x="1216" y="882"/>
                      <a:pt x="821" y="1246"/>
                      <a:pt x="274" y="1398"/>
                    </a:cubicBezTo>
                    <a:lnTo>
                      <a:pt x="274" y="1216"/>
                    </a:lnTo>
                    <a:lnTo>
                      <a:pt x="304" y="1216"/>
                    </a:lnTo>
                    <a:cubicBezTo>
                      <a:pt x="791" y="1490"/>
                      <a:pt x="1125" y="1946"/>
                      <a:pt x="1247" y="2310"/>
                    </a:cubicBezTo>
                    <a:cubicBezTo>
                      <a:pt x="1368" y="2645"/>
                      <a:pt x="1368" y="2888"/>
                      <a:pt x="1338" y="2888"/>
                    </a:cubicBezTo>
                    <a:cubicBezTo>
                      <a:pt x="1307" y="2888"/>
                      <a:pt x="1277" y="2675"/>
                      <a:pt x="1125" y="2341"/>
                    </a:cubicBezTo>
                    <a:cubicBezTo>
                      <a:pt x="973" y="2037"/>
                      <a:pt x="669" y="1642"/>
                      <a:pt x="213" y="1398"/>
                    </a:cubicBezTo>
                    <a:lnTo>
                      <a:pt x="183" y="1368"/>
                    </a:lnTo>
                    <a:lnTo>
                      <a:pt x="0" y="1246"/>
                    </a:lnTo>
                    <a:lnTo>
                      <a:pt x="213" y="1216"/>
                    </a:lnTo>
                    <a:cubicBezTo>
                      <a:pt x="730" y="1094"/>
                      <a:pt x="1125" y="760"/>
                      <a:pt x="1307" y="487"/>
                    </a:cubicBezTo>
                    <a:cubicBezTo>
                      <a:pt x="1520" y="213"/>
                      <a:pt x="1581" y="0"/>
                      <a:pt x="1611" y="0"/>
                    </a:cubicBezTo>
                    <a:close/>
                  </a:path>
                </a:pathLst>
              </a:custGeom>
              <a:noFill/>
              <a:ln w="6850" cap="flat" cmpd="sng">
                <a:solidFill>
                  <a:srgbClr val="EC8165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122;p77">
                <a:extLst>
                  <a:ext uri="{FF2B5EF4-FFF2-40B4-BE49-F238E27FC236}">
                    <a16:creationId xmlns:a16="http://schemas.microsoft.com/office/drawing/2014/main" id="{87E63896-2118-488C-899B-9C2D27F8E83C}"/>
                  </a:ext>
                </a:extLst>
              </p:cNvPr>
              <p:cNvSpPr/>
              <p:nvPr/>
            </p:nvSpPr>
            <p:spPr>
              <a:xfrm>
                <a:off x="10768700" y="8105275"/>
                <a:ext cx="53975" cy="1801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7205" extrusionOk="0">
                    <a:moveTo>
                      <a:pt x="1065" y="0"/>
                    </a:moveTo>
                    <a:cubicBezTo>
                      <a:pt x="487" y="0"/>
                      <a:pt x="1" y="487"/>
                      <a:pt x="1" y="1095"/>
                    </a:cubicBezTo>
                    <a:lnTo>
                      <a:pt x="1" y="6110"/>
                    </a:lnTo>
                    <a:cubicBezTo>
                      <a:pt x="1" y="6718"/>
                      <a:pt x="487" y="7204"/>
                      <a:pt x="1065" y="7204"/>
                    </a:cubicBezTo>
                    <a:cubicBezTo>
                      <a:pt x="1672" y="7204"/>
                      <a:pt x="2159" y="6718"/>
                      <a:pt x="2159" y="6110"/>
                    </a:cubicBezTo>
                    <a:lnTo>
                      <a:pt x="2159" y="1095"/>
                    </a:lnTo>
                    <a:cubicBezTo>
                      <a:pt x="2159" y="487"/>
                      <a:pt x="1672" y="0"/>
                      <a:pt x="10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123;p77">
                <a:extLst>
                  <a:ext uri="{FF2B5EF4-FFF2-40B4-BE49-F238E27FC236}">
                    <a16:creationId xmlns:a16="http://schemas.microsoft.com/office/drawing/2014/main" id="{C8F04343-6AD7-4D3F-9517-BB059FD91153}"/>
                  </a:ext>
                </a:extLst>
              </p:cNvPr>
              <p:cNvSpPr/>
              <p:nvPr/>
            </p:nvSpPr>
            <p:spPr>
              <a:xfrm>
                <a:off x="9581750" y="7554350"/>
                <a:ext cx="672525" cy="673700"/>
              </a:xfrm>
              <a:custGeom>
                <a:avLst/>
                <a:gdLst/>
                <a:ahLst/>
                <a:cxnLst/>
                <a:rect l="l" t="t" r="r" b="b"/>
                <a:pathLst>
                  <a:path w="26901" h="26948" extrusionOk="0">
                    <a:moveTo>
                      <a:pt x="22372" y="1"/>
                    </a:moveTo>
                    <a:cubicBezTo>
                      <a:pt x="20105" y="670"/>
                      <a:pt x="17964" y="887"/>
                      <a:pt x="16146" y="887"/>
                    </a:cubicBezTo>
                    <a:cubicBezTo>
                      <a:pt x="12846" y="887"/>
                      <a:pt x="10609" y="172"/>
                      <a:pt x="10609" y="153"/>
                    </a:cubicBezTo>
                    <a:cubicBezTo>
                      <a:pt x="9241" y="274"/>
                      <a:pt x="6049" y="1855"/>
                      <a:pt x="6049" y="1855"/>
                    </a:cubicBezTo>
                    <a:cubicBezTo>
                      <a:pt x="4378" y="6566"/>
                      <a:pt x="1" y="21369"/>
                      <a:pt x="4985" y="25746"/>
                    </a:cubicBezTo>
                    <a:cubicBezTo>
                      <a:pt x="10752" y="26654"/>
                      <a:pt x="14839" y="26947"/>
                      <a:pt x="17713" y="26947"/>
                    </a:cubicBezTo>
                    <a:cubicBezTo>
                      <a:pt x="22912" y="26947"/>
                      <a:pt x="24135" y="25989"/>
                      <a:pt x="24135" y="25989"/>
                    </a:cubicBezTo>
                    <a:cubicBezTo>
                      <a:pt x="23922" y="25411"/>
                      <a:pt x="26506" y="19028"/>
                      <a:pt x="26688" y="15259"/>
                    </a:cubicBezTo>
                    <a:cubicBezTo>
                      <a:pt x="26901" y="11490"/>
                      <a:pt x="22220" y="365"/>
                      <a:pt x="223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124;p77">
                <a:extLst>
                  <a:ext uri="{FF2B5EF4-FFF2-40B4-BE49-F238E27FC236}">
                    <a16:creationId xmlns:a16="http://schemas.microsoft.com/office/drawing/2014/main" id="{78C05C95-5BA2-464E-8BE8-790EFC3AA9B7}"/>
                  </a:ext>
                </a:extLst>
              </p:cNvPr>
              <p:cNvSpPr/>
              <p:nvPr/>
            </p:nvSpPr>
            <p:spPr>
              <a:xfrm>
                <a:off x="9714725" y="7557400"/>
                <a:ext cx="316900" cy="970050"/>
              </a:xfrm>
              <a:custGeom>
                <a:avLst/>
                <a:gdLst/>
                <a:ahLst/>
                <a:cxnLst/>
                <a:rect l="l" t="t" r="r" b="b"/>
                <a:pathLst>
                  <a:path w="12676" h="38802" extrusionOk="0">
                    <a:moveTo>
                      <a:pt x="4834" y="0"/>
                    </a:moveTo>
                    <a:cubicBezTo>
                      <a:pt x="4013" y="61"/>
                      <a:pt x="2037" y="1155"/>
                      <a:pt x="2037" y="1155"/>
                    </a:cubicBezTo>
                    <a:cubicBezTo>
                      <a:pt x="5472" y="3192"/>
                      <a:pt x="1" y="35928"/>
                      <a:pt x="1" y="35928"/>
                    </a:cubicBezTo>
                    <a:cubicBezTo>
                      <a:pt x="1" y="35928"/>
                      <a:pt x="9460" y="38802"/>
                      <a:pt x="10439" y="38802"/>
                    </a:cubicBezTo>
                    <a:cubicBezTo>
                      <a:pt x="10482" y="38802"/>
                      <a:pt x="10509" y="38796"/>
                      <a:pt x="10518" y="38785"/>
                    </a:cubicBezTo>
                    <a:cubicBezTo>
                      <a:pt x="10731" y="38511"/>
                      <a:pt x="11278" y="28602"/>
                      <a:pt x="11278" y="28602"/>
                    </a:cubicBezTo>
                    <a:cubicBezTo>
                      <a:pt x="12676" y="9484"/>
                      <a:pt x="4834" y="0"/>
                      <a:pt x="48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125;p77">
                <a:extLst>
                  <a:ext uri="{FF2B5EF4-FFF2-40B4-BE49-F238E27FC236}">
                    <a16:creationId xmlns:a16="http://schemas.microsoft.com/office/drawing/2014/main" id="{B3E830A1-1921-47E0-8528-8AA66F003253}"/>
                  </a:ext>
                </a:extLst>
              </p:cNvPr>
              <p:cNvSpPr/>
              <p:nvPr/>
            </p:nvSpPr>
            <p:spPr>
              <a:xfrm>
                <a:off x="10119750" y="7543725"/>
                <a:ext cx="248525" cy="968100"/>
              </a:xfrm>
              <a:custGeom>
                <a:avLst/>
                <a:gdLst/>
                <a:ahLst/>
                <a:cxnLst/>
                <a:rect l="l" t="t" r="r" b="b"/>
                <a:pathLst>
                  <a:path w="9941" h="38724" extrusionOk="0">
                    <a:moveTo>
                      <a:pt x="821" y="0"/>
                    </a:moveTo>
                    <a:lnTo>
                      <a:pt x="1" y="1489"/>
                    </a:lnTo>
                    <a:cubicBezTo>
                      <a:pt x="1" y="1489"/>
                      <a:pt x="3952" y="29301"/>
                      <a:pt x="1642" y="38724"/>
                    </a:cubicBezTo>
                    <a:lnTo>
                      <a:pt x="9150" y="36870"/>
                    </a:lnTo>
                    <a:cubicBezTo>
                      <a:pt x="9150" y="36870"/>
                      <a:pt x="9940" y="31703"/>
                      <a:pt x="9758" y="29970"/>
                    </a:cubicBezTo>
                    <a:cubicBezTo>
                      <a:pt x="8967" y="22250"/>
                      <a:pt x="821" y="0"/>
                      <a:pt x="8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126;p77">
                <a:extLst>
                  <a:ext uri="{FF2B5EF4-FFF2-40B4-BE49-F238E27FC236}">
                    <a16:creationId xmlns:a16="http://schemas.microsoft.com/office/drawing/2014/main" id="{E8168603-A957-4581-AE9E-143FC47073ED}"/>
                  </a:ext>
                </a:extLst>
              </p:cNvPr>
              <p:cNvSpPr/>
              <p:nvPr/>
            </p:nvSpPr>
            <p:spPr>
              <a:xfrm>
                <a:off x="9846200" y="7482925"/>
                <a:ext cx="227975" cy="178400"/>
              </a:xfrm>
              <a:custGeom>
                <a:avLst/>
                <a:gdLst/>
                <a:ahLst/>
                <a:cxnLst/>
                <a:rect l="l" t="t" r="r" b="b"/>
                <a:pathLst>
                  <a:path w="9119" h="7136" extrusionOk="0">
                    <a:moveTo>
                      <a:pt x="2280" y="0"/>
                    </a:moveTo>
                    <a:lnTo>
                      <a:pt x="0" y="3010"/>
                    </a:lnTo>
                    <a:cubicBezTo>
                      <a:pt x="821" y="4225"/>
                      <a:pt x="2857" y="5624"/>
                      <a:pt x="4772" y="6748"/>
                    </a:cubicBezTo>
                    <a:cubicBezTo>
                      <a:pt x="5228" y="7014"/>
                      <a:pt x="5715" y="7136"/>
                      <a:pt x="6190" y="7136"/>
                    </a:cubicBezTo>
                    <a:cubicBezTo>
                      <a:pt x="7616" y="7136"/>
                      <a:pt x="8944" y="6041"/>
                      <a:pt x="9058" y="4469"/>
                    </a:cubicBezTo>
                    <a:lnTo>
                      <a:pt x="9119" y="3374"/>
                    </a:lnTo>
                    <a:cubicBezTo>
                      <a:pt x="5016" y="1946"/>
                      <a:pt x="2280" y="0"/>
                      <a:pt x="228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127;p77">
                <a:extLst>
                  <a:ext uri="{FF2B5EF4-FFF2-40B4-BE49-F238E27FC236}">
                    <a16:creationId xmlns:a16="http://schemas.microsoft.com/office/drawing/2014/main" id="{6F72F69D-C450-4DC9-B7CA-41A69BAF8E5A}"/>
                  </a:ext>
                </a:extLst>
              </p:cNvPr>
              <p:cNvSpPr/>
              <p:nvPr/>
            </p:nvSpPr>
            <p:spPr>
              <a:xfrm>
                <a:off x="10073400" y="7479125"/>
                <a:ext cx="69175" cy="132575"/>
              </a:xfrm>
              <a:custGeom>
                <a:avLst/>
                <a:gdLst/>
                <a:ahLst/>
                <a:cxnLst/>
                <a:rect l="l" t="t" r="r" b="b"/>
                <a:pathLst>
                  <a:path w="2767" h="5303" extrusionOk="0">
                    <a:moveTo>
                      <a:pt x="609" y="0"/>
                    </a:moveTo>
                    <a:cubicBezTo>
                      <a:pt x="609" y="1"/>
                      <a:pt x="1277" y="2584"/>
                      <a:pt x="1" y="3587"/>
                    </a:cubicBezTo>
                    <a:lnTo>
                      <a:pt x="365" y="4499"/>
                    </a:lnTo>
                    <a:cubicBezTo>
                      <a:pt x="556" y="5045"/>
                      <a:pt x="1030" y="5303"/>
                      <a:pt x="1504" y="5303"/>
                    </a:cubicBezTo>
                    <a:cubicBezTo>
                      <a:pt x="2086" y="5303"/>
                      <a:pt x="2669" y="4915"/>
                      <a:pt x="2736" y="4195"/>
                    </a:cubicBezTo>
                    <a:cubicBezTo>
                      <a:pt x="2767" y="3678"/>
                      <a:pt x="2767" y="3222"/>
                      <a:pt x="2706" y="2858"/>
                    </a:cubicBez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128;p77">
                <a:extLst>
                  <a:ext uri="{FF2B5EF4-FFF2-40B4-BE49-F238E27FC236}">
                    <a16:creationId xmlns:a16="http://schemas.microsoft.com/office/drawing/2014/main" id="{ACC25710-02A8-4511-9032-535FDADB7549}"/>
                  </a:ext>
                </a:extLst>
              </p:cNvPr>
              <p:cNvSpPr/>
              <p:nvPr/>
            </p:nvSpPr>
            <p:spPr>
              <a:xfrm>
                <a:off x="10075675" y="7622750"/>
                <a:ext cx="19025" cy="3572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29" extrusionOk="0">
                    <a:moveTo>
                      <a:pt x="396" y="0"/>
                    </a:moveTo>
                    <a:cubicBezTo>
                      <a:pt x="183" y="0"/>
                      <a:pt x="1" y="335"/>
                      <a:pt x="1" y="699"/>
                    </a:cubicBezTo>
                    <a:cubicBezTo>
                      <a:pt x="1" y="1094"/>
                      <a:pt x="183" y="1429"/>
                      <a:pt x="396" y="1429"/>
                    </a:cubicBezTo>
                    <a:cubicBezTo>
                      <a:pt x="609" y="1429"/>
                      <a:pt x="761" y="1094"/>
                      <a:pt x="761" y="699"/>
                    </a:cubicBezTo>
                    <a:cubicBezTo>
                      <a:pt x="761" y="335"/>
                      <a:pt x="609" y="0"/>
                      <a:pt x="3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129;p77">
                <a:extLst>
                  <a:ext uri="{FF2B5EF4-FFF2-40B4-BE49-F238E27FC236}">
                    <a16:creationId xmlns:a16="http://schemas.microsoft.com/office/drawing/2014/main" id="{75533455-8DB3-4227-99BF-FF9158319EED}"/>
                  </a:ext>
                </a:extLst>
              </p:cNvPr>
              <p:cNvSpPr/>
              <p:nvPr/>
            </p:nvSpPr>
            <p:spPr>
              <a:xfrm>
                <a:off x="10080250" y="7697975"/>
                <a:ext cx="190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399" extrusionOk="0">
                    <a:moveTo>
                      <a:pt x="395" y="0"/>
                    </a:moveTo>
                    <a:cubicBezTo>
                      <a:pt x="183" y="0"/>
                      <a:pt x="0" y="304"/>
                      <a:pt x="0" y="699"/>
                    </a:cubicBezTo>
                    <a:cubicBezTo>
                      <a:pt x="0" y="1095"/>
                      <a:pt x="183" y="1399"/>
                      <a:pt x="395" y="1399"/>
                    </a:cubicBezTo>
                    <a:cubicBezTo>
                      <a:pt x="608" y="1399"/>
                      <a:pt x="760" y="1095"/>
                      <a:pt x="760" y="699"/>
                    </a:cubicBezTo>
                    <a:cubicBezTo>
                      <a:pt x="760" y="304"/>
                      <a:pt x="608" y="0"/>
                      <a:pt x="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130;p77">
                <a:extLst>
                  <a:ext uri="{FF2B5EF4-FFF2-40B4-BE49-F238E27FC236}">
                    <a16:creationId xmlns:a16="http://schemas.microsoft.com/office/drawing/2014/main" id="{5E3BE508-BB0A-421E-9370-E0A9C968562D}"/>
                  </a:ext>
                </a:extLst>
              </p:cNvPr>
              <p:cNvSpPr/>
              <p:nvPr/>
            </p:nvSpPr>
            <p:spPr>
              <a:xfrm>
                <a:off x="10084050" y="7780800"/>
                <a:ext cx="19000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1399" extrusionOk="0">
                    <a:moveTo>
                      <a:pt x="395" y="0"/>
                    </a:moveTo>
                    <a:cubicBezTo>
                      <a:pt x="183" y="0"/>
                      <a:pt x="0" y="304"/>
                      <a:pt x="0" y="700"/>
                    </a:cubicBezTo>
                    <a:cubicBezTo>
                      <a:pt x="0" y="1095"/>
                      <a:pt x="183" y="1399"/>
                      <a:pt x="395" y="1399"/>
                    </a:cubicBezTo>
                    <a:cubicBezTo>
                      <a:pt x="578" y="1399"/>
                      <a:pt x="760" y="1095"/>
                      <a:pt x="760" y="700"/>
                    </a:cubicBezTo>
                    <a:cubicBezTo>
                      <a:pt x="760" y="304"/>
                      <a:pt x="578" y="0"/>
                      <a:pt x="3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131;p77">
                <a:extLst>
                  <a:ext uri="{FF2B5EF4-FFF2-40B4-BE49-F238E27FC236}">
                    <a16:creationId xmlns:a16="http://schemas.microsoft.com/office/drawing/2014/main" id="{73837265-4932-4219-8A76-DB9C6ABD7CD0}"/>
                  </a:ext>
                </a:extLst>
              </p:cNvPr>
              <p:cNvSpPr/>
              <p:nvPr/>
            </p:nvSpPr>
            <p:spPr>
              <a:xfrm>
                <a:off x="9446500" y="7586100"/>
                <a:ext cx="413400" cy="1394875"/>
              </a:xfrm>
              <a:custGeom>
                <a:avLst/>
                <a:gdLst/>
                <a:ahLst/>
                <a:cxnLst/>
                <a:rect l="l" t="t" r="r" b="b"/>
                <a:pathLst>
                  <a:path w="16536" h="55795" extrusionOk="0">
                    <a:moveTo>
                      <a:pt x="12642" y="0"/>
                    </a:moveTo>
                    <a:cubicBezTo>
                      <a:pt x="10159" y="0"/>
                      <a:pt x="6770" y="7897"/>
                      <a:pt x="6262" y="10767"/>
                    </a:cubicBezTo>
                    <a:cubicBezTo>
                      <a:pt x="0" y="45722"/>
                      <a:pt x="4073" y="52379"/>
                      <a:pt x="4468" y="52652"/>
                    </a:cubicBezTo>
                    <a:cubicBezTo>
                      <a:pt x="4985" y="52987"/>
                      <a:pt x="7903" y="55661"/>
                      <a:pt x="8268" y="55783"/>
                    </a:cubicBezTo>
                    <a:cubicBezTo>
                      <a:pt x="8292" y="55791"/>
                      <a:pt x="8314" y="55795"/>
                      <a:pt x="8335" y="55795"/>
                    </a:cubicBezTo>
                    <a:cubicBezTo>
                      <a:pt x="8946" y="55795"/>
                      <a:pt x="8211" y="52408"/>
                      <a:pt x="8329" y="50585"/>
                    </a:cubicBezTo>
                    <a:cubicBezTo>
                      <a:pt x="8329" y="50553"/>
                      <a:pt x="8329" y="50538"/>
                      <a:pt x="8331" y="50538"/>
                    </a:cubicBezTo>
                    <a:cubicBezTo>
                      <a:pt x="8346" y="50538"/>
                      <a:pt x="8423" y="51836"/>
                      <a:pt x="8450" y="52440"/>
                    </a:cubicBezTo>
                    <a:lnTo>
                      <a:pt x="8541" y="53899"/>
                    </a:lnTo>
                    <a:cubicBezTo>
                      <a:pt x="9423" y="53503"/>
                      <a:pt x="9392" y="51832"/>
                      <a:pt x="9544" y="51254"/>
                    </a:cubicBezTo>
                    <a:cubicBezTo>
                      <a:pt x="9727" y="50494"/>
                      <a:pt x="9575" y="50008"/>
                      <a:pt x="9484" y="49826"/>
                    </a:cubicBezTo>
                    <a:cubicBezTo>
                      <a:pt x="9088" y="48974"/>
                      <a:pt x="8329" y="47333"/>
                      <a:pt x="8207" y="45844"/>
                    </a:cubicBezTo>
                    <a:cubicBezTo>
                      <a:pt x="8146" y="44962"/>
                      <a:pt x="14073" y="16573"/>
                      <a:pt x="15107" y="12409"/>
                    </a:cubicBezTo>
                    <a:cubicBezTo>
                      <a:pt x="16535" y="6725"/>
                      <a:pt x="14742" y="220"/>
                      <a:pt x="12766" y="7"/>
                    </a:cubicBezTo>
                    <a:cubicBezTo>
                      <a:pt x="12725" y="3"/>
                      <a:pt x="12684" y="0"/>
                      <a:pt x="12642" y="0"/>
                    </a:cubicBezTo>
                    <a:close/>
                  </a:path>
                </a:pathLst>
              </a:custGeom>
              <a:solidFill>
                <a:srgbClr val="F1B2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132;p77">
                <a:extLst>
                  <a:ext uri="{FF2B5EF4-FFF2-40B4-BE49-F238E27FC236}">
                    <a16:creationId xmlns:a16="http://schemas.microsoft.com/office/drawing/2014/main" id="{66E4D933-274A-4411-8CFE-F4D816D873E9}"/>
                  </a:ext>
                </a:extLst>
              </p:cNvPr>
              <p:cNvSpPr/>
              <p:nvPr/>
            </p:nvSpPr>
            <p:spPr>
              <a:xfrm>
                <a:off x="9463975" y="7585875"/>
                <a:ext cx="395925" cy="985225"/>
              </a:xfrm>
              <a:custGeom>
                <a:avLst/>
                <a:gdLst/>
                <a:ahLst/>
                <a:cxnLst/>
                <a:rect l="l" t="t" r="r" b="b"/>
                <a:pathLst>
                  <a:path w="15837" h="39409" extrusionOk="0">
                    <a:moveTo>
                      <a:pt x="11779" y="0"/>
                    </a:moveTo>
                    <a:cubicBezTo>
                      <a:pt x="9353" y="0"/>
                      <a:pt x="6579" y="3285"/>
                      <a:pt x="4620" y="9044"/>
                    </a:cubicBezTo>
                    <a:cubicBezTo>
                      <a:pt x="61" y="22387"/>
                      <a:pt x="0" y="35731"/>
                      <a:pt x="1216" y="36430"/>
                    </a:cubicBezTo>
                    <a:lnTo>
                      <a:pt x="8815" y="39409"/>
                    </a:lnTo>
                    <a:cubicBezTo>
                      <a:pt x="11794" y="30047"/>
                      <a:pt x="13374" y="16582"/>
                      <a:pt x="14408" y="12418"/>
                    </a:cubicBezTo>
                    <a:cubicBezTo>
                      <a:pt x="15836" y="6764"/>
                      <a:pt x="14043" y="229"/>
                      <a:pt x="12067" y="16"/>
                    </a:cubicBezTo>
                    <a:cubicBezTo>
                      <a:pt x="11972" y="6"/>
                      <a:pt x="11876" y="0"/>
                      <a:pt x="117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133;p77">
                <a:extLst>
                  <a:ext uri="{FF2B5EF4-FFF2-40B4-BE49-F238E27FC236}">
                    <a16:creationId xmlns:a16="http://schemas.microsoft.com/office/drawing/2014/main" id="{855621D7-E74F-428F-85BB-F2B76038340E}"/>
                  </a:ext>
                </a:extLst>
              </p:cNvPr>
              <p:cNvSpPr/>
              <p:nvPr/>
            </p:nvSpPr>
            <p:spPr>
              <a:xfrm>
                <a:off x="10043775" y="7166600"/>
                <a:ext cx="35725" cy="81825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3273" extrusionOk="0">
                    <a:moveTo>
                      <a:pt x="189" y="1"/>
                    </a:moveTo>
                    <a:cubicBezTo>
                      <a:pt x="176" y="1"/>
                      <a:pt x="163" y="3"/>
                      <a:pt x="152" y="9"/>
                    </a:cubicBezTo>
                    <a:cubicBezTo>
                      <a:pt x="61" y="39"/>
                      <a:pt x="0" y="130"/>
                      <a:pt x="31" y="222"/>
                    </a:cubicBezTo>
                    <a:cubicBezTo>
                      <a:pt x="183" y="708"/>
                      <a:pt x="395" y="1133"/>
                      <a:pt x="608" y="1529"/>
                    </a:cubicBezTo>
                    <a:cubicBezTo>
                      <a:pt x="851" y="2015"/>
                      <a:pt x="1064" y="2440"/>
                      <a:pt x="973" y="2684"/>
                    </a:cubicBezTo>
                    <a:cubicBezTo>
                      <a:pt x="942" y="2805"/>
                      <a:pt x="851" y="2896"/>
                      <a:pt x="699" y="2957"/>
                    </a:cubicBezTo>
                    <a:cubicBezTo>
                      <a:pt x="608" y="2988"/>
                      <a:pt x="578" y="3079"/>
                      <a:pt x="608" y="3170"/>
                    </a:cubicBezTo>
                    <a:cubicBezTo>
                      <a:pt x="631" y="3238"/>
                      <a:pt x="688" y="3273"/>
                      <a:pt x="753" y="3273"/>
                    </a:cubicBezTo>
                    <a:cubicBezTo>
                      <a:pt x="775" y="3273"/>
                      <a:pt x="798" y="3269"/>
                      <a:pt x="821" y="3261"/>
                    </a:cubicBezTo>
                    <a:lnTo>
                      <a:pt x="851" y="3261"/>
                    </a:lnTo>
                    <a:cubicBezTo>
                      <a:pt x="1094" y="3140"/>
                      <a:pt x="1246" y="2988"/>
                      <a:pt x="1307" y="2805"/>
                    </a:cubicBezTo>
                    <a:cubicBezTo>
                      <a:pt x="1429" y="2410"/>
                      <a:pt x="1216" y="1954"/>
                      <a:pt x="912" y="1377"/>
                    </a:cubicBezTo>
                    <a:cubicBezTo>
                      <a:pt x="730" y="1012"/>
                      <a:pt x="517" y="586"/>
                      <a:pt x="365" y="130"/>
                    </a:cubicBezTo>
                    <a:cubicBezTo>
                      <a:pt x="340" y="55"/>
                      <a:pt x="253" y="1"/>
                      <a:pt x="189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134;p77">
                <a:extLst>
                  <a:ext uri="{FF2B5EF4-FFF2-40B4-BE49-F238E27FC236}">
                    <a16:creationId xmlns:a16="http://schemas.microsoft.com/office/drawing/2014/main" id="{272A576D-8C16-4701-A83A-CC8C39A504EE}"/>
                  </a:ext>
                </a:extLst>
              </p:cNvPr>
              <p:cNvSpPr/>
              <p:nvPr/>
            </p:nvSpPr>
            <p:spPr>
              <a:xfrm>
                <a:off x="10033600" y="7264775"/>
                <a:ext cx="51225" cy="31175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247" extrusionOk="0">
                    <a:moveTo>
                      <a:pt x="284" y="0"/>
                    </a:moveTo>
                    <a:cubicBezTo>
                      <a:pt x="250" y="0"/>
                      <a:pt x="218" y="10"/>
                      <a:pt x="194" y="33"/>
                    </a:cubicBezTo>
                    <a:cubicBezTo>
                      <a:pt x="1" y="338"/>
                      <a:pt x="512" y="1247"/>
                      <a:pt x="1179" y="1247"/>
                    </a:cubicBezTo>
                    <a:cubicBezTo>
                      <a:pt x="1245" y="1247"/>
                      <a:pt x="1312" y="1238"/>
                      <a:pt x="1380" y="1219"/>
                    </a:cubicBezTo>
                    <a:cubicBezTo>
                      <a:pt x="2049" y="1097"/>
                      <a:pt x="2018" y="155"/>
                      <a:pt x="1988" y="94"/>
                    </a:cubicBezTo>
                    <a:cubicBezTo>
                      <a:pt x="1948" y="35"/>
                      <a:pt x="1897" y="2"/>
                      <a:pt x="1840" y="2"/>
                    </a:cubicBezTo>
                    <a:cubicBezTo>
                      <a:pt x="1809" y="2"/>
                      <a:pt x="1777" y="12"/>
                      <a:pt x="1745" y="33"/>
                    </a:cubicBezTo>
                    <a:cubicBezTo>
                      <a:pt x="1449" y="202"/>
                      <a:pt x="1204" y="258"/>
                      <a:pt x="1010" y="258"/>
                    </a:cubicBezTo>
                    <a:cubicBezTo>
                      <a:pt x="645" y="258"/>
                      <a:pt x="457" y="64"/>
                      <a:pt x="438" y="64"/>
                    </a:cubicBezTo>
                    <a:cubicBezTo>
                      <a:pt x="400" y="26"/>
                      <a:pt x="339" y="0"/>
                      <a:pt x="284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135;p77">
                <a:extLst>
                  <a:ext uri="{FF2B5EF4-FFF2-40B4-BE49-F238E27FC236}">
                    <a16:creationId xmlns:a16="http://schemas.microsoft.com/office/drawing/2014/main" id="{E225EABC-E6B4-4D47-BF30-7C2ED7C3E287}"/>
                  </a:ext>
                </a:extLst>
              </p:cNvPr>
              <p:cNvSpPr/>
              <p:nvPr/>
            </p:nvSpPr>
            <p:spPr>
              <a:xfrm>
                <a:off x="10081750" y="7175175"/>
                <a:ext cx="190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943" extrusionOk="0">
                    <a:moveTo>
                      <a:pt x="670" y="395"/>
                    </a:moveTo>
                    <a:cubicBezTo>
                      <a:pt x="761" y="638"/>
                      <a:pt x="639" y="851"/>
                      <a:pt x="487" y="882"/>
                    </a:cubicBezTo>
                    <a:cubicBezTo>
                      <a:pt x="305" y="942"/>
                      <a:pt x="123" y="790"/>
                      <a:pt x="62" y="547"/>
                    </a:cubicBezTo>
                    <a:cubicBezTo>
                      <a:pt x="1" y="304"/>
                      <a:pt x="92" y="91"/>
                      <a:pt x="275" y="61"/>
                    </a:cubicBezTo>
                    <a:cubicBezTo>
                      <a:pt x="426" y="0"/>
                      <a:pt x="639" y="152"/>
                      <a:pt x="670" y="395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136;p77">
                <a:extLst>
                  <a:ext uri="{FF2B5EF4-FFF2-40B4-BE49-F238E27FC236}">
                    <a16:creationId xmlns:a16="http://schemas.microsoft.com/office/drawing/2014/main" id="{653CDD36-4A2A-4A82-8AD6-71A7ACCEDB11}"/>
                  </a:ext>
                </a:extLst>
              </p:cNvPr>
              <p:cNvSpPr/>
              <p:nvPr/>
            </p:nvSpPr>
            <p:spPr>
              <a:xfrm>
                <a:off x="10053650" y="7139450"/>
                <a:ext cx="57000" cy="137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548" extrusionOk="0">
                    <a:moveTo>
                      <a:pt x="0" y="426"/>
                    </a:moveTo>
                    <a:cubicBezTo>
                      <a:pt x="0" y="548"/>
                      <a:pt x="730" y="457"/>
                      <a:pt x="1277" y="426"/>
                    </a:cubicBezTo>
                    <a:cubicBezTo>
                      <a:pt x="1854" y="396"/>
                      <a:pt x="2280" y="457"/>
                      <a:pt x="2280" y="335"/>
                    </a:cubicBezTo>
                    <a:cubicBezTo>
                      <a:pt x="2280" y="183"/>
                      <a:pt x="1794" y="1"/>
                      <a:pt x="1216" y="31"/>
                    </a:cubicBezTo>
                    <a:cubicBezTo>
                      <a:pt x="669" y="61"/>
                      <a:pt x="0" y="274"/>
                      <a:pt x="0" y="426"/>
                    </a:cubicBezTo>
                    <a:close/>
                  </a:path>
                </a:pathLst>
              </a:custGeom>
              <a:solidFill>
                <a:srgbClr val="1E33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137;p77">
                <a:extLst>
                  <a:ext uri="{FF2B5EF4-FFF2-40B4-BE49-F238E27FC236}">
                    <a16:creationId xmlns:a16="http://schemas.microsoft.com/office/drawing/2014/main" id="{D78BE297-212A-4906-827E-3540DEA046E2}"/>
                  </a:ext>
                </a:extLst>
              </p:cNvPr>
              <p:cNvSpPr/>
              <p:nvPr/>
            </p:nvSpPr>
            <p:spPr>
              <a:xfrm>
                <a:off x="9967775" y="7152375"/>
                <a:ext cx="60825" cy="34975"/>
              </a:xfrm>
              <a:custGeom>
                <a:avLst/>
                <a:gdLst/>
                <a:ahLst/>
                <a:cxnLst/>
                <a:rect l="l" t="t" r="r" b="b"/>
                <a:pathLst>
                  <a:path w="2433" h="1399" extrusionOk="0">
                    <a:moveTo>
                      <a:pt x="2371" y="122"/>
                    </a:moveTo>
                    <a:cubicBezTo>
                      <a:pt x="2432" y="243"/>
                      <a:pt x="1764" y="487"/>
                      <a:pt x="1247" y="730"/>
                    </a:cubicBezTo>
                    <a:cubicBezTo>
                      <a:pt x="760" y="973"/>
                      <a:pt x="122" y="1399"/>
                      <a:pt x="61" y="1277"/>
                    </a:cubicBezTo>
                    <a:cubicBezTo>
                      <a:pt x="1" y="1155"/>
                      <a:pt x="609" y="578"/>
                      <a:pt x="1125" y="335"/>
                    </a:cubicBezTo>
                    <a:cubicBezTo>
                      <a:pt x="1642" y="91"/>
                      <a:pt x="2311" y="0"/>
                      <a:pt x="2371" y="122"/>
                    </a:cubicBezTo>
                    <a:close/>
                  </a:path>
                </a:pathLst>
              </a:custGeom>
              <a:solidFill>
                <a:srgbClr val="1E33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138;p77">
                <a:extLst>
                  <a:ext uri="{FF2B5EF4-FFF2-40B4-BE49-F238E27FC236}">
                    <a16:creationId xmlns:a16="http://schemas.microsoft.com/office/drawing/2014/main" id="{57AFE619-7D2F-4DAA-A104-28195D14130F}"/>
                  </a:ext>
                </a:extLst>
              </p:cNvPr>
              <p:cNvSpPr/>
              <p:nvPr/>
            </p:nvSpPr>
            <p:spPr>
              <a:xfrm>
                <a:off x="10000450" y="7193400"/>
                <a:ext cx="19775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1004" extrusionOk="0">
                    <a:moveTo>
                      <a:pt x="730" y="426"/>
                    </a:moveTo>
                    <a:cubicBezTo>
                      <a:pt x="791" y="669"/>
                      <a:pt x="700" y="913"/>
                      <a:pt x="517" y="943"/>
                    </a:cubicBezTo>
                    <a:cubicBezTo>
                      <a:pt x="335" y="1004"/>
                      <a:pt x="122" y="821"/>
                      <a:pt x="61" y="578"/>
                    </a:cubicBezTo>
                    <a:cubicBezTo>
                      <a:pt x="1" y="335"/>
                      <a:pt x="122" y="122"/>
                      <a:pt x="305" y="61"/>
                    </a:cubicBezTo>
                    <a:cubicBezTo>
                      <a:pt x="487" y="1"/>
                      <a:pt x="669" y="183"/>
                      <a:pt x="730" y="42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139;p77">
                <a:extLst>
                  <a:ext uri="{FF2B5EF4-FFF2-40B4-BE49-F238E27FC236}">
                    <a16:creationId xmlns:a16="http://schemas.microsoft.com/office/drawing/2014/main" id="{BE143AEB-93DB-414A-BEDA-EAC86F075E1F}"/>
                  </a:ext>
                </a:extLst>
              </p:cNvPr>
              <p:cNvSpPr/>
              <p:nvPr/>
            </p:nvSpPr>
            <p:spPr>
              <a:xfrm>
                <a:off x="9812000" y="7270150"/>
                <a:ext cx="44100" cy="314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259" extrusionOk="0">
                    <a:moveTo>
                      <a:pt x="183" y="1"/>
                    </a:moveTo>
                    <a:cubicBezTo>
                      <a:pt x="92" y="1"/>
                      <a:pt x="0" y="61"/>
                      <a:pt x="0" y="153"/>
                    </a:cubicBezTo>
                    <a:cubicBezTo>
                      <a:pt x="0" y="244"/>
                      <a:pt x="61" y="305"/>
                      <a:pt x="152" y="335"/>
                    </a:cubicBezTo>
                    <a:cubicBezTo>
                      <a:pt x="669" y="335"/>
                      <a:pt x="1125" y="669"/>
                      <a:pt x="1399" y="1186"/>
                    </a:cubicBezTo>
                    <a:cubicBezTo>
                      <a:pt x="1443" y="1231"/>
                      <a:pt x="1488" y="1259"/>
                      <a:pt x="1544" y="1259"/>
                    </a:cubicBezTo>
                    <a:cubicBezTo>
                      <a:pt x="1565" y="1259"/>
                      <a:pt x="1587" y="1255"/>
                      <a:pt x="1611" y="1247"/>
                    </a:cubicBezTo>
                    <a:lnTo>
                      <a:pt x="1642" y="1247"/>
                    </a:lnTo>
                    <a:cubicBezTo>
                      <a:pt x="1733" y="1216"/>
                      <a:pt x="1763" y="1095"/>
                      <a:pt x="1703" y="1034"/>
                    </a:cubicBezTo>
                    <a:cubicBezTo>
                      <a:pt x="1368" y="396"/>
                      <a:pt x="821" y="31"/>
                      <a:pt x="183" y="1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140;p77">
                <a:extLst>
                  <a:ext uri="{FF2B5EF4-FFF2-40B4-BE49-F238E27FC236}">
                    <a16:creationId xmlns:a16="http://schemas.microsoft.com/office/drawing/2014/main" id="{B6514DEB-E397-4A86-B740-AAE8CF51CCBA}"/>
                  </a:ext>
                </a:extLst>
              </p:cNvPr>
              <p:cNvSpPr/>
              <p:nvPr/>
            </p:nvSpPr>
            <p:spPr>
              <a:xfrm>
                <a:off x="9818075" y="7276500"/>
                <a:ext cx="220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1305" extrusionOk="0">
                    <a:moveTo>
                      <a:pt x="689" y="0"/>
                    </a:moveTo>
                    <a:cubicBezTo>
                      <a:pt x="654" y="0"/>
                      <a:pt x="616" y="8"/>
                      <a:pt x="578" y="20"/>
                    </a:cubicBezTo>
                    <a:cubicBezTo>
                      <a:pt x="183" y="355"/>
                      <a:pt x="1" y="750"/>
                      <a:pt x="61" y="1175"/>
                    </a:cubicBezTo>
                    <a:cubicBezTo>
                      <a:pt x="61" y="1250"/>
                      <a:pt x="123" y="1305"/>
                      <a:pt x="196" y="1305"/>
                    </a:cubicBezTo>
                    <a:cubicBezTo>
                      <a:pt x="212" y="1305"/>
                      <a:pt x="228" y="1302"/>
                      <a:pt x="244" y="1297"/>
                    </a:cubicBezTo>
                    <a:lnTo>
                      <a:pt x="274" y="1297"/>
                    </a:lnTo>
                    <a:cubicBezTo>
                      <a:pt x="365" y="1297"/>
                      <a:pt x="396" y="1206"/>
                      <a:pt x="396" y="1114"/>
                    </a:cubicBezTo>
                    <a:cubicBezTo>
                      <a:pt x="365" y="810"/>
                      <a:pt x="487" y="537"/>
                      <a:pt x="791" y="294"/>
                    </a:cubicBezTo>
                    <a:cubicBezTo>
                      <a:pt x="882" y="233"/>
                      <a:pt x="882" y="111"/>
                      <a:pt x="821" y="51"/>
                    </a:cubicBezTo>
                    <a:cubicBezTo>
                      <a:pt x="786" y="15"/>
                      <a:pt x="740" y="0"/>
                      <a:pt x="689" y="0"/>
                    </a:cubicBezTo>
                    <a:close/>
                  </a:path>
                </a:pathLst>
              </a:custGeom>
              <a:solidFill>
                <a:srgbClr val="EC81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141;p77">
                <a:extLst>
                  <a:ext uri="{FF2B5EF4-FFF2-40B4-BE49-F238E27FC236}">
                    <a16:creationId xmlns:a16="http://schemas.microsoft.com/office/drawing/2014/main" id="{985FC83C-98C6-4A56-A39F-75D12B46A47D}"/>
                  </a:ext>
                </a:extLst>
              </p:cNvPr>
              <p:cNvSpPr/>
              <p:nvPr/>
            </p:nvSpPr>
            <p:spPr>
              <a:xfrm>
                <a:off x="9824925" y="7302825"/>
                <a:ext cx="63100" cy="62350"/>
              </a:xfrm>
              <a:custGeom>
                <a:avLst/>
                <a:gdLst/>
                <a:ahLst/>
                <a:cxnLst/>
                <a:rect l="l" t="t" r="r" b="b"/>
                <a:pathLst>
                  <a:path w="2524" h="2494" extrusionOk="0">
                    <a:moveTo>
                      <a:pt x="1246" y="1"/>
                    </a:moveTo>
                    <a:cubicBezTo>
                      <a:pt x="578" y="1"/>
                      <a:pt x="0" y="548"/>
                      <a:pt x="0" y="1247"/>
                    </a:cubicBezTo>
                    <a:cubicBezTo>
                      <a:pt x="0" y="1916"/>
                      <a:pt x="578" y="2493"/>
                      <a:pt x="1246" y="2493"/>
                    </a:cubicBezTo>
                    <a:cubicBezTo>
                      <a:pt x="1946" y="2493"/>
                      <a:pt x="2523" y="1916"/>
                      <a:pt x="2523" y="1247"/>
                    </a:cubicBezTo>
                    <a:cubicBezTo>
                      <a:pt x="2523" y="548"/>
                      <a:pt x="1946" y="1"/>
                      <a:pt x="12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142;p77">
                <a:extLst>
                  <a:ext uri="{FF2B5EF4-FFF2-40B4-BE49-F238E27FC236}">
                    <a16:creationId xmlns:a16="http://schemas.microsoft.com/office/drawing/2014/main" id="{FE654113-B226-4020-8DB7-7E0060AC20BA}"/>
                  </a:ext>
                </a:extLst>
              </p:cNvPr>
              <p:cNvSpPr/>
              <p:nvPr/>
            </p:nvSpPr>
            <p:spPr>
              <a:xfrm>
                <a:off x="9708650" y="8002675"/>
                <a:ext cx="44100" cy="4787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9151" extrusionOk="0">
                    <a:moveTo>
                      <a:pt x="1429" y="1"/>
                    </a:moveTo>
                    <a:cubicBezTo>
                      <a:pt x="1308" y="3223"/>
                      <a:pt x="1216" y="6414"/>
                      <a:pt x="943" y="9606"/>
                    </a:cubicBezTo>
                    <a:cubicBezTo>
                      <a:pt x="730" y="12797"/>
                      <a:pt x="365" y="15959"/>
                      <a:pt x="1" y="19150"/>
                    </a:cubicBezTo>
                    <a:cubicBezTo>
                      <a:pt x="821" y="16050"/>
                      <a:pt x="1277" y="12858"/>
                      <a:pt x="1520" y="9636"/>
                    </a:cubicBezTo>
                    <a:cubicBezTo>
                      <a:pt x="1764" y="6414"/>
                      <a:pt x="1764" y="3192"/>
                      <a:pt x="142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143;p77">
                <a:extLst>
                  <a:ext uri="{FF2B5EF4-FFF2-40B4-BE49-F238E27FC236}">
                    <a16:creationId xmlns:a16="http://schemas.microsoft.com/office/drawing/2014/main" id="{FB1F2F81-0F6F-4214-A764-D0CDF1CE5A3F}"/>
                  </a:ext>
                </a:extLst>
              </p:cNvPr>
              <p:cNvSpPr/>
              <p:nvPr/>
            </p:nvSpPr>
            <p:spPr>
              <a:xfrm>
                <a:off x="10321875" y="7896300"/>
                <a:ext cx="62350" cy="552475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22099" extrusionOk="0">
                    <a:moveTo>
                      <a:pt x="1" y="1"/>
                    </a:moveTo>
                    <a:cubicBezTo>
                      <a:pt x="457" y="1824"/>
                      <a:pt x="852" y="3648"/>
                      <a:pt x="1156" y="5472"/>
                    </a:cubicBezTo>
                    <a:cubicBezTo>
                      <a:pt x="1278" y="6384"/>
                      <a:pt x="1430" y="7296"/>
                      <a:pt x="1521" y="8238"/>
                    </a:cubicBezTo>
                    <a:cubicBezTo>
                      <a:pt x="1612" y="9150"/>
                      <a:pt x="1703" y="10062"/>
                      <a:pt x="1734" y="11004"/>
                    </a:cubicBezTo>
                    <a:cubicBezTo>
                      <a:pt x="1946" y="14682"/>
                      <a:pt x="1703" y="18420"/>
                      <a:pt x="1186" y="22098"/>
                    </a:cubicBezTo>
                    <a:cubicBezTo>
                      <a:pt x="2159" y="18481"/>
                      <a:pt x="2493" y="14712"/>
                      <a:pt x="2311" y="10973"/>
                    </a:cubicBezTo>
                    <a:cubicBezTo>
                      <a:pt x="2098" y="7235"/>
                      <a:pt x="1338" y="3496"/>
                      <a:pt x="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144;p77">
                <a:extLst>
                  <a:ext uri="{FF2B5EF4-FFF2-40B4-BE49-F238E27FC236}">
                    <a16:creationId xmlns:a16="http://schemas.microsoft.com/office/drawing/2014/main" id="{CF643617-4B1A-43F5-81AD-25D8F996FF23}"/>
                  </a:ext>
                </a:extLst>
              </p:cNvPr>
              <p:cNvSpPr/>
              <p:nvPr/>
            </p:nvSpPr>
            <p:spPr>
              <a:xfrm>
                <a:off x="10840125" y="7960900"/>
                <a:ext cx="228000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9120" h="13952" extrusionOk="0">
                    <a:moveTo>
                      <a:pt x="6658" y="0"/>
                    </a:moveTo>
                    <a:lnTo>
                      <a:pt x="1" y="12645"/>
                    </a:lnTo>
                    <a:lnTo>
                      <a:pt x="2463" y="13952"/>
                    </a:lnTo>
                    <a:lnTo>
                      <a:pt x="9120" y="1338"/>
                    </a:lnTo>
                    <a:lnTo>
                      <a:pt x="9120" y="1338"/>
                    </a:lnTo>
                    <a:cubicBezTo>
                      <a:pt x="9044" y="1433"/>
                      <a:pt x="8920" y="1480"/>
                      <a:pt x="8794" y="1480"/>
                    </a:cubicBezTo>
                    <a:cubicBezTo>
                      <a:pt x="8718" y="1480"/>
                      <a:pt x="8641" y="1463"/>
                      <a:pt x="8572" y="1429"/>
                    </a:cubicBezTo>
                    <a:cubicBezTo>
                      <a:pt x="8360" y="1307"/>
                      <a:pt x="8268" y="1094"/>
                      <a:pt x="8329" y="882"/>
                    </a:cubicBezTo>
                    <a:lnTo>
                      <a:pt x="8329" y="882"/>
                    </a:lnTo>
                    <a:cubicBezTo>
                      <a:pt x="8226" y="985"/>
                      <a:pt x="8081" y="1046"/>
                      <a:pt x="7941" y="1046"/>
                    </a:cubicBezTo>
                    <a:cubicBezTo>
                      <a:pt x="7875" y="1046"/>
                      <a:pt x="7810" y="1032"/>
                      <a:pt x="7752" y="1003"/>
                    </a:cubicBezTo>
                    <a:cubicBezTo>
                      <a:pt x="7539" y="882"/>
                      <a:pt x="7448" y="669"/>
                      <a:pt x="7509" y="456"/>
                    </a:cubicBezTo>
                    <a:lnTo>
                      <a:pt x="7478" y="426"/>
                    </a:lnTo>
                    <a:cubicBezTo>
                      <a:pt x="7400" y="544"/>
                      <a:pt x="7270" y="611"/>
                      <a:pt x="7131" y="611"/>
                    </a:cubicBezTo>
                    <a:cubicBezTo>
                      <a:pt x="7055" y="611"/>
                      <a:pt x="6976" y="590"/>
                      <a:pt x="6901" y="547"/>
                    </a:cubicBezTo>
                    <a:cubicBezTo>
                      <a:pt x="6718" y="456"/>
                      <a:pt x="6627" y="213"/>
                      <a:pt x="6688" y="0"/>
                    </a:cubicBezTo>
                    <a:close/>
                  </a:path>
                </a:pathLst>
              </a:custGeom>
              <a:solidFill>
                <a:srgbClr val="FFB8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145;p77">
                <a:extLst>
                  <a:ext uri="{FF2B5EF4-FFF2-40B4-BE49-F238E27FC236}">
                    <a16:creationId xmlns:a16="http://schemas.microsoft.com/office/drawing/2014/main" id="{8A19E12B-40F5-4E89-94F7-704F0564CFA5}"/>
                  </a:ext>
                </a:extLst>
              </p:cNvPr>
              <p:cNvSpPr/>
              <p:nvPr/>
            </p:nvSpPr>
            <p:spPr>
              <a:xfrm>
                <a:off x="10840125" y="8261050"/>
                <a:ext cx="69950" cy="479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1916" extrusionOk="0">
                    <a:moveTo>
                      <a:pt x="305" y="0"/>
                    </a:moveTo>
                    <a:lnTo>
                      <a:pt x="1" y="608"/>
                    </a:lnTo>
                    <a:lnTo>
                      <a:pt x="2463" y="1915"/>
                    </a:lnTo>
                    <a:lnTo>
                      <a:pt x="2797" y="1307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FFF8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146;p77">
                <a:extLst>
                  <a:ext uri="{FF2B5EF4-FFF2-40B4-BE49-F238E27FC236}">
                    <a16:creationId xmlns:a16="http://schemas.microsoft.com/office/drawing/2014/main" id="{BA63DFE0-BE5A-4C33-8BF0-020A1EAD6D24}"/>
                  </a:ext>
                </a:extLst>
              </p:cNvPr>
              <p:cNvSpPr/>
              <p:nvPr/>
            </p:nvSpPr>
            <p:spPr>
              <a:xfrm>
                <a:off x="10821125" y="8275475"/>
                <a:ext cx="813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3254" h="2869" extrusionOk="0">
                    <a:moveTo>
                      <a:pt x="761" y="1"/>
                    </a:moveTo>
                    <a:lnTo>
                      <a:pt x="366" y="791"/>
                    </a:lnTo>
                    <a:cubicBezTo>
                      <a:pt x="1" y="1490"/>
                      <a:pt x="244" y="2341"/>
                      <a:pt x="943" y="2706"/>
                    </a:cubicBezTo>
                    <a:cubicBezTo>
                      <a:pt x="1146" y="2817"/>
                      <a:pt x="1366" y="2869"/>
                      <a:pt x="1583" y="2869"/>
                    </a:cubicBezTo>
                    <a:cubicBezTo>
                      <a:pt x="2083" y="2869"/>
                      <a:pt x="2574" y="2595"/>
                      <a:pt x="2828" y="2129"/>
                    </a:cubicBezTo>
                    <a:lnTo>
                      <a:pt x="3253" y="1308"/>
                    </a:lnTo>
                    <a:lnTo>
                      <a:pt x="761" y="1"/>
                    </a:lnTo>
                    <a:close/>
                  </a:path>
                </a:pathLst>
              </a:custGeom>
              <a:solidFill>
                <a:srgbClr val="F26B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147;p77">
                <a:extLst>
                  <a:ext uri="{FF2B5EF4-FFF2-40B4-BE49-F238E27FC236}">
                    <a16:creationId xmlns:a16="http://schemas.microsoft.com/office/drawing/2014/main" id="{E43A3EDE-F9A4-4100-855B-4E0849C6F2A7}"/>
                  </a:ext>
                </a:extLst>
              </p:cNvPr>
              <p:cNvSpPr/>
              <p:nvPr/>
            </p:nvSpPr>
            <p:spPr>
              <a:xfrm>
                <a:off x="10897125" y="7982175"/>
                <a:ext cx="15200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1338" fill="none" extrusionOk="0">
                    <a:moveTo>
                      <a:pt x="6080" y="0"/>
                    </a:moveTo>
                    <a:lnTo>
                      <a:pt x="1" y="11338"/>
                    </a:lnTo>
                  </a:path>
                </a:pathLst>
              </a:custGeom>
              <a:noFill/>
              <a:ln w="2275" cap="flat" cmpd="sng">
                <a:solidFill>
                  <a:srgbClr val="FFF8E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148;p77">
                <a:extLst>
                  <a:ext uri="{FF2B5EF4-FFF2-40B4-BE49-F238E27FC236}">
                    <a16:creationId xmlns:a16="http://schemas.microsoft.com/office/drawing/2014/main" id="{74043068-5D43-44ED-9D5B-13E9B7EDED9A}"/>
                  </a:ext>
                </a:extLst>
              </p:cNvPr>
              <p:cNvSpPr/>
              <p:nvPr/>
            </p:nvSpPr>
            <p:spPr>
              <a:xfrm>
                <a:off x="10875850" y="7972300"/>
                <a:ext cx="152000" cy="28422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11369" fill="none" extrusionOk="0">
                    <a:moveTo>
                      <a:pt x="6080" y="0"/>
                    </a:moveTo>
                    <a:lnTo>
                      <a:pt x="0" y="11368"/>
                    </a:lnTo>
                  </a:path>
                </a:pathLst>
              </a:custGeom>
              <a:noFill/>
              <a:ln w="2275" cap="flat" cmpd="sng">
                <a:solidFill>
                  <a:srgbClr val="FFF8E8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06" name="No 31">
            <a:hlinkClick r:id="" action="ppaction://media"/>
            <a:extLst>
              <a:ext uri="{FF2B5EF4-FFF2-40B4-BE49-F238E27FC236}">
                <a16:creationId xmlns:a16="http://schemas.microsoft.com/office/drawing/2014/main" id="{115C6AFB-DAD3-4335-8C1E-E18F8A880D8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4800" end="4438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0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93683" y="1636507"/>
            <a:ext cx="3982326" cy="3157793"/>
          </a:xfrm>
          <a:prstGeom prst="ellipse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/>
              <a:t>KELEBIHAN STRATEGI PROBLEM BASED LEARNING</a:t>
            </a:r>
            <a:endParaRPr lang="en-ID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38693" y="2234842"/>
            <a:ext cx="4732243" cy="16055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Merupakan teknik yang cukup bagus untuk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lebih memahami isi pelajaran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Menantang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kemampuan peserta didik dan memberikan kepuasan</a:t>
            </a:r>
            <a:r>
              <a:rPr lang="en-US" sz="1800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untuk </a:t>
            </a:r>
            <a:r>
              <a:rPr lang="en-US" sz="1800" b="1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menemukan pengetahuan baru bagi peserta didik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7837BC32-0B25-4D25-A09A-924D4F8659BE}"/>
              </a:ext>
            </a:extLst>
          </p:cNvPr>
          <p:cNvGrpSpPr/>
          <p:nvPr/>
        </p:nvGrpSpPr>
        <p:grpSpPr>
          <a:xfrm>
            <a:off x="808193" y="1249178"/>
            <a:ext cx="2935727" cy="3545122"/>
            <a:chOff x="579891" y="1197204"/>
            <a:chExt cx="3188561" cy="3773050"/>
          </a:xfrm>
        </p:grpSpPr>
        <p:grpSp>
          <p:nvGrpSpPr>
            <p:cNvPr id="292" name="Google Shape;3179;p101">
              <a:extLst>
                <a:ext uri="{FF2B5EF4-FFF2-40B4-BE49-F238E27FC236}">
                  <a16:creationId xmlns:a16="http://schemas.microsoft.com/office/drawing/2014/main" id="{D14A5CDA-EA9E-4362-8898-1DA69F6ADDD3}"/>
                </a:ext>
              </a:extLst>
            </p:cNvPr>
            <p:cNvGrpSpPr/>
            <p:nvPr/>
          </p:nvGrpSpPr>
          <p:grpSpPr>
            <a:xfrm>
              <a:off x="579891" y="1197204"/>
              <a:ext cx="3188561" cy="3773050"/>
              <a:chOff x="1899275" y="238100"/>
              <a:chExt cx="4059275" cy="4803375"/>
            </a:xfrm>
          </p:grpSpPr>
          <p:sp>
            <p:nvSpPr>
              <p:cNvPr id="295" name="Google Shape;3202;p101">
                <a:extLst>
                  <a:ext uri="{FF2B5EF4-FFF2-40B4-BE49-F238E27FC236}">
                    <a16:creationId xmlns:a16="http://schemas.microsoft.com/office/drawing/2014/main" id="{503E4C00-766D-4534-ADB1-F9BC30A1A044}"/>
                  </a:ext>
                </a:extLst>
              </p:cNvPr>
              <p:cNvSpPr/>
              <p:nvPr/>
            </p:nvSpPr>
            <p:spPr>
              <a:xfrm>
                <a:off x="3282075" y="944125"/>
                <a:ext cx="1141750" cy="524650"/>
              </a:xfrm>
              <a:custGeom>
                <a:avLst/>
                <a:gdLst/>
                <a:ahLst/>
                <a:cxnLst/>
                <a:rect l="l" t="t" r="r" b="b"/>
                <a:pathLst>
                  <a:path w="45670" h="20986" extrusionOk="0">
                    <a:moveTo>
                      <a:pt x="3013" y="0"/>
                    </a:moveTo>
                    <a:cubicBezTo>
                      <a:pt x="1938" y="0"/>
                      <a:pt x="822" y="221"/>
                      <a:pt x="551" y="640"/>
                    </a:cubicBezTo>
                    <a:cubicBezTo>
                      <a:pt x="40" y="1430"/>
                      <a:pt x="0" y="2833"/>
                      <a:pt x="512" y="4422"/>
                    </a:cubicBezTo>
                    <a:cubicBezTo>
                      <a:pt x="2111" y="9387"/>
                      <a:pt x="7957" y="12166"/>
                      <a:pt x="7957" y="12166"/>
                    </a:cubicBezTo>
                    <a:cubicBezTo>
                      <a:pt x="7957" y="12166"/>
                      <a:pt x="17828" y="17885"/>
                      <a:pt x="19693" y="18853"/>
                    </a:cubicBezTo>
                    <a:cubicBezTo>
                      <a:pt x="21680" y="19885"/>
                      <a:pt x="23003" y="20260"/>
                      <a:pt x="24133" y="20356"/>
                    </a:cubicBezTo>
                    <a:cubicBezTo>
                      <a:pt x="24133" y="20356"/>
                      <a:pt x="34902" y="20890"/>
                      <a:pt x="37167" y="20938"/>
                    </a:cubicBezTo>
                    <a:cubicBezTo>
                      <a:pt x="38134" y="20959"/>
                      <a:pt x="38916" y="20986"/>
                      <a:pt x="39585" y="20986"/>
                    </a:cubicBezTo>
                    <a:cubicBezTo>
                      <a:pt x="40888" y="20986"/>
                      <a:pt x="41763" y="20885"/>
                      <a:pt x="42739" y="20444"/>
                    </a:cubicBezTo>
                    <a:cubicBezTo>
                      <a:pt x="43559" y="20071"/>
                      <a:pt x="43551" y="20049"/>
                      <a:pt x="45670" y="18517"/>
                    </a:cubicBezTo>
                    <a:cubicBezTo>
                      <a:pt x="45530" y="17781"/>
                      <a:pt x="45315" y="16939"/>
                      <a:pt x="44969" y="16274"/>
                    </a:cubicBezTo>
                    <a:cubicBezTo>
                      <a:pt x="44688" y="15731"/>
                      <a:pt x="42602" y="13047"/>
                      <a:pt x="42010" y="12938"/>
                    </a:cubicBezTo>
                    <a:cubicBezTo>
                      <a:pt x="41275" y="12805"/>
                      <a:pt x="40208" y="12756"/>
                      <a:pt x="39018" y="12756"/>
                    </a:cubicBezTo>
                    <a:cubicBezTo>
                      <a:pt x="36126" y="12756"/>
                      <a:pt x="32512" y="13045"/>
                      <a:pt x="31200" y="13114"/>
                    </a:cubicBezTo>
                    <a:cubicBezTo>
                      <a:pt x="29066" y="13225"/>
                      <a:pt x="26180" y="13284"/>
                      <a:pt x="24042" y="13294"/>
                    </a:cubicBezTo>
                    <a:cubicBezTo>
                      <a:pt x="24042" y="13294"/>
                      <a:pt x="11819" y="8388"/>
                      <a:pt x="11128" y="7546"/>
                    </a:cubicBezTo>
                    <a:cubicBezTo>
                      <a:pt x="10437" y="6703"/>
                      <a:pt x="10168" y="4995"/>
                      <a:pt x="9414" y="3830"/>
                    </a:cubicBezTo>
                    <a:cubicBezTo>
                      <a:pt x="8908" y="3046"/>
                      <a:pt x="8188" y="2440"/>
                      <a:pt x="7803" y="1575"/>
                    </a:cubicBezTo>
                    <a:cubicBezTo>
                      <a:pt x="7722" y="1390"/>
                      <a:pt x="7576" y="1164"/>
                      <a:pt x="7399" y="1164"/>
                    </a:cubicBezTo>
                    <a:cubicBezTo>
                      <a:pt x="7371" y="1164"/>
                      <a:pt x="7342" y="1170"/>
                      <a:pt x="7312" y="1183"/>
                    </a:cubicBezTo>
                    <a:cubicBezTo>
                      <a:pt x="7252" y="1208"/>
                      <a:pt x="7206" y="1260"/>
                      <a:pt x="7168" y="1313"/>
                    </a:cubicBezTo>
                    <a:cubicBezTo>
                      <a:pt x="6818" y="1811"/>
                      <a:pt x="6862" y="2378"/>
                      <a:pt x="7037" y="2960"/>
                    </a:cubicBezTo>
                    <a:cubicBezTo>
                      <a:pt x="7185" y="3453"/>
                      <a:pt x="7442" y="4221"/>
                      <a:pt x="6944" y="4901"/>
                    </a:cubicBezTo>
                    <a:cubicBezTo>
                      <a:pt x="6363" y="4494"/>
                      <a:pt x="5958" y="3303"/>
                      <a:pt x="5760" y="2277"/>
                    </a:cubicBezTo>
                    <a:cubicBezTo>
                      <a:pt x="5620" y="1557"/>
                      <a:pt x="5460" y="927"/>
                      <a:pt x="5149" y="529"/>
                    </a:cubicBezTo>
                    <a:cubicBezTo>
                      <a:pt x="4870" y="171"/>
                      <a:pt x="3958" y="0"/>
                      <a:pt x="3013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3183;p101">
                <a:extLst>
                  <a:ext uri="{FF2B5EF4-FFF2-40B4-BE49-F238E27FC236}">
                    <a16:creationId xmlns:a16="http://schemas.microsoft.com/office/drawing/2014/main" id="{1F9713F8-204B-4A04-8A90-47CC4B5D6586}"/>
                  </a:ext>
                </a:extLst>
              </p:cNvPr>
              <p:cNvSpPr/>
              <p:nvPr/>
            </p:nvSpPr>
            <p:spPr>
              <a:xfrm>
                <a:off x="4581475" y="3671900"/>
                <a:ext cx="310275" cy="718300"/>
              </a:xfrm>
              <a:custGeom>
                <a:avLst/>
                <a:gdLst/>
                <a:ahLst/>
                <a:cxnLst/>
                <a:rect l="l" t="t" r="r" b="b"/>
                <a:pathLst>
                  <a:path w="12411" h="28732" extrusionOk="0">
                    <a:moveTo>
                      <a:pt x="10392" y="1"/>
                    </a:moveTo>
                    <a:lnTo>
                      <a:pt x="347" y="27596"/>
                    </a:lnTo>
                    <a:cubicBezTo>
                      <a:pt x="1" y="28282"/>
                      <a:pt x="804" y="28732"/>
                      <a:pt x="1497" y="28732"/>
                    </a:cubicBezTo>
                    <a:cubicBezTo>
                      <a:pt x="1709" y="28732"/>
                      <a:pt x="1910" y="28690"/>
                      <a:pt x="2065" y="28599"/>
                    </a:cubicBezTo>
                    <a:cubicBezTo>
                      <a:pt x="2314" y="28457"/>
                      <a:pt x="2534" y="28090"/>
                      <a:pt x="2534" y="28090"/>
                    </a:cubicBezTo>
                    <a:lnTo>
                      <a:pt x="12410" y="1060"/>
                    </a:lnTo>
                    <a:lnTo>
                      <a:pt x="10392" y="1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3184;p101">
                <a:extLst>
                  <a:ext uri="{FF2B5EF4-FFF2-40B4-BE49-F238E27FC236}">
                    <a16:creationId xmlns:a16="http://schemas.microsoft.com/office/drawing/2014/main" id="{366B10A5-2A13-46AE-A5F5-69B227297641}"/>
                  </a:ext>
                </a:extLst>
              </p:cNvPr>
              <p:cNvSpPr/>
              <p:nvPr/>
            </p:nvSpPr>
            <p:spPr>
              <a:xfrm>
                <a:off x="4119825" y="4395175"/>
                <a:ext cx="393550" cy="274000"/>
              </a:xfrm>
              <a:custGeom>
                <a:avLst/>
                <a:gdLst/>
                <a:ahLst/>
                <a:cxnLst/>
                <a:rect l="l" t="t" r="r" b="b"/>
                <a:pathLst>
                  <a:path w="15742" h="10960" extrusionOk="0">
                    <a:moveTo>
                      <a:pt x="477" y="0"/>
                    </a:moveTo>
                    <a:lnTo>
                      <a:pt x="1" y="2109"/>
                    </a:lnTo>
                    <a:lnTo>
                      <a:pt x="15265" y="10959"/>
                    </a:lnTo>
                    <a:lnTo>
                      <a:pt x="15741" y="8849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3185;p101">
                <a:extLst>
                  <a:ext uri="{FF2B5EF4-FFF2-40B4-BE49-F238E27FC236}">
                    <a16:creationId xmlns:a16="http://schemas.microsoft.com/office/drawing/2014/main" id="{6403703F-6DF6-4CCD-8E16-0E7F9C23ECB2}"/>
                  </a:ext>
                </a:extLst>
              </p:cNvPr>
              <p:cNvSpPr/>
              <p:nvPr/>
            </p:nvSpPr>
            <p:spPr>
              <a:xfrm>
                <a:off x="3990175" y="4060150"/>
                <a:ext cx="288625" cy="663925"/>
              </a:xfrm>
              <a:custGeom>
                <a:avLst/>
                <a:gdLst/>
                <a:ahLst/>
                <a:cxnLst/>
                <a:rect l="l" t="t" r="r" b="b"/>
                <a:pathLst>
                  <a:path w="11545" h="26557" extrusionOk="0">
                    <a:moveTo>
                      <a:pt x="9594" y="1"/>
                    </a:moveTo>
                    <a:lnTo>
                      <a:pt x="347" y="25421"/>
                    </a:lnTo>
                    <a:cubicBezTo>
                      <a:pt x="1" y="26107"/>
                      <a:pt x="803" y="26557"/>
                      <a:pt x="1495" y="26557"/>
                    </a:cubicBezTo>
                    <a:cubicBezTo>
                      <a:pt x="1707" y="26557"/>
                      <a:pt x="1909" y="26515"/>
                      <a:pt x="2064" y="26425"/>
                    </a:cubicBezTo>
                    <a:cubicBezTo>
                      <a:pt x="2312" y="26282"/>
                      <a:pt x="2467" y="26110"/>
                      <a:pt x="2526" y="25926"/>
                    </a:cubicBezTo>
                    <a:lnTo>
                      <a:pt x="2532" y="25915"/>
                    </a:lnTo>
                    <a:lnTo>
                      <a:pt x="11544" y="1241"/>
                    </a:lnTo>
                    <a:lnTo>
                      <a:pt x="9594" y="1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3186;p101">
                <a:extLst>
                  <a:ext uri="{FF2B5EF4-FFF2-40B4-BE49-F238E27FC236}">
                    <a16:creationId xmlns:a16="http://schemas.microsoft.com/office/drawing/2014/main" id="{A2ED2D56-AA54-4A72-93DF-6C422CE86266}"/>
                  </a:ext>
                </a:extLst>
              </p:cNvPr>
              <p:cNvSpPr/>
              <p:nvPr/>
            </p:nvSpPr>
            <p:spPr>
              <a:xfrm>
                <a:off x="4740000" y="4063075"/>
                <a:ext cx="372825" cy="258350"/>
              </a:xfrm>
              <a:custGeom>
                <a:avLst/>
                <a:gdLst/>
                <a:ahLst/>
                <a:cxnLst/>
                <a:rect l="l" t="t" r="r" b="b"/>
                <a:pathLst>
                  <a:path w="14913" h="10334" extrusionOk="0">
                    <a:moveTo>
                      <a:pt x="723" y="1"/>
                    </a:moveTo>
                    <a:lnTo>
                      <a:pt x="1" y="1966"/>
                    </a:lnTo>
                    <a:lnTo>
                      <a:pt x="14436" y="10334"/>
                    </a:lnTo>
                    <a:lnTo>
                      <a:pt x="14912" y="8223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3187;p101">
                <a:extLst>
                  <a:ext uri="{FF2B5EF4-FFF2-40B4-BE49-F238E27FC236}">
                    <a16:creationId xmlns:a16="http://schemas.microsoft.com/office/drawing/2014/main" id="{BB21587D-EFB5-42DE-AD85-65A2018AF7A1}"/>
                  </a:ext>
                </a:extLst>
              </p:cNvPr>
              <p:cNvSpPr/>
              <p:nvPr/>
            </p:nvSpPr>
            <p:spPr>
              <a:xfrm>
                <a:off x="4940275" y="3709725"/>
                <a:ext cx="274450" cy="984175"/>
              </a:xfrm>
              <a:custGeom>
                <a:avLst/>
                <a:gdLst/>
                <a:ahLst/>
                <a:cxnLst/>
                <a:rect l="l" t="t" r="r" b="b"/>
                <a:pathLst>
                  <a:path w="10978" h="39367" extrusionOk="0">
                    <a:moveTo>
                      <a:pt x="1" y="0"/>
                    </a:moveTo>
                    <a:lnTo>
                      <a:pt x="8293" y="38745"/>
                    </a:lnTo>
                    <a:cubicBezTo>
                      <a:pt x="8343" y="38916"/>
                      <a:pt x="8451" y="39025"/>
                      <a:pt x="8616" y="39125"/>
                    </a:cubicBezTo>
                    <a:cubicBezTo>
                      <a:pt x="8889" y="39285"/>
                      <a:pt x="9264" y="39367"/>
                      <a:pt x="9631" y="39367"/>
                    </a:cubicBezTo>
                    <a:cubicBezTo>
                      <a:pt x="10006" y="39367"/>
                      <a:pt x="10380" y="39285"/>
                      <a:pt x="10660" y="39119"/>
                    </a:cubicBezTo>
                    <a:cubicBezTo>
                      <a:pt x="10843" y="39018"/>
                      <a:pt x="10951" y="38898"/>
                      <a:pt x="10978" y="38776"/>
                    </a:cubicBezTo>
                    <a:cubicBezTo>
                      <a:pt x="10978" y="38738"/>
                      <a:pt x="10975" y="38700"/>
                      <a:pt x="10969" y="38662"/>
                    </a:cubicBezTo>
                    <a:cubicBezTo>
                      <a:pt x="10966" y="38596"/>
                      <a:pt x="10958" y="38530"/>
                      <a:pt x="10944" y="38465"/>
                    </a:cubicBezTo>
                    <a:lnTo>
                      <a:pt x="3113" y="179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3188;p101">
                <a:extLst>
                  <a:ext uri="{FF2B5EF4-FFF2-40B4-BE49-F238E27FC236}">
                    <a16:creationId xmlns:a16="http://schemas.microsoft.com/office/drawing/2014/main" id="{9912EFDA-A961-4FF1-9153-7458771AA72C}"/>
                  </a:ext>
                </a:extLst>
              </p:cNvPr>
              <p:cNvSpPr/>
              <p:nvPr/>
            </p:nvSpPr>
            <p:spPr>
              <a:xfrm>
                <a:off x="4325750" y="4023650"/>
                <a:ext cx="900425" cy="547575"/>
              </a:xfrm>
              <a:custGeom>
                <a:avLst/>
                <a:gdLst/>
                <a:ahLst/>
                <a:cxnLst/>
                <a:rect l="l" t="t" r="r" b="b"/>
                <a:pathLst>
                  <a:path w="36017" h="21903" extrusionOk="0">
                    <a:moveTo>
                      <a:pt x="26386" y="0"/>
                    </a:moveTo>
                    <a:cubicBezTo>
                      <a:pt x="26201" y="0"/>
                      <a:pt x="26015" y="41"/>
                      <a:pt x="25873" y="123"/>
                    </a:cubicBezTo>
                    <a:lnTo>
                      <a:pt x="515" y="14830"/>
                    </a:lnTo>
                    <a:cubicBezTo>
                      <a:pt x="230" y="14994"/>
                      <a:pt x="0" y="15392"/>
                      <a:pt x="0" y="15719"/>
                    </a:cubicBezTo>
                    <a:lnTo>
                      <a:pt x="0" y="15924"/>
                    </a:lnTo>
                    <a:cubicBezTo>
                      <a:pt x="0" y="16251"/>
                      <a:pt x="230" y="16649"/>
                      <a:pt x="515" y="16813"/>
                    </a:cubicBezTo>
                    <a:lnTo>
                      <a:pt x="9117" y="21780"/>
                    </a:lnTo>
                    <a:cubicBezTo>
                      <a:pt x="9259" y="21862"/>
                      <a:pt x="9445" y="21902"/>
                      <a:pt x="9631" y="21902"/>
                    </a:cubicBezTo>
                    <a:cubicBezTo>
                      <a:pt x="9816" y="21902"/>
                      <a:pt x="10002" y="21862"/>
                      <a:pt x="10144" y="21780"/>
                    </a:cubicBezTo>
                    <a:lnTo>
                      <a:pt x="35503" y="7073"/>
                    </a:lnTo>
                    <a:cubicBezTo>
                      <a:pt x="35786" y="6909"/>
                      <a:pt x="36016" y="6511"/>
                      <a:pt x="36016" y="6184"/>
                    </a:cubicBezTo>
                    <a:lnTo>
                      <a:pt x="36016" y="5978"/>
                    </a:lnTo>
                    <a:cubicBezTo>
                      <a:pt x="36016" y="5651"/>
                      <a:pt x="35786" y="5254"/>
                      <a:pt x="35503" y="5090"/>
                    </a:cubicBezTo>
                    <a:lnTo>
                      <a:pt x="26900" y="123"/>
                    </a:lnTo>
                    <a:cubicBezTo>
                      <a:pt x="26758" y="41"/>
                      <a:pt x="26572" y="0"/>
                      <a:pt x="26386" y="0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Google Shape;3189;p101">
                <a:extLst>
                  <a:ext uri="{FF2B5EF4-FFF2-40B4-BE49-F238E27FC236}">
                    <a16:creationId xmlns:a16="http://schemas.microsoft.com/office/drawing/2014/main" id="{66609782-E230-4991-B11B-879A38A342DA}"/>
                  </a:ext>
                </a:extLst>
              </p:cNvPr>
              <p:cNvSpPr/>
              <p:nvPr/>
            </p:nvSpPr>
            <p:spPr>
              <a:xfrm>
                <a:off x="4325775" y="4403975"/>
                <a:ext cx="2407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6690" extrusionOk="0">
                    <a:moveTo>
                      <a:pt x="151" y="1"/>
                    </a:moveTo>
                    <a:cubicBezTo>
                      <a:pt x="58" y="161"/>
                      <a:pt x="0" y="343"/>
                      <a:pt x="0" y="506"/>
                    </a:cubicBezTo>
                    <a:lnTo>
                      <a:pt x="0" y="710"/>
                    </a:lnTo>
                    <a:cubicBezTo>
                      <a:pt x="0" y="1037"/>
                      <a:pt x="230" y="1436"/>
                      <a:pt x="514" y="1599"/>
                    </a:cubicBezTo>
                    <a:lnTo>
                      <a:pt x="9116" y="6566"/>
                    </a:lnTo>
                    <a:cubicBezTo>
                      <a:pt x="9259" y="6648"/>
                      <a:pt x="9444" y="6690"/>
                      <a:pt x="9630" y="6690"/>
                    </a:cubicBezTo>
                    <a:lnTo>
                      <a:pt x="9630" y="5473"/>
                    </a:lnTo>
                    <a:lnTo>
                      <a:pt x="151" y="1"/>
                    </a:ln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3190;p101">
                <a:extLst>
                  <a:ext uri="{FF2B5EF4-FFF2-40B4-BE49-F238E27FC236}">
                    <a16:creationId xmlns:a16="http://schemas.microsoft.com/office/drawing/2014/main" id="{B62443E1-62B0-4641-A39D-32287E98C73B}"/>
                  </a:ext>
                </a:extLst>
              </p:cNvPr>
              <p:cNvSpPr/>
              <p:nvPr/>
            </p:nvSpPr>
            <p:spPr>
              <a:xfrm>
                <a:off x="4566500" y="4160475"/>
                <a:ext cx="659675" cy="410750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16430" extrusionOk="0">
                    <a:moveTo>
                      <a:pt x="26236" y="0"/>
                    </a:moveTo>
                    <a:lnTo>
                      <a:pt x="1" y="15213"/>
                    </a:lnTo>
                    <a:lnTo>
                      <a:pt x="1" y="16430"/>
                    </a:lnTo>
                    <a:cubicBezTo>
                      <a:pt x="187" y="16430"/>
                      <a:pt x="372" y="16388"/>
                      <a:pt x="514" y="16307"/>
                    </a:cubicBezTo>
                    <a:lnTo>
                      <a:pt x="10834" y="10350"/>
                    </a:lnTo>
                    <a:lnTo>
                      <a:pt x="25873" y="1600"/>
                    </a:lnTo>
                    <a:cubicBezTo>
                      <a:pt x="26156" y="1436"/>
                      <a:pt x="26386" y="1038"/>
                      <a:pt x="26386" y="711"/>
                    </a:cubicBezTo>
                    <a:lnTo>
                      <a:pt x="26386" y="505"/>
                    </a:lnTo>
                    <a:cubicBezTo>
                      <a:pt x="26386" y="342"/>
                      <a:pt x="26328" y="161"/>
                      <a:pt x="26236" y="0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3191;p101">
                <a:extLst>
                  <a:ext uri="{FF2B5EF4-FFF2-40B4-BE49-F238E27FC236}">
                    <a16:creationId xmlns:a16="http://schemas.microsoft.com/office/drawing/2014/main" id="{3AF5A91C-3E6C-48FB-9CF3-BDACE4BC7A84}"/>
                  </a:ext>
                </a:extLst>
              </p:cNvPr>
              <p:cNvSpPr/>
              <p:nvPr/>
            </p:nvSpPr>
            <p:spPr>
              <a:xfrm>
                <a:off x="4400175" y="4343725"/>
                <a:ext cx="900400" cy="547600"/>
              </a:xfrm>
              <a:custGeom>
                <a:avLst/>
                <a:gdLst/>
                <a:ahLst/>
                <a:cxnLst/>
                <a:rect l="l" t="t" r="r" b="b"/>
                <a:pathLst>
                  <a:path w="36016" h="21904" extrusionOk="0">
                    <a:moveTo>
                      <a:pt x="26385" y="0"/>
                    </a:moveTo>
                    <a:cubicBezTo>
                      <a:pt x="26200" y="0"/>
                      <a:pt x="26014" y="41"/>
                      <a:pt x="25872" y="123"/>
                    </a:cubicBezTo>
                    <a:lnTo>
                      <a:pt x="513" y="14831"/>
                    </a:lnTo>
                    <a:cubicBezTo>
                      <a:pt x="229" y="14994"/>
                      <a:pt x="0" y="15392"/>
                      <a:pt x="0" y="15720"/>
                    </a:cubicBezTo>
                    <a:lnTo>
                      <a:pt x="0" y="15924"/>
                    </a:lnTo>
                    <a:cubicBezTo>
                      <a:pt x="0" y="16251"/>
                      <a:pt x="229" y="16650"/>
                      <a:pt x="513" y="16813"/>
                    </a:cubicBezTo>
                    <a:lnTo>
                      <a:pt x="9115" y="21780"/>
                    </a:lnTo>
                    <a:cubicBezTo>
                      <a:pt x="9257" y="21862"/>
                      <a:pt x="9443" y="21903"/>
                      <a:pt x="9628" y="21903"/>
                    </a:cubicBezTo>
                    <a:cubicBezTo>
                      <a:pt x="9814" y="21903"/>
                      <a:pt x="10000" y="21862"/>
                      <a:pt x="10141" y="21780"/>
                    </a:cubicBezTo>
                    <a:lnTo>
                      <a:pt x="35501" y="7073"/>
                    </a:lnTo>
                    <a:cubicBezTo>
                      <a:pt x="35785" y="6910"/>
                      <a:pt x="36015" y="6511"/>
                      <a:pt x="36015" y="6184"/>
                    </a:cubicBezTo>
                    <a:lnTo>
                      <a:pt x="36015" y="5979"/>
                    </a:lnTo>
                    <a:cubicBezTo>
                      <a:pt x="36015" y="5652"/>
                      <a:pt x="35785" y="5254"/>
                      <a:pt x="35501" y="5091"/>
                    </a:cubicBezTo>
                    <a:lnTo>
                      <a:pt x="26899" y="123"/>
                    </a:lnTo>
                    <a:cubicBezTo>
                      <a:pt x="26757" y="41"/>
                      <a:pt x="26571" y="0"/>
                      <a:pt x="26385" y="0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Google Shape;3192;p101">
                <a:extLst>
                  <a:ext uri="{FF2B5EF4-FFF2-40B4-BE49-F238E27FC236}">
                    <a16:creationId xmlns:a16="http://schemas.microsoft.com/office/drawing/2014/main" id="{F4B44D8B-62C3-4C06-95F4-EBE176A3E2D6}"/>
                  </a:ext>
                </a:extLst>
              </p:cNvPr>
              <p:cNvSpPr/>
              <p:nvPr/>
            </p:nvSpPr>
            <p:spPr>
              <a:xfrm>
                <a:off x="4400150" y="4724050"/>
                <a:ext cx="240750" cy="167250"/>
              </a:xfrm>
              <a:custGeom>
                <a:avLst/>
                <a:gdLst/>
                <a:ahLst/>
                <a:cxnLst/>
                <a:rect l="l" t="t" r="r" b="b"/>
                <a:pathLst>
                  <a:path w="9630" h="6690" extrusionOk="0">
                    <a:moveTo>
                      <a:pt x="150" y="0"/>
                    </a:moveTo>
                    <a:cubicBezTo>
                      <a:pt x="58" y="162"/>
                      <a:pt x="0" y="342"/>
                      <a:pt x="0" y="507"/>
                    </a:cubicBezTo>
                    <a:lnTo>
                      <a:pt x="0" y="711"/>
                    </a:lnTo>
                    <a:cubicBezTo>
                      <a:pt x="0" y="1038"/>
                      <a:pt x="230" y="1437"/>
                      <a:pt x="513" y="1600"/>
                    </a:cubicBezTo>
                    <a:lnTo>
                      <a:pt x="9116" y="6567"/>
                    </a:lnTo>
                    <a:cubicBezTo>
                      <a:pt x="9258" y="6649"/>
                      <a:pt x="9443" y="6689"/>
                      <a:pt x="9629" y="6689"/>
                    </a:cubicBezTo>
                    <a:lnTo>
                      <a:pt x="9629" y="547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3193;p101">
                <a:extLst>
                  <a:ext uri="{FF2B5EF4-FFF2-40B4-BE49-F238E27FC236}">
                    <a16:creationId xmlns:a16="http://schemas.microsoft.com/office/drawing/2014/main" id="{795AE396-6974-47CA-9351-328D6E33E0DF}"/>
                  </a:ext>
                </a:extLst>
              </p:cNvPr>
              <p:cNvSpPr/>
              <p:nvPr/>
            </p:nvSpPr>
            <p:spPr>
              <a:xfrm>
                <a:off x="4640875" y="4480550"/>
                <a:ext cx="659700" cy="410775"/>
              </a:xfrm>
              <a:custGeom>
                <a:avLst/>
                <a:gdLst/>
                <a:ahLst/>
                <a:cxnLst/>
                <a:rect l="l" t="t" r="r" b="b"/>
                <a:pathLst>
                  <a:path w="26388" h="16431" extrusionOk="0">
                    <a:moveTo>
                      <a:pt x="26237" y="0"/>
                    </a:moveTo>
                    <a:lnTo>
                      <a:pt x="0" y="15214"/>
                    </a:lnTo>
                    <a:lnTo>
                      <a:pt x="0" y="16431"/>
                    </a:lnTo>
                    <a:cubicBezTo>
                      <a:pt x="186" y="16431"/>
                      <a:pt x="371" y="16389"/>
                      <a:pt x="513" y="16307"/>
                    </a:cubicBezTo>
                    <a:lnTo>
                      <a:pt x="10834" y="10349"/>
                    </a:lnTo>
                    <a:lnTo>
                      <a:pt x="25874" y="1600"/>
                    </a:lnTo>
                    <a:cubicBezTo>
                      <a:pt x="26157" y="1437"/>
                      <a:pt x="26387" y="1038"/>
                      <a:pt x="26387" y="711"/>
                    </a:cubicBezTo>
                    <a:lnTo>
                      <a:pt x="26387" y="506"/>
                    </a:lnTo>
                    <a:cubicBezTo>
                      <a:pt x="26387" y="342"/>
                      <a:pt x="26329" y="162"/>
                      <a:pt x="26237" y="0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0" name="Google Shape;3194;p101">
                <a:extLst>
                  <a:ext uri="{FF2B5EF4-FFF2-40B4-BE49-F238E27FC236}">
                    <a16:creationId xmlns:a16="http://schemas.microsoft.com/office/drawing/2014/main" id="{1D92666F-0D70-40F1-A2D4-362DABAAE354}"/>
                  </a:ext>
                </a:extLst>
              </p:cNvPr>
              <p:cNvSpPr/>
              <p:nvPr/>
            </p:nvSpPr>
            <p:spPr>
              <a:xfrm>
                <a:off x="4119825" y="3621275"/>
                <a:ext cx="1042750" cy="629700"/>
              </a:xfrm>
              <a:custGeom>
                <a:avLst/>
                <a:gdLst/>
                <a:ahLst/>
                <a:cxnLst/>
                <a:rect l="l" t="t" r="r" b="b"/>
                <a:pathLst>
                  <a:path w="41710" h="25188" extrusionOk="0">
                    <a:moveTo>
                      <a:pt x="26386" y="0"/>
                    </a:moveTo>
                    <a:cubicBezTo>
                      <a:pt x="26200" y="0"/>
                      <a:pt x="26015" y="41"/>
                      <a:pt x="25873" y="122"/>
                    </a:cubicBezTo>
                    <a:lnTo>
                      <a:pt x="514" y="14830"/>
                    </a:lnTo>
                    <a:cubicBezTo>
                      <a:pt x="231" y="14994"/>
                      <a:pt x="1" y="15391"/>
                      <a:pt x="1" y="15718"/>
                    </a:cubicBezTo>
                    <a:lnTo>
                      <a:pt x="1" y="15923"/>
                    </a:lnTo>
                    <a:cubicBezTo>
                      <a:pt x="1" y="16251"/>
                      <a:pt x="231" y="16649"/>
                      <a:pt x="514" y="16813"/>
                    </a:cubicBezTo>
                    <a:lnTo>
                      <a:pt x="14811" y="25064"/>
                    </a:lnTo>
                    <a:cubicBezTo>
                      <a:pt x="14952" y="25146"/>
                      <a:pt x="15138" y="25187"/>
                      <a:pt x="15324" y="25187"/>
                    </a:cubicBezTo>
                    <a:cubicBezTo>
                      <a:pt x="15509" y="25187"/>
                      <a:pt x="15695" y="25146"/>
                      <a:pt x="15837" y="25064"/>
                    </a:cubicBezTo>
                    <a:lnTo>
                      <a:pt x="41196" y="10357"/>
                    </a:lnTo>
                    <a:cubicBezTo>
                      <a:pt x="41480" y="10194"/>
                      <a:pt x="41710" y="9795"/>
                      <a:pt x="41710" y="9468"/>
                    </a:cubicBezTo>
                    <a:lnTo>
                      <a:pt x="41710" y="9264"/>
                    </a:lnTo>
                    <a:cubicBezTo>
                      <a:pt x="41710" y="8937"/>
                      <a:pt x="41480" y="8538"/>
                      <a:pt x="41196" y="8375"/>
                    </a:cubicBezTo>
                    <a:lnTo>
                      <a:pt x="26899" y="122"/>
                    </a:lnTo>
                    <a:cubicBezTo>
                      <a:pt x="26758" y="41"/>
                      <a:pt x="26572" y="0"/>
                      <a:pt x="26386" y="0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1" name="Google Shape;3195;p101">
                <a:extLst>
                  <a:ext uri="{FF2B5EF4-FFF2-40B4-BE49-F238E27FC236}">
                    <a16:creationId xmlns:a16="http://schemas.microsoft.com/office/drawing/2014/main" id="{A97E6AB6-8520-4DAC-8C0D-0C3B2E58316A}"/>
                  </a:ext>
                </a:extLst>
              </p:cNvPr>
              <p:cNvSpPr/>
              <p:nvPr/>
            </p:nvSpPr>
            <p:spPr>
              <a:xfrm>
                <a:off x="4502900" y="3840225"/>
                <a:ext cx="659675" cy="410750"/>
              </a:xfrm>
              <a:custGeom>
                <a:avLst/>
                <a:gdLst/>
                <a:ahLst/>
                <a:cxnLst/>
                <a:rect l="l" t="t" r="r" b="b"/>
                <a:pathLst>
                  <a:path w="26387" h="16430" extrusionOk="0">
                    <a:moveTo>
                      <a:pt x="26236" y="1"/>
                    </a:moveTo>
                    <a:lnTo>
                      <a:pt x="1" y="15214"/>
                    </a:lnTo>
                    <a:lnTo>
                      <a:pt x="1" y="16430"/>
                    </a:lnTo>
                    <a:cubicBezTo>
                      <a:pt x="187" y="16430"/>
                      <a:pt x="372" y="16390"/>
                      <a:pt x="514" y="16308"/>
                    </a:cubicBezTo>
                    <a:lnTo>
                      <a:pt x="10834" y="10349"/>
                    </a:lnTo>
                    <a:lnTo>
                      <a:pt x="25873" y="1600"/>
                    </a:lnTo>
                    <a:cubicBezTo>
                      <a:pt x="26157" y="1436"/>
                      <a:pt x="26387" y="1039"/>
                      <a:pt x="26387" y="711"/>
                    </a:cubicBezTo>
                    <a:lnTo>
                      <a:pt x="26387" y="507"/>
                    </a:lnTo>
                    <a:cubicBezTo>
                      <a:pt x="26387" y="343"/>
                      <a:pt x="26329" y="161"/>
                      <a:pt x="26236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3196;p101">
                <a:extLst>
                  <a:ext uri="{FF2B5EF4-FFF2-40B4-BE49-F238E27FC236}">
                    <a16:creationId xmlns:a16="http://schemas.microsoft.com/office/drawing/2014/main" id="{F3164031-F36A-4350-B6D2-B75DD9DE42AB}"/>
                  </a:ext>
                </a:extLst>
              </p:cNvPr>
              <p:cNvSpPr/>
              <p:nvPr/>
            </p:nvSpPr>
            <p:spPr>
              <a:xfrm>
                <a:off x="4119825" y="4001600"/>
                <a:ext cx="383100" cy="249350"/>
              </a:xfrm>
              <a:custGeom>
                <a:avLst/>
                <a:gdLst/>
                <a:ahLst/>
                <a:cxnLst/>
                <a:rect l="l" t="t" r="r" b="b"/>
                <a:pathLst>
                  <a:path w="15324" h="9974" extrusionOk="0">
                    <a:moveTo>
                      <a:pt x="151" y="0"/>
                    </a:moveTo>
                    <a:cubicBezTo>
                      <a:pt x="58" y="161"/>
                      <a:pt x="1" y="342"/>
                      <a:pt x="1" y="505"/>
                    </a:cubicBezTo>
                    <a:lnTo>
                      <a:pt x="1" y="710"/>
                    </a:lnTo>
                    <a:cubicBezTo>
                      <a:pt x="1" y="1037"/>
                      <a:pt x="231" y="1436"/>
                      <a:pt x="514" y="1599"/>
                    </a:cubicBezTo>
                    <a:lnTo>
                      <a:pt x="14811" y="9851"/>
                    </a:lnTo>
                    <a:cubicBezTo>
                      <a:pt x="14952" y="9933"/>
                      <a:pt x="15138" y="9974"/>
                      <a:pt x="15324" y="9974"/>
                    </a:cubicBezTo>
                    <a:lnTo>
                      <a:pt x="15324" y="8759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3197;p101">
                <a:extLst>
                  <a:ext uri="{FF2B5EF4-FFF2-40B4-BE49-F238E27FC236}">
                    <a16:creationId xmlns:a16="http://schemas.microsoft.com/office/drawing/2014/main" id="{F6002702-951A-424C-AEEE-867182638751}"/>
                  </a:ext>
                </a:extLst>
              </p:cNvPr>
              <p:cNvSpPr/>
              <p:nvPr/>
            </p:nvSpPr>
            <p:spPr>
              <a:xfrm>
                <a:off x="4366125" y="4176325"/>
                <a:ext cx="249200" cy="865150"/>
              </a:xfrm>
              <a:custGeom>
                <a:avLst/>
                <a:gdLst/>
                <a:ahLst/>
                <a:cxnLst/>
                <a:rect l="l" t="t" r="r" b="b"/>
                <a:pathLst>
                  <a:path w="9968" h="34606" extrusionOk="0">
                    <a:moveTo>
                      <a:pt x="1" y="1"/>
                    </a:moveTo>
                    <a:lnTo>
                      <a:pt x="7269" y="33953"/>
                    </a:lnTo>
                    <a:lnTo>
                      <a:pt x="7282" y="33998"/>
                    </a:lnTo>
                    <a:lnTo>
                      <a:pt x="7313" y="34098"/>
                    </a:lnTo>
                    <a:cubicBezTo>
                      <a:pt x="7364" y="34193"/>
                      <a:pt x="7466" y="34289"/>
                      <a:pt x="7605" y="34365"/>
                    </a:cubicBezTo>
                    <a:cubicBezTo>
                      <a:pt x="7878" y="34531"/>
                      <a:pt x="8253" y="34606"/>
                      <a:pt x="8627" y="34606"/>
                    </a:cubicBezTo>
                    <a:cubicBezTo>
                      <a:pt x="8996" y="34606"/>
                      <a:pt x="9370" y="34531"/>
                      <a:pt x="9649" y="34365"/>
                    </a:cubicBezTo>
                    <a:cubicBezTo>
                      <a:pt x="9827" y="34257"/>
                      <a:pt x="9948" y="34130"/>
                      <a:pt x="9966" y="34022"/>
                    </a:cubicBezTo>
                    <a:cubicBezTo>
                      <a:pt x="9968" y="33990"/>
                      <a:pt x="9965" y="33959"/>
                      <a:pt x="9961" y="33927"/>
                    </a:cubicBezTo>
                    <a:cubicBezTo>
                      <a:pt x="9961" y="33831"/>
                      <a:pt x="9954" y="33776"/>
                      <a:pt x="9935" y="33718"/>
                    </a:cubicBezTo>
                    <a:lnTo>
                      <a:pt x="3117" y="17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Google Shape;3198;p101">
                <a:extLst>
                  <a:ext uri="{FF2B5EF4-FFF2-40B4-BE49-F238E27FC236}">
                    <a16:creationId xmlns:a16="http://schemas.microsoft.com/office/drawing/2014/main" id="{AECB03F9-2484-4915-8515-33B2881DC074}"/>
                  </a:ext>
                </a:extLst>
              </p:cNvPr>
              <p:cNvSpPr/>
              <p:nvPr/>
            </p:nvSpPr>
            <p:spPr>
              <a:xfrm>
                <a:off x="4344950" y="3671900"/>
                <a:ext cx="365950" cy="374125"/>
              </a:xfrm>
              <a:custGeom>
                <a:avLst/>
                <a:gdLst/>
                <a:ahLst/>
                <a:cxnLst/>
                <a:rect l="l" t="t" r="r" b="b"/>
                <a:pathLst>
                  <a:path w="14638" h="14965" extrusionOk="0">
                    <a:moveTo>
                      <a:pt x="12679" y="0"/>
                    </a:moveTo>
                    <a:cubicBezTo>
                      <a:pt x="12603" y="0"/>
                      <a:pt x="12522" y="40"/>
                      <a:pt x="12436" y="113"/>
                    </a:cubicBezTo>
                    <a:cubicBezTo>
                      <a:pt x="11713" y="725"/>
                      <a:pt x="10718" y="3661"/>
                      <a:pt x="10571" y="3988"/>
                    </a:cubicBezTo>
                    <a:cubicBezTo>
                      <a:pt x="9943" y="5390"/>
                      <a:pt x="9369" y="6827"/>
                      <a:pt x="8579" y="8149"/>
                    </a:cubicBezTo>
                    <a:cubicBezTo>
                      <a:pt x="8296" y="8623"/>
                      <a:pt x="7937" y="9013"/>
                      <a:pt x="7620" y="9457"/>
                    </a:cubicBezTo>
                    <a:cubicBezTo>
                      <a:pt x="7365" y="9815"/>
                      <a:pt x="7057" y="10078"/>
                      <a:pt x="6625" y="10219"/>
                    </a:cubicBezTo>
                    <a:cubicBezTo>
                      <a:pt x="6488" y="10264"/>
                      <a:pt x="6342" y="10288"/>
                      <a:pt x="6197" y="10288"/>
                    </a:cubicBezTo>
                    <a:cubicBezTo>
                      <a:pt x="5961" y="10288"/>
                      <a:pt x="5728" y="10223"/>
                      <a:pt x="5545" y="10077"/>
                    </a:cubicBezTo>
                    <a:cubicBezTo>
                      <a:pt x="5310" y="9890"/>
                      <a:pt x="5183" y="9592"/>
                      <a:pt x="5157" y="9292"/>
                    </a:cubicBezTo>
                    <a:cubicBezTo>
                      <a:pt x="5123" y="8886"/>
                      <a:pt x="5258" y="7977"/>
                      <a:pt x="5334" y="7591"/>
                    </a:cubicBezTo>
                    <a:lnTo>
                      <a:pt x="5334" y="7591"/>
                    </a:lnTo>
                    <a:cubicBezTo>
                      <a:pt x="4915" y="8289"/>
                      <a:pt x="4146" y="9044"/>
                      <a:pt x="3431" y="9593"/>
                    </a:cubicBezTo>
                    <a:cubicBezTo>
                      <a:pt x="2904" y="9997"/>
                      <a:pt x="2668" y="10129"/>
                      <a:pt x="2115" y="10487"/>
                    </a:cubicBezTo>
                    <a:cubicBezTo>
                      <a:pt x="1695" y="10759"/>
                      <a:pt x="1202" y="11092"/>
                      <a:pt x="832" y="11429"/>
                    </a:cubicBezTo>
                    <a:cubicBezTo>
                      <a:pt x="492" y="11739"/>
                      <a:pt x="261" y="12078"/>
                      <a:pt x="153" y="12525"/>
                    </a:cubicBezTo>
                    <a:cubicBezTo>
                      <a:pt x="1" y="13161"/>
                      <a:pt x="358" y="13838"/>
                      <a:pt x="883" y="14228"/>
                    </a:cubicBezTo>
                    <a:cubicBezTo>
                      <a:pt x="1408" y="14618"/>
                      <a:pt x="2072" y="14770"/>
                      <a:pt x="2720" y="14855"/>
                    </a:cubicBezTo>
                    <a:cubicBezTo>
                      <a:pt x="3254" y="14924"/>
                      <a:pt x="3815" y="14965"/>
                      <a:pt x="4382" y="14965"/>
                    </a:cubicBezTo>
                    <a:cubicBezTo>
                      <a:pt x="6280" y="14965"/>
                      <a:pt x="8253" y="14508"/>
                      <a:pt x="9563" y="13143"/>
                    </a:cubicBezTo>
                    <a:cubicBezTo>
                      <a:pt x="10110" y="12572"/>
                      <a:pt x="10525" y="11887"/>
                      <a:pt x="10776" y="11138"/>
                    </a:cubicBezTo>
                    <a:cubicBezTo>
                      <a:pt x="11120" y="10121"/>
                      <a:pt x="11440" y="9047"/>
                      <a:pt x="11932" y="8093"/>
                    </a:cubicBezTo>
                    <a:cubicBezTo>
                      <a:pt x="12409" y="7168"/>
                      <a:pt x="13058" y="6344"/>
                      <a:pt x="13730" y="5555"/>
                    </a:cubicBezTo>
                    <a:cubicBezTo>
                      <a:pt x="14000" y="5241"/>
                      <a:pt x="14278" y="4919"/>
                      <a:pt x="14423" y="4532"/>
                    </a:cubicBezTo>
                    <a:cubicBezTo>
                      <a:pt x="14638" y="3954"/>
                      <a:pt x="14526" y="3302"/>
                      <a:pt x="14301" y="2728"/>
                    </a:cubicBezTo>
                    <a:cubicBezTo>
                      <a:pt x="13965" y="1866"/>
                      <a:pt x="13508" y="1034"/>
                      <a:pt x="13001" y="265"/>
                    </a:cubicBezTo>
                    <a:cubicBezTo>
                      <a:pt x="12938" y="169"/>
                      <a:pt x="12871" y="70"/>
                      <a:pt x="12768" y="20"/>
                    </a:cubicBezTo>
                    <a:cubicBezTo>
                      <a:pt x="12739" y="7"/>
                      <a:pt x="12709" y="0"/>
                      <a:pt x="12679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3199;p101">
                <a:extLst>
                  <a:ext uri="{FF2B5EF4-FFF2-40B4-BE49-F238E27FC236}">
                    <a16:creationId xmlns:a16="http://schemas.microsoft.com/office/drawing/2014/main" id="{8B1F65A8-33D5-4860-82E1-102BF2785C75}"/>
                  </a:ext>
                </a:extLst>
              </p:cNvPr>
              <p:cNvSpPr/>
              <p:nvPr/>
            </p:nvSpPr>
            <p:spPr>
              <a:xfrm>
                <a:off x="4359225" y="1835700"/>
                <a:ext cx="1594950" cy="2111750"/>
              </a:xfrm>
              <a:custGeom>
                <a:avLst/>
                <a:gdLst/>
                <a:ahLst/>
                <a:cxnLst/>
                <a:rect l="l" t="t" r="r" b="b"/>
                <a:pathLst>
                  <a:path w="63798" h="84470" extrusionOk="0">
                    <a:moveTo>
                      <a:pt x="18766" y="1"/>
                    </a:moveTo>
                    <a:cubicBezTo>
                      <a:pt x="18565" y="1"/>
                      <a:pt x="18344" y="51"/>
                      <a:pt x="18109" y="143"/>
                    </a:cubicBezTo>
                    <a:lnTo>
                      <a:pt x="18124" y="80"/>
                    </a:lnTo>
                    <a:lnTo>
                      <a:pt x="310" y="5898"/>
                    </a:lnTo>
                    <a:cubicBezTo>
                      <a:pt x="1" y="11947"/>
                      <a:pt x="1765" y="36010"/>
                      <a:pt x="3159" y="44604"/>
                    </a:cubicBezTo>
                    <a:cubicBezTo>
                      <a:pt x="3649" y="47622"/>
                      <a:pt x="4576" y="59977"/>
                      <a:pt x="5655" y="66801"/>
                    </a:cubicBezTo>
                    <a:cubicBezTo>
                      <a:pt x="5861" y="68137"/>
                      <a:pt x="6065" y="69473"/>
                      <a:pt x="6267" y="70809"/>
                    </a:cubicBezTo>
                    <a:cubicBezTo>
                      <a:pt x="6479" y="72214"/>
                      <a:pt x="6719" y="73753"/>
                      <a:pt x="6568" y="75172"/>
                    </a:cubicBezTo>
                    <a:cubicBezTo>
                      <a:pt x="6526" y="75646"/>
                      <a:pt x="6475" y="76122"/>
                      <a:pt x="6399" y="76592"/>
                    </a:cubicBezTo>
                    <a:cubicBezTo>
                      <a:pt x="6263" y="77423"/>
                      <a:pt x="5929" y="78241"/>
                      <a:pt x="5587" y="79009"/>
                    </a:cubicBezTo>
                    <a:cubicBezTo>
                      <a:pt x="5111" y="80081"/>
                      <a:pt x="4513" y="81095"/>
                      <a:pt x="3805" y="82032"/>
                    </a:cubicBezTo>
                    <a:cubicBezTo>
                      <a:pt x="3450" y="82502"/>
                      <a:pt x="1747" y="83872"/>
                      <a:pt x="2889" y="84276"/>
                    </a:cubicBezTo>
                    <a:cubicBezTo>
                      <a:pt x="3262" y="84409"/>
                      <a:pt x="3651" y="84470"/>
                      <a:pt x="4042" y="84470"/>
                    </a:cubicBezTo>
                    <a:cubicBezTo>
                      <a:pt x="4994" y="84470"/>
                      <a:pt x="5960" y="84109"/>
                      <a:pt x="6745" y="83548"/>
                    </a:cubicBezTo>
                    <a:cubicBezTo>
                      <a:pt x="7851" y="82757"/>
                      <a:pt x="8650" y="81611"/>
                      <a:pt x="9346" y="80443"/>
                    </a:cubicBezTo>
                    <a:cubicBezTo>
                      <a:pt x="10067" y="79229"/>
                      <a:pt x="10790" y="78003"/>
                      <a:pt x="11404" y="76731"/>
                    </a:cubicBezTo>
                    <a:cubicBezTo>
                      <a:pt x="11703" y="76110"/>
                      <a:pt x="11964" y="75461"/>
                      <a:pt x="12040" y="74777"/>
                    </a:cubicBezTo>
                    <a:cubicBezTo>
                      <a:pt x="12127" y="73976"/>
                      <a:pt x="11872" y="74014"/>
                      <a:pt x="11941" y="72718"/>
                    </a:cubicBezTo>
                    <a:cubicBezTo>
                      <a:pt x="12011" y="71423"/>
                      <a:pt x="12520" y="64357"/>
                      <a:pt x="12520" y="64357"/>
                    </a:cubicBezTo>
                    <a:cubicBezTo>
                      <a:pt x="12956" y="59132"/>
                      <a:pt x="13411" y="53563"/>
                      <a:pt x="13482" y="51527"/>
                    </a:cubicBezTo>
                    <a:cubicBezTo>
                      <a:pt x="13595" y="48241"/>
                      <a:pt x="12516" y="41702"/>
                      <a:pt x="12516" y="41702"/>
                    </a:cubicBezTo>
                    <a:lnTo>
                      <a:pt x="13488" y="22499"/>
                    </a:lnTo>
                    <a:cubicBezTo>
                      <a:pt x="17112" y="29463"/>
                      <a:pt x="22493" y="38717"/>
                      <a:pt x="24266" y="41394"/>
                    </a:cubicBezTo>
                    <a:cubicBezTo>
                      <a:pt x="25692" y="43548"/>
                      <a:pt x="26986" y="44345"/>
                      <a:pt x="28742" y="44345"/>
                    </a:cubicBezTo>
                    <a:cubicBezTo>
                      <a:pt x="30020" y="44345"/>
                      <a:pt x="31543" y="43923"/>
                      <a:pt x="33539" y="43295"/>
                    </a:cubicBezTo>
                    <a:cubicBezTo>
                      <a:pt x="37540" y="42037"/>
                      <a:pt x="45877" y="39519"/>
                      <a:pt x="50215" y="38958"/>
                    </a:cubicBezTo>
                    <a:cubicBezTo>
                      <a:pt x="51768" y="39084"/>
                      <a:pt x="53216" y="40130"/>
                      <a:pt x="54478" y="40991"/>
                    </a:cubicBezTo>
                    <a:cubicBezTo>
                      <a:pt x="55815" y="41903"/>
                      <a:pt x="57057" y="42944"/>
                      <a:pt x="58187" y="44102"/>
                    </a:cubicBezTo>
                    <a:cubicBezTo>
                      <a:pt x="58584" y="44509"/>
                      <a:pt x="58970" y="44934"/>
                      <a:pt x="59233" y="45437"/>
                    </a:cubicBezTo>
                    <a:cubicBezTo>
                      <a:pt x="59404" y="45763"/>
                      <a:pt x="59745" y="46074"/>
                      <a:pt x="59949" y="46381"/>
                    </a:cubicBezTo>
                    <a:cubicBezTo>
                      <a:pt x="60309" y="46928"/>
                      <a:pt x="60835" y="47186"/>
                      <a:pt x="61373" y="47186"/>
                    </a:cubicBezTo>
                    <a:cubicBezTo>
                      <a:pt x="61824" y="47186"/>
                      <a:pt x="62283" y="47005"/>
                      <a:pt x="62662" y="46659"/>
                    </a:cubicBezTo>
                    <a:cubicBezTo>
                      <a:pt x="63654" y="45752"/>
                      <a:pt x="63797" y="44352"/>
                      <a:pt x="63782" y="43136"/>
                    </a:cubicBezTo>
                    <a:cubicBezTo>
                      <a:pt x="63765" y="41780"/>
                      <a:pt x="63199" y="40240"/>
                      <a:pt x="62143" y="39345"/>
                    </a:cubicBezTo>
                    <a:cubicBezTo>
                      <a:pt x="61844" y="39092"/>
                      <a:pt x="61504" y="38891"/>
                      <a:pt x="61170" y="38687"/>
                    </a:cubicBezTo>
                    <a:cubicBezTo>
                      <a:pt x="60086" y="38022"/>
                      <a:pt x="59011" y="37270"/>
                      <a:pt x="58318" y="36204"/>
                    </a:cubicBezTo>
                    <a:cubicBezTo>
                      <a:pt x="57459" y="34884"/>
                      <a:pt x="57241" y="33170"/>
                      <a:pt x="56149" y="32036"/>
                    </a:cubicBezTo>
                    <a:cubicBezTo>
                      <a:pt x="55485" y="31346"/>
                      <a:pt x="54526" y="30973"/>
                      <a:pt x="53573" y="30973"/>
                    </a:cubicBezTo>
                    <a:cubicBezTo>
                      <a:pt x="53477" y="30973"/>
                      <a:pt x="53381" y="30976"/>
                      <a:pt x="53286" y="30984"/>
                    </a:cubicBezTo>
                    <a:cubicBezTo>
                      <a:pt x="51996" y="31084"/>
                      <a:pt x="51528" y="31996"/>
                      <a:pt x="50525" y="32634"/>
                    </a:cubicBezTo>
                    <a:cubicBezTo>
                      <a:pt x="49715" y="33151"/>
                      <a:pt x="47695" y="33296"/>
                      <a:pt x="46193" y="33354"/>
                    </a:cubicBezTo>
                    <a:cubicBezTo>
                      <a:pt x="45587" y="33378"/>
                      <a:pt x="44965" y="33382"/>
                      <a:pt x="44340" y="33382"/>
                    </a:cubicBezTo>
                    <a:cubicBezTo>
                      <a:pt x="44016" y="33382"/>
                      <a:pt x="43692" y="33381"/>
                      <a:pt x="43369" y="33381"/>
                    </a:cubicBezTo>
                    <a:cubicBezTo>
                      <a:pt x="42768" y="33381"/>
                      <a:pt x="42174" y="33385"/>
                      <a:pt x="41599" y="33406"/>
                    </a:cubicBezTo>
                    <a:cubicBezTo>
                      <a:pt x="39395" y="33488"/>
                      <a:pt x="35531" y="33179"/>
                      <a:pt x="31795" y="34757"/>
                    </a:cubicBezTo>
                    <a:cubicBezTo>
                      <a:pt x="29072" y="25058"/>
                      <a:pt x="26103" y="5736"/>
                      <a:pt x="19087" y="50"/>
                    </a:cubicBezTo>
                    <a:cubicBezTo>
                      <a:pt x="18987" y="17"/>
                      <a:pt x="18879" y="1"/>
                      <a:pt x="18766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Google Shape;3200;p101">
                <a:extLst>
                  <a:ext uri="{FF2B5EF4-FFF2-40B4-BE49-F238E27FC236}">
                    <a16:creationId xmlns:a16="http://schemas.microsoft.com/office/drawing/2014/main" id="{53880935-5A04-46CE-A540-CE33CDE223F4}"/>
                  </a:ext>
                </a:extLst>
              </p:cNvPr>
              <p:cNvSpPr/>
              <p:nvPr/>
            </p:nvSpPr>
            <p:spPr>
              <a:xfrm>
                <a:off x="5622350" y="2610000"/>
                <a:ext cx="336200" cy="410750"/>
              </a:xfrm>
              <a:custGeom>
                <a:avLst/>
                <a:gdLst/>
                <a:ahLst/>
                <a:cxnLst/>
                <a:rect l="l" t="t" r="r" b="b"/>
                <a:pathLst>
                  <a:path w="13448" h="16430" extrusionOk="0">
                    <a:moveTo>
                      <a:pt x="3048" y="1"/>
                    </a:moveTo>
                    <a:cubicBezTo>
                      <a:pt x="2952" y="1"/>
                      <a:pt x="2857" y="4"/>
                      <a:pt x="2761" y="12"/>
                    </a:cubicBezTo>
                    <a:cubicBezTo>
                      <a:pt x="1471" y="112"/>
                      <a:pt x="1003" y="1024"/>
                      <a:pt x="0" y="1662"/>
                    </a:cubicBezTo>
                    <a:cubicBezTo>
                      <a:pt x="50" y="1652"/>
                      <a:pt x="102" y="1646"/>
                      <a:pt x="156" y="1646"/>
                    </a:cubicBezTo>
                    <a:cubicBezTo>
                      <a:pt x="1342" y="1646"/>
                      <a:pt x="3690" y="4080"/>
                      <a:pt x="4948" y="5691"/>
                    </a:cubicBezTo>
                    <a:cubicBezTo>
                      <a:pt x="6264" y="7375"/>
                      <a:pt x="8868" y="10392"/>
                      <a:pt x="8988" y="11484"/>
                    </a:cubicBezTo>
                    <a:cubicBezTo>
                      <a:pt x="9105" y="12550"/>
                      <a:pt x="8150" y="13048"/>
                      <a:pt x="7662" y="13130"/>
                    </a:cubicBezTo>
                    <a:cubicBezTo>
                      <a:pt x="8058" y="13537"/>
                      <a:pt x="8445" y="13962"/>
                      <a:pt x="8708" y="14465"/>
                    </a:cubicBezTo>
                    <a:cubicBezTo>
                      <a:pt x="8879" y="14791"/>
                      <a:pt x="9124" y="15316"/>
                      <a:pt x="9327" y="15623"/>
                    </a:cubicBezTo>
                    <a:cubicBezTo>
                      <a:pt x="9687" y="16170"/>
                      <a:pt x="10268" y="16429"/>
                      <a:pt x="10856" y="16429"/>
                    </a:cubicBezTo>
                    <a:cubicBezTo>
                      <a:pt x="11348" y="16429"/>
                      <a:pt x="11845" y="16248"/>
                      <a:pt x="12223" y="15903"/>
                    </a:cubicBezTo>
                    <a:cubicBezTo>
                      <a:pt x="13214" y="14997"/>
                      <a:pt x="13448" y="13564"/>
                      <a:pt x="13433" y="12348"/>
                    </a:cubicBezTo>
                    <a:cubicBezTo>
                      <a:pt x="13417" y="10993"/>
                      <a:pt x="12674" y="9267"/>
                      <a:pt x="11618" y="8373"/>
                    </a:cubicBezTo>
                    <a:cubicBezTo>
                      <a:pt x="11319" y="8120"/>
                      <a:pt x="10979" y="7919"/>
                      <a:pt x="10645" y="7715"/>
                    </a:cubicBezTo>
                    <a:cubicBezTo>
                      <a:pt x="9561" y="7050"/>
                      <a:pt x="8486" y="6298"/>
                      <a:pt x="7793" y="5232"/>
                    </a:cubicBezTo>
                    <a:cubicBezTo>
                      <a:pt x="6934" y="3912"/>
                      <a:pt x="6716" y="2198"/>
                      <a:pt x="5624" y="1064"/>
                    </a:cubicBezTo>
                    <a:cubicBezTo>
                      <a:pt x="4960" y="374"/>
                      <a:pt x="4002" y="1"/>
                      <a:pt x="3048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3201;p101">
                <a:extLst>
                  <a:ext uri="{FF2B5EF4-FFF2-40B4-BE49-F238E27FC236}">
                    <a16:creationId xmlns:a16="http://schemas.microsoft.com/office/drawing/2014/main" id="{8CEF6890-F90C-4CDE-892D-9003A9E60B7F}"/>
                  </a:ext>
                </a:extLst>
              </p:cNvPr>
              <p:cNvSpPr/>
              <p:nvPr/>
            </p:nvSpPr>
            <p:spPr>
              <a:xfrm>
                <a:off x="4343675" y="1792750"/>
                <a:ext cx="1174300" cy="1753275"/>
              </a:xfrm>
              <a:custGeom>
                <a:avLst/>
                <a:gdLst/>
                <a:ahLst/>
                <a:cxnLst/>
                <a:rect l="l" t="t" r="r" b="b"/>
                <a:pathLst>
                  <a:path w="46972" h="70131" extrusionOk="0">
                    <a:moveTo>
                      <a:pt x="18282" y="0"/>
                    </a:moveTo>
                    <a:cubicBezTo>
                      <a:pt x="16004" y="2066"/>
                      <a:pt x="11248" y="3039"/>
                      <a:pt x="7013" y="3039"/>
                    </a:cubicBezTo>
                    <a:cubicBezTo>
                      <a:pt x="4106" y="3039"/>
                      <a:pt x="1444" y="2581"/>
                      <a:pt x="1" y="1702"/>
                    </a:cubicBezTo>
                    <a:lnTo>
                      <a:pt x="1" y="1702"/>
                    </a:lnTo>
                    <a:cubicBezTo>
                      <a:pt x="134" y="7588"/>
                      <a:pt x="555" y="14387"/>
                      <a:pt x="862" y="20665"/>
                    </a:cubicBezTo>
                    <a:cubicBezTo>
                      <a:pt x="1145" y="26414"/>
                      <a:pt x="1570" y="30845"/>
                      <a:pt x="1570" y="30845"/>
                    </a:cubicBezTo>
                    <a:cubicBezTo>
                      <a:pt x="1909" y="35808"/>
                      <a:pt x="2521" y="41362"/>
                      <a:pt x="3541" y="50600"/>
                    </a:cubicBezTo>
                    <a:cubicBezTo>
                      <a:pt x="4430" y="58648"/>
                      <a:pt x="6455" y="69676"/>
                      <a:pt x="6455" y="69676"/>
                    </a:cubicBezTo>
                    <a:cubicBezTo>
                      <a:pt x="6455" y="69676"/>
                      <a:pt x="7563" y="70131"/>
                      <a:pt x="9449" y="70131"/>
                    </a:cubicBezTo>
                    <a:cubicBezTo>
                      <a:pt x="10427" y="70131"/>
                      <a:pt x="11615" y="70008"/>
                      <a:pt x="12967" y="69637"/>
                    </a:cubicBezTo>
                    <a:cubicBezTo>
                      <a:pt x="12967" y="69637"/>
                      <a:pt x="13941" y="60967"/>
                      <a:pt x="14266" y="57174"/>
                    </a:cubicBezTo>
                    <a:cubicBezTo>
                      <a:pt x="14619" y="53041"/>
                      <a:pt x="15018" y="50579"/>
                      <a:pt x="13575" y="43561"/>
                    </a:cubicBezTo>
                    <a:lnTo>
                      <a:pt x="14189" y="24706"/>
                    </a:lnTo>
                    <a:cubicBezTo>
                      <a:pt x="14189" y="24706"/>
                      <a:pt x="20245" y="36792"/>
                      <a:pt x="22056" y="39627"/>
                    </a:cubicBezTo>
                    <a:cubicBezTo>
                      <a:pt x="23867" y="42463"/>
                      <a:pt x="25957" y="45536"/>
                      <a:pt x="27321" y="46293"/>
                    </a:cubicBezTo>
                    <a:cubicBezTo>
                      <a:pt x="27758" y="46535"/>
                      <a:pt x="28154" y="46659"/>
                      <a:pt x="28685" y="46659"/>
                    </a:cubicBezTo>
                    <a:cubicBezTo>
                      <a:pt x="29814" y="46659"/>
                      <a:pt x="31550" y="46100"/>
                      <a:pt x="35571" y="44929"/>
                    </a:cubicBezTo>
                    <a:cubicBezTo>
                      <a:pt x="41486" y="43207"/>
                      <a:pt x="46586" y="41501"/>
                      <a:pt x="46586" y="41501"/>
                    </a:cubicBezTo>
                    <a:cubicBezTo>
                      <a:pt x="46586" y="41501"/>
                      <a:pt x="46972" y="37542"/>
                      <a:pt x="45779" y="34820"/>
                    </a:cubicBezTo>
                    <a:cubicBezTo>
                      <a:pt x="45779" y="34820"/>
                      <a:pt x="41711" y="34825"/>
                      <a:pt x="39449" y="34894"/>
                    </a:cubicBezTo>
                    <a:cubicBezTo>
                      <a:pt x="37186" y="34965"/>
                      <a:pt x="34064" y="35288"/>
                      <a:pt x="32582" y="36164"/>
                    </a:cubicBezTo>
                    <a:cubicBezTo>
                      <a:pt x="32582" y="36164"/>
                      <a:pt x="30297" y="25782"/>
                      <a:pt x="28849" y="20467"/>
                    </a:cubicBezTo>
                    <a:cubicBezTo>
                      <a:pt x="27401" y="15153"/>
                      <a:pt x="25784" y="8487"/>
                      <a:pt x="22656" y="4511"/>
                    </a:cubicBezTo>
                    <a:cubicBezTo>
                      <a:pt x="22079" y="3778"/>
                      <a:pt x="18282" y="0"/>
                      <a:pt x="18282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3203;p101">
                <a:extLst>
                  <a:ext uri="{FF2B5EF4-FFF2-40B4-BE49-F238E27FC236}">
                    <a16:creationId xmlns:a16="http://schemas.microsoft.com/office/drawing/2014/main" id="{4D29E061-2448-4ED8-8B1A-29E434B5D2B3}"/>
                  </a:ext>
                </a:extLst>
              </p:cNvPr>
              <p:cNvSpPr/>
              <p:nvPr/>
            </p:nvSpPr>
            <p:spPr>
              <a:xfrm>
                <a:off x="3374475" y="1061450"/>
                <a:ext cx="80050" cy="76150"/>
              </a:xfrm>
              <a:custGeom>
                <a:avLst/>
                <a:gdLst/>
                <a:ahLst/>
                <a:cxnLst/>
                <a:rect l="l" t="t" r="r" b="b"/>
                <a:pathLst>
                  <a:path w="3202" h="3046" extrusionOk="0">
                    <a:moveTo>
                      <a:pt x="1562" y="0"/>
                    </a:moveTo>
                    <a:cubicBezTo>
                      <a:pt x="1403" y="0"/>
                      <a:pt x="1242" y="25"/>
                      <a:pt x="1083" y="78"/>
                    </a:cubicBezTo>
                    <a:cubicBezTo>
                      <a:pt x="498" y="272"/>
                      <a:pt x="88" y="799"/>
                      <a:pt x="44" y="1414"/>
                    </a:cubicBezTo>
                    <a:cubicBezTo>
                      <a:pt x="0" y="2028"/>
                      <a:pt x="329" y="2608"/>
                      <a:pt x="881" y="2884"/>
                    </a:cubicBezTo>
                    <a:cubicBezTo>
                      <a:pt x="1097" y="2993"/>
                      <a:pt x="1330" y="3046"/>
                      <a:pt x="1562" y="3046"/>
                    </a:cubicBezTo>
                    <a:cubicBezTo>
                      <a:pt x="1921" y="3046"/>
                      <a:pt x="2276" y="2919"/>
                      <a:pt x="2559" y="2675"/>
                    </a:cubicBezTo>
                    <a:cubicBezTo>
                      <a:pt x="3025" y="2272"/>
                      <a:pt x="3201" y="1628"/>
                      <a:pt x="3007" y="1043"/>
                    </a:cubicBezTo>
                    <a:cubicBezTo>
                      <a:pt x="2795" y="405"/>
                      <a:pt x="2200" y="0"/>
                      <a:pt x="1562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3204;p101">
                <a:extLst>
                  <a:ext uri="{FF2B5EF4-FFF2-40B4-BE49-F238E27FC236}">
                    <a16:creationId xmlns:a16="http://schemas.microsoft.com/office/drawing/2014/main" id="{97A1150A-892E-4E2E-914B-C3957D611D70}"/>
                  </a:ext>
                </a:extLst>
              </p:cNvPr>
              <p:cNvSpPr/>
              <p:nvPr/>
            </p:nvSpPr>
            <p:spPr>
              <a:xfrm>
                <a:off x="3335075" y="1036100"/>
                <a:ext cx="141900" cy="81625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3265" extrusionOk="0">
                    <a:moveTo>
                      <a:pt x="3651" y="0"/>
                    </a:moveTo>
                    <a:cubicBezTo>
                      <a:pt x="2612" y="0"/>
                      <a:pt x="1420" y="480"/>
                      <a:pt x="773" y="1208"/>
                    </a:cubicBezTo>
                    <a:cubicBezTo>
                      <a:pt x="1" y="2078"/>
                      <a:pt x="298" y="2972"/>
                      <a:pt x="1437" y="3208"/>
                    </a:cubicBezTo>
                    <a:cubicBezTo>
                      <a:pt x="1623" y="3246"/>
                      <a:pt x="1820" y="3265"/>
                      <a:pt x="2023" y="3265"/>
                    </a:cubicBezTo>
                    <a:cubicBezTo>
                      <a:pt x="3063" y="3265"/>
                      <a:pt x="4255" y="2786"/>
                      <a:pt x="4902" y="2057"/>
                    </a:cubicBezTo>
                    <a:cubicBezTo>
                      <a:pt x="5675" y="1187"/>
                      <a:pt x="5378" y="291"/>
                      <a:pt x="4238" y="57"/>
                    </a:cubicBezTo>
                    <a:cubicBezTo>
                      <a:pt x="4051" y="18"/>
                      <a:pt x="3854" y="0"/>
                      <a:pt x="3651" y="0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Google Shape;3205;p101">
                <a:extLst>
                  <a:ext uri="{FF2B5EF4-FFF2-40B4-BE49-F238E27FC236}">
                    <a16:creationId xmlns:a16="http://schemas.microsoft.com/office/drawing/2014/main" id="{D94F72A8-3F8C-48AC-9346-FBB28DF8B724}"/>
                  </a:ext>
                </a:extLst>
              </p:cNvPr>
              <p:cNvSpPr/>
              <p:nvPr/>
            </p:nvSpPr>
            <p:spPr>
              <a:xfrm>
                <a:off x="3328300" y="1021025"/>
                <a:ext cx="146275" cy="84125"/>
              </a:xfrm>
              <a:custGeom>
                <a:avLst/>
                <a:gdLst/>
                <a:ahLst/>
                <a:cxnLst/>
                <a:rect l="l" t="t" r="r" b="b"/>
                <a:pathLst>
                  <a:path w="5851" h="3365" extrusionOk="0">
                    <a:moveTo>
                      <a:pt x="3764" y="0"/>
                    </a:moveTo>
                    <a:cubicBezTo>
                      <a:pt x="2692" y="0"/>
                      <a:pt x="1465" y="494"/>
                      <a:pt x="798" y="1244"/>
                    </a:cubicBezTo>
                    <a:cubicBezTo>
                      <a:pt x="0" y="2141"/>
                      <a:pt x="307" y="3065"/>
                      <a:pt x="1482" y="3306"/>
                    </a:cubicBezTo>
                    <a:cubicBezTo>
                      <a:pt x="1674" y="3346"/>
                      <a:pt x="1877" y="3365"/>
                      <a:pt x="2087" y="3365"/>
                    </a:cubicBezTo>
                    <a:cubicBezTo>
                      <a:pt x="3158" y="3365"/>
                      <a:pt x="4386" y="2871"/>
                      <a:pt x="5053" y="2120"/>
                    </a:cubicBezTo>
                    <a:cubicBezTo>
                      <a:pt x="5850" y="1224"/>
                      <a:pt x="5544" y="300"/>
                      <a:pt x="4369" y="59"/>
                    </a:cubicBezTo>
                    <a:cubicBezTo>
                      <a:pt x="4177" y="19"/>
                      <a:pt x="3973" y="0"/>
                      <a:pt x="3764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3206;p101">
                <a:extLst>
                  <a:ext uri="{FF2B5EF4-FFF2-40B4-BE49-F238E27FC236}">
                    <a16:creationId xmlns:a16="http://schemas.microsoft.com/office/drawing/2014/main" id="{F7D49D2C-8BB4-485C-B3E7-192F848067AD}"/>
                  </a:ext>
                </a:extLst>
              </p:cNvPr>
              <p:cNvSpPr/>
              <p:nvPr/>
            </p:nvSpPr>
            <p:spPr>
              <a:xfrm>
                <a:off x="3321300" y="1005525"/>
                <a:ext cx="150825" cy="86700"/>
              </a:xfrm>
              <a:custGeom>
                <a:avLst/>
                <a:gdLst/>
                <a:ahLst/>
                <a:cxnLst/>
                <a:rect l="l" t="t" r="r" b="b"/>
                <a:pathLst>
                  <a:path w="6033" h="3468" extrusionOk="0">
                    <a:moveTo>
                      <a:pt x="3879" y="0"/>
                    </a:moveTo>
                    <a:cubicBezTo>
                      <a:pt x="2774" y="0"/>
                      <a:pt x="1509" y="509"/>
                      <a:pt x="822" y="1282"/>
                    </a:cubicBezTo>
                    <a:cubicBezTo>
                      <a:pt x="1" y="2207"/>
                      <a:pt x="317" y="3158"/>
                      <a:pt x="1528" y="3407"/>
                    </a:cubicBezTo>
                    <a:cubicBezTo>
                      <a:pt x="1727" y="3448"/>
                      <a:pt x="1937" y="3468"/>
                      <a:pt x="2153" y="3468"/>
                    </a:cubicBezTo>
                    <a:cubicBezTo>
                      <a:pt x="3258" y="3468"/>
                      <a:pt x="4523" y="2958"/>
                      <a:pt x="5211" y="2185"/>
                    </a:cubicBezTo>
                    <a:cubicBezTo>
                      <a:pt x="6032" y="1260"/>
                      <a:pt x="5717" y="309"/>
                      <a:pt x="4504" y="60"/>
                    </a:cubicBezTo>
                    <a:cubicBezTo>
                      <a:pt x="4306" y="20"/>
                      <a:pt x="4096" y="0"/>
                      <a:pt x="3879" y="0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3207;p101">
                <a:extLst>
                  <a:ext uri="{FF2B5EF4-FFF2-40B4-BE49-F238E27FC236}">
                    <a16:creationId xmlns:a16="http://schemas.microsoft.com/office/drawing/2014/main" id="{D26C894A-35E7-431B-B8F2-404B3114A62F}"/>
                  </a:ext>
                </a:extLst>
              </p:cNvPr>
              <p:cNvSpPr/>
              <p:nvPr/>
            </p:nvSpPr>
            <p:spPr>
              <a:xfrm>
                <a:off x="3314150" y="989500"/>
                <a:ext cx="155400" cy="89400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3576" extrusionOk="0">
                    <a:moveTo>
                      <a:pt x="3997" y="0"/>
                    </a:moveTo>
                    <a:cubicBezTo>
                      <a:pt x="2859" y="0"/>
                      <a:pt x="1555" y="525"/>
                      <a:pt x="847" y="1322"/>
                    </a:cubicBezTo>
                    <a:cubicBezTo>
                      <a:pt x="0" y="2275"/>
                      <a:pt x="327" y="3257"/>
                      <a:pt x="1574" y="3513"/>
                    </a:cubicBezTo>
                    <a:cubicBezTo>
                      <a:pt x="1778" y="3555"/>
                      <a:pt x="1994" y="3575"/>
                      <a:pt x="2217" y="3575"/>
                    </a:cubicBezTo>
                    <a:cubicBezTo>
                      <a:pt x="3355" y="3575"/>
                      <a:pt x="4659" y="3050"/>
                      <a:pt x="5368" y="2252"/>
                    </a:cubicBezTo>
                    <a:cubicBezTo>
                      <a:pt x="6215" y="1300"/>
                      <a:pt x="5888" y="319"/>
                      <a:pt x="4640" y="62"/>
                    </a:cubicBezTo>
                    <a:cubicBezTo>
                      <a:pt x="4436" y="20"/>
                      <a:pt x="4220" y="0"/>
                      <a:pt x="3997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Google Shape;3208;p101">
                <a:extLst>
                  <a:ext uri="{FF2B5EF4-FFF2-40B4-BE49-F238E27FC236}">
                    <a16:creationId xmlns:a16="http://schemas.microsoft.com/office/drawing/2014/main" id="{D6272188-0ABD-4028-B85C-31960610AD59}"/>
                  </a:ext>
                </a:extLst>
              </p:cNvPr>
              <p:cNvSpPr/>
              <p:nvPr/>
            </p:nvSpPr>
            <p:spPr>
              <a:xfrm>
                <a:off x="3307550" y="973475"/>
                <a:ext cx="158550" cy="91200"/>
              </a:xfrm>
              <a:custGeom>
                <a:avLst/>
                <a:gdLst/>
                <a:ahLst/>
                <a:cxnLst/>
                <a:rect l="l" t="t" r="r" b="b"/>
                <a:pathLst>
                  <a:path w="6342" h="3648" extrusionOk="0">
                    <a:moveTo>
                      <a:pt x="4079" y="1"/>
                    </a:moveTo>
                    <a:cubicBezTo>
                      <a:pt x="2917" y="1"/>
                      <a:pt x="1587" y="537"/>
                      <a:pt x="864" y="1351"/>
                    </a:cubicBezTo>
                    <a:cubicBezTo>
                      <a:pt x="1" y="2322"/>
                      <a:pt x="332" y="3323"/>
                      <a:pt x="1607" y="3584"/>
                    </a:cubicBezTo>
                    <a:cubicBezTo>
                      <a:pt x="1815" y="3627"/>
                      <a:pt x="2036" y="3648"/>
                      <a:pt x="2263" y="3648"/>
                    </a:cubicBezTo>
                    <a:cubicBezTo>
                      <a:pt x="3424" y="3648"/>
                      <a:pt x="4755" y="3112"/>
                      <a:pt x="5479" y="2299"/>
                    </a:cubicBezTo>
                    <a:cubicBezTo>
                      <a:pt x="6342" y="1327"/>
                      <a:pt x="6010" y="327"/>
                      <a:pt x="4735" y="64"/>
                    </a:cubicBezTo>
                    <a:cubicBezTo>
                      <a:pt x="4527" y="21"/>
                      <a:pt x="4306" y="1"/>
                      <a:pt x="4079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3209;p101">
                <a:extLst>
                  <a:ext uri="{FF2B5EF4-FFF2-40B4-BE49-F238E27FC236}">
                    <a16:creationId xmlns:a16="http://schemas.microsoft.com/office/drawing/2014/main" id="{2AC2CB43-F790-44A8-8BA0-08665A2B1363}"/>
                  </a:ext>
                </a:extLst>
              </p:cNvPr>
              <p:cNvSpPr/>
              <p:nvPr/>
            </p:nvSpPr>
            <p:spPr>
              <a:xfrm>
                <a:off x="3109900" y="617075"/>
                <a:ext cx="421075" cy="435200"/>
              </a:xfrm>
              <a:custGeom>
                <a:avLst/>
                <a:gdLst/>
                <a:ahLst/>
                <a:cxnLst/>
                <a:rect l="l" t="t" r="r" b="b"/>
                <a:pathLst>
                  <a:path w="16843" h="17408" extrusionOk="0">
                    <a:moveTo>
                      <a:pt x="8147" y="0"/>
                    </a:moveTo>
                    <a:cubicBezTo>
                      <a:pt x="7389" y="0"/>
                      <a:pt x="6618" y="120"/>
                      <a:pt x="5860" y="372"/>
                    </a:cubicBezTo>
                    <a:cubicBezTo>
                      <a:pt x="2059" y="1634"/>
                      <a:pt x="0" y="5739"/>
                      <a:pt x="1264" y="9539"/>
                    </a:cubicBezTo>
                    <a:cubicBezTo>
                      <a:pt x="3078" y="15003"/>
                      <a:pt x="7887" y="14413"/>
                      <a:pt x="8618" y="16614"/>
                    </a:cubicBezTo>
                    <a:cubicBezTo>
                      <a:pt x="8735" y="16966"/>
                      <a:pt x="9083" y="17240"/>
                      <a:pt x="9635" y="17353"/>
                    </a:cubicBezTo>
                    <a:cubicBezTo>
                      <a:pt x="9816" y="17390"/>
                      <a:pt x="10008" y="17408"/>
                      <a:pt x="10205" y="17408"/>
                    </a:cubicBezTo>
                    <a:cubicBezTo>
                      <a:pt x="11212" y="17408"/>
                      <a:pt x="12367" y="16943"/>
                      <a:pt x="12994" y="16238"/>
                    </a:cubicBezTo>
                    <a:cubicBezTo>
                      <a:pt x="13368" y="15816"/>
                      <a:pt x="13483" y="15388"/>
                      <a:pt x="13367" y="15038"/>
                    </a:cubicBezTo>
                    <a:cubicBezTo>
                      <a:pt x="12636" y="12835"/>
                      <a:pt x="16842" y="10431"/>
                      <a:pt x="15027" y="4968"/>
                    </a:cubicBezTo>
                    <a:cubicBezTo>
                      <a:pt x="14017" y="1926"/>
                      <a:pt x="11185" y="0"/>
                      <a:pt x="8147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3210;p101">
                <a:extLst>
                  <a:ext uri="{FF2B5EF4-FFF2-40B4-BE49-F238E27FC236}">
                    <a16:creationId xmlns:a16="http://schemas.microsoft.com/office/drawing/2014/main" id="{787661B9-7F1C-4953-8403-F6615A0FC970}"/>
                  </a:ext>
                </a:extLst>
              </p:cNvPr>
              <p:cNvSpPr/>
              <p:nvPr/>
            </p:nvSpPr>
            <p:spPr>
              <a:xfrm>
                <a:off x="3332525" y="981550"/>
                <a:ext cx="103425" cy="59500"/>
              </a:xfrm>
              <a:custGeom>
                <a:avLst/>
                <a:gdLst/>
                <a:ahLst/>
                <a:cxnLst/>
                <a:rect l="l" t="t" r="r" b="b"/>
                <a:pathLst>
                  <a:path w="4137" h="2380" extrusionOk="0">
                    <a:moveTo>
                      <a:pt x="2661" y="0"/>
                    </a:moveTo>
                    <a:cubicBezTo>
                      <a:pt x="1903" y="0"/>
                      <a:pt x="1035" y="349"/>
                      <a:pt x="564" y="880"/>
                    </a:cubicBezTo>
                    <a:cubicBezTo>
                      <a:pt x="0" y="1514"/>
                      <a:pt x="217" y="2167"/>
                      <a:pt x="1048" y="2338"/>
                    </a:cubicBezTo>
                    <a:cubicBezTo>
                      <a:pt x="1184" y="2366"/>
                      <a:pt x="1329" y="2379"/>
                      <a:pt x="1477" y="2379"/>
                    </a:cubicBezTo>
                    <a:cubicBezTo>
                      <a:pt x="2234" y="2379"/>
                      <a:pt x="3102" y="2031"/>
                      <a:pt x="3573" y="1500"/>
                    </a:cubicBezTo>
                    <a:cubicBezTo>
                      <a:pt x="4136" y="866"/>
                      <a:pt x="3920" y="214"/>
                      <a:pt x="3089" y="42"/>
                    </a:cubicBezTo>
                    <a:cubicBezTo>
                      <a:pt x="2953" y="14"/>
                      <a:pt x="2809" y="0"/>
                      <a:pt x="2661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oogle Shape;3211;p101">
                <a:extLst>
                  <a:ext uri="{FF2B5EF4-FFF2-40B4-BE49-F238E27FC236}">
                    <a16:creationId xmlns:a16="http://schemas.microsoft.com/office/drawing/2014/main" id="{62A0AD55-E2D3-453B-B122-10B715F587DF}"/>
                  </a:ext>
                </a:extLst>
              </p:cNvPr>
              <p:cNvSpPr/>
              <p:nvPr/>
            </p:nvSpPr>
            <p:spPr>
              <a:xfrm>
                <a:off x="3241850" y="794300"/>
                <a:ext cx="181200" cy="22067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8827" extrusionOk="0">
                    <a:moveTo>
                      <a:pt x="3067" y="490"/>
                    </a:moveTo>
                    <a:cubicBezTo>
                      <a:pt x="3129" y="490"/>
                      <a:pt x="3168" y="523"/>
                      <a:pt x="3202" y="573"/>
                    </a:cubicBezTo>
                    <a:cubicBezTo>
                      <a:pt x="3308" y="729"/>
                      <a:pt x="3344" y="1027"/>
                      <a:pt x="3277" y="1397"/>
                    </a:cubicBezTo>
                    <a:cubicBezTo>
                      <a:pt x="3002" y="1141"/>
                      <a:pt x="2853" y="881"/>
                      <a:pt x="2845" y="691"/>
                    </a:cubicBezTo>
                    <a:cubicBezTo>
                      <a:pt x="2841" y="609"/>
                      <a:pt x="2862" y="546"/>
                      <a:pt x="2981" y="506"/>
                    </a:cubicBezTo>
                    <a:cubicBezTo>
                      <a:pt x="3014" y="495"/>
                      <a:pt x="3042" y="490"/>
                      <a:pt x="3067" y="490"/>
                    </a:cubicBezTo>
                    <a:close/>
                    <a:moveTo>
                      <a:pt x="6447" y="1256"/>
                    </a:moveTo>
                    <a:cubicBezTo>
                      <a:pt x="6480" y="1256"/>
                      <a:pt x="6519" y="1268"/>
                      <a:pt x="6571" y="1305"/>
                    </a:cubicBezTo>
                    <a:cubicBezTo>
                      <a:pt x="6736" y="1423"/>
                      <a:pt x="6656" y="1635"/>
                      <a:pt x="6628" y="1698"/>
                    </a:cubicBezTo>
                    <a:cubicBezTo>
                      <a:pt x="6530" y="1909"/>
                      <a:pt x="6300" y="2103"/>
                      <a:pt x="5964" y="2195"/>
                    </a:cubicBezTo>
                    <a:cubicBezTo>
                      <a:pt x="6060" y="1655"/>
                      <a:pt x="6230" y="1359"/>
                      <a:pt x="6375" y="1277"/>
                    </a:cubicBezTo>
                    <a:cubicBezTo>
                      <a:pt x="6396" y="1265"/>
                      <a:pt x="6419" y="1256"/>
                      <a:pt x="6447" y="1256"/>
                    </a:cubicBezTo>
                    <a:close/>
                    <a:moveTo>
                      <a:pt x="757" y="3153"/>
                    </a:moveTo>
                    <a:cubicBezTo>
                      <a:pt x="930" y="3153"/>
                      <a:pt x="1227" y="3295"/>
                      <a:pt x="1600" y="3644"/>
                    </a:cubicBezTo>
                    <a:cubicBezTo>
                      <a:pt x="1443" y="3706"/>
                      <a:pt x="1293" y="3734"/>
                      <a:pt x="1156" y="3734"/>
                    </a:cubicBezTo>
                    <a:cubicBezTo>
                      <a:pt x="1008" y="3734"/>
                      <a:pt x="877" y="3701"/>
                      <a:pt x="771" y="3643"/>
                    </a:cubicBezTo>
                    <a:cubicBezTo>
                      <a:pt x="711" y="3609"/>
                      <a:pt x="522" y="3488"/>
                      <a:pt x="583" y="3294"/>
                    </a:cubicBezTo>
                    <a:cubicBezTo>
                      <a:pt x="611" y="3207"/>
                      <a:pt x="649" y="3175"/>
                      <a:pt x="688" y="3162"/>
                    </a:cubicBezTo>
                    <a:cubicBezTo>
                      <a:pt x="700" y="3159"/>
                      <a:pt x="710" y="3156"/>
                      <a:pt x="722" y="3155"/>
                    </a:cubicBezTo>
                    <a:cubicBezTo>
                      <a:pt x="733" y="3154"/>
                      <a:pt x="745" y="3153"/>
                      <a:pt x="757" y="3153"/>
                    </a:cubicBezTo>
                    <a:close/>
                    <a:moveTo>
                      <a:pt x="3066" y="0"/>
                    </a:moveTo>
                    <a:cubicBezTo>
                      <a:pt x="2989" y="0"/>
                      <a:pt x="2908" y="13"/>
                      <a:pt x="2826" y="41"/>
                    </a:cubicBezTo>
                    <a:cubicBezTo>
                      <a:pt x="2515" y="143"/>
                      <a:pt x="2337" y="395"/>
                      <a:pt x="2352" y="713"/>
                    </a:cubicBezTo>
                    <a:cubicBezTo>
                      <a:pt x="2369" y="1082"/>
                      <a:pt x="2647" y="1528"/>
                      <a:pt x="3129" y="1913"/>
                    </a:cubicBezTo>
                    <a:cubicBezTo>
                      <a:pt x="3000" y="2243"/>
                      <a:pt x="2798" y="2602"/>
                      <a:pt x="2506" y="2952"/>
                    </a:cubicBezTo>
                    <a:cubicBezTo>
                      <a:pt x="2372" y="3115"/>
                      <a:pt x="2218" y="3263"/>
                      <a:pt x="2051" y="3391"/>
                    </a:cubicBezTo>
                    <a:cubicBezTo>
                      <a:pt x="1579" y="2918"/>
                      <a:pt x="1132" y="2661"/>
                      <a:pt x="759" y="2661"/>
                    </a:cubicBezTo>
                    <a:cubicBezTo>
                      <a:pt x="726" y="2661"/>
                      <a:pt x="693" y="2663"/>
                      <a:pt x="662" y="2667"/>
                    </a:cubicBezTo>
                    <a:cubicBezTo>
                      <a:pt x="398" y="2700"/>
                      <a:pt x="202" y="2874"/>
                      <a:pt x="115" y="3144"/>
                    </a:cubicBezTo>
                    <a:cubicBezTo>
                      <a:pt x="0" y="3499"/>
                      <a:pt x="169" y="3873"/>
                      <a:pt x="534" y="4074"/>
                    </a:cubicBezTo>
                    <a:cubicBezTo>
                      <a:pt x="712" y="4171"/>
                      <a:pt x="925" y="4226"/>
                      <a:pt x="1159" y="4226"/>
                    </a:cubicBezTo>
                    <a:cubicBezTo>
                      <a:pt x="1409" y="4226"/>
                      <a:pt x="1683" y="4164"/>
                      <a:pt x="1964" y="4024"/>
                    </a:cubicBezTo>
                    <a:cubicBezTo>
                      <a:pt x="2185" y="4281"/>
                      <a:pt x="2424" y="4602"/>
                      <a:pt x="2674" y="4997"/>
                    </a:cubicBezTo>
                    <a:cubicBezTo>
                      <a:pt x="3845" y="6860"/>
                      <a:pt x="4403" y="8635"/>
                      <a:pt x="4408" y="8653"/>
                    </a:cubicBezTo>
                    <a:cubicBezTo>
                      <a:pt x="4441" y="8758"/>
                      <a:pt x="4539" y="8826"/>
                      <a:pt x="4644" y="8826"/>
                    </a:cubicBezTo>
                    <a:cubicBezTo>
                      <a:pt x="4668" y="8826"/>
                      <a:pt x="4692" y="8823"/>
                      <a:pt x="4716" y="8816"/>
                    </a:cubicBezTo>
                    <a:cubicBezTo>
                      <a:pt x="4847" y="8761"/>
                      <a:pt x="4918" y="8638"/>
                      <a:pt x="4879" y="8507"/>
                    </a:cubicBezTo>
                    <a:cubicBezTo>
                      <a:pt x="4856" y="8433"/>
                      <a:pt x="4299" y="6655"/>
                      <a:pt x="3090" y="4735"/>
                    </a:cubicBezTo>
                    <a:cubicBezTo>
                      <a:pt x="2877" y="4393"/>
                      <a:pt x="2641" y="4066"/>
                      <a:pt x="2384" y="3756"/>
                    </a:cubicBezTo>
                    <a:cubicBezTo>
                      <a:pt x="2567" y="3610"/>
                      <a:pt x="2735" y="3446"/>
                      <a:pt x="2884" y="3265"/>
                    </a:cubicBezTo>
                    <a:cubicBezTo>
                      <a:pt x="3156" y="2944"/>
                      <a:pt x="3376" y="2582"/>
                      <a:pt x="3542" y="2195"/>
                    </a:cubicBezTo>
                    <a:cubicBezTo>
                      <a:pt x="3906" y="2406"/>
                      <a:pt x="4299" y="2563"/>
                      <a:pt x="4709" y="2659"/>
                    </a:cubicBezTo>
                    <a:cubicBezTo>
                      <a:pt x="4936" y="2715"/>
                      <a:pt x="5169" y="2746"/>
                      <a:pt x="5403" y="2753"/>
                    </a:cubicBezTo>
                    <a:cubicBezTo>
                      <a:pt x="5383" y="3155"/>
                      <a:pt x="5389" y="3558"/>
                      <a:pt x="5424" y="3961"/>
                    </a:cubicBezTo>
                    <a:cubicBezTo>
                      <a:pt x="5603" y="6221"/>
                      <a:pt x="6220" y="7979"/>
                      <a:pt x="6247" y="8053"/>
                    </a:cubicBezTo>
                    <a:cubicBezTo>
                      <a:pt x="6283" y="8154"/>
                      <a:pt x="6378" y="8217"/>
                      <a:pt x="6480" y="8217"/>
                    </a:cubicBezTo>
                    <a:cubicBezTo>
                      <a:pt x="6505" y="8217"/>
                      <a:pt x="6531" y="8213"/>
                      <a:pt x="6557" y="8204"/>
                    </a:cubicBezTo>
                    <a:lnTo>
                      <a:pt x="6563" y="8203"/>
                    </a:lnTo>
                    <a:cubicBezTo>
                      <a:pt x="6691" y="8158"/>
                      <a:pt x="6758" y="8017"/>
                      <a:pt x="6712" y="7889"/>
                    </a:cubicBezTo>
                    <a:cubicBezTo>
                      <a:pt x="6706" y="7871"/>
                      <a:pt x="6090" y="6119"/>
                      <a:pt x="5914" y="3921"/>
                    </a:cubicBezTo>
                    <a:cubicBezTo>
                      <a:pt x="5877" y="3456"/>
                      <a:pt x="5876" y="3055"/>
                      <a:pt x="5900" y="2717"/>
                    </a:cubicBezTo>
                    <a:cubicBezTo>
                      <a:pt x="6497" y="2608"/>
                      <a:pt x="6902" y="2281"/>
                      <a:pt x="7074" y="1902"/>
                    </a:cubicBezTo>
                    <a:cubicBezTo>
                      <a:pt x="7248" y="1523"/>
                      <a:pt x="7159" y="1122"/>
                      <a:pt x="6855" y="905"/>
                    </a:cubicBezTo>
                    <a:cubicBezTo>
                      <a:pt x="6725" y="812"/>
                      <a:pt x="6585" y="766"/>
                      <a:pt x="6446" y="766"/>
                    </a:cubicBezTo>
                    <a:cubicBezTo>
                      <a:pt x="6339" y="766"/>
                      <a:pt x="6232" y="794"/>
                      <a:pt x="6131" y="849"/>
                    </a:cubicBezTo>
                    <a:cubicBezTo>
                      <a:pt x="5787" y="1045"/>
                      <a:pt x="5555" y="1543"/>
                      <a:pt x="5452" y="2262"/>
                    </a:cubicBezTo>
                    <a:cubicBezTo>
                      <a:pt x="5239" y="2258"/>
                      <a:pt x="5029" y="2232"/>
                      <a:pt x="4823" y="2182"/>
                    </a:cubicBezTo>
                    <a:cubicBezTo>
                      <a:pt x="4379" y="2076"/>
                      <a:pt x="4004" y="1910"/>
                      <a:pt x="3702" y="1722"/>
                    </a:cubicBezTo>
                    <a:cubicBezTo>
                      <a:pt x="3858" y="1126"/>
                      <a:pt x="3815" y="601"/>
                      <a:pt x="3607" y="296"/>
                    </a:cubicBezTo>
                    <a:cubicBezTo>
                      <a:pt x="3476" y="103"/>
                      <a:pt x="3283" y="0"/>
                      <a:pt x="30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3212;p101">
                <a:extLst>
                  <a:ext uri="{FF2B5EF4-FFF2-40B4-BE49-F238E27FC236}">
                    <a16:creationId xmlns:a16="http://schemas.microsoft.com/office/drawing/2014/main" id="{BE740FDD-583A-4F55-81BB-0246CA249D08}"/>
                  </a:ext>
                </a:extLst>
              </p:cNvPr>
              <p:cNvSpPr/>
              <p:nvPr/>
            </p:nvSpPr>
            <p:spPr>
              <a:xfrm>
                <a:off x="3347950" y="461725"/>
                <a:ext cx="37600" cy="85550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3422" extrusionOk="0">
                    <a:moveTo>
                      <a:pt x="982" y="1"/>
                    </a:moveTo>
                    <a:cubicBezTo>
                      <a:pt x="756" y="1"/>
                      <a:pt x="555" y="162"/>
                      <a:pt x="511" y="393"/>
                    </a:cubicBezTo>
                    <a:lnTo>
                      <a:pt x="49" y="2853"/>
                    </a:lnTo>
                    <a:cubicBezTo>
                      <a:pt x="0" y="3112"/>
                      <a:pt x="170" y="3363"/>
                      <a:pt x="430" y="3413"/>
                    </a:cubicBezTo>
                    <a:lnTo>
                      <a:pt x="432" y="3413"/>
                    </a:lnTo>
                    <a:cubicBezTo>
                      <a:pt x="463" y="3418"/>
                      <a:pt x="493" y="3421"/>
                      <a:pt x="523" y="3421"/>
                    </a:cubicBezTo>
                    <a:cubicBezTo>
                      <a:pt x="749" y="3421"/>
                      <a:pt x="950" y="3260"/>
                      <a:pt x="993" y="3029"/>
                    </a:cubicBezTo>
                    <a:lnTo>
                      <a:pt x="1455" y="568"/>
                    </a:lnTo>
                    <a:cubicBezTo>
                      <a:pt x="1504" y="310"/>
                      <a:pt x="1334" y="59"/>
                      <a:pt x="1074" y="9"/>
                    </a:cubicBezTo>
                    <a:lnTo>
                      <a:pt x="1072" y="9"/>
                    </a:lnTo>
                    <a:cubicBezTo>
                      <a:pt x="1041" y="3"/>
                      <a:pt x="1011" y="1"/>
                      <a:pt x="982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Google Shape;3213;p101">
                <a:extLst>
                  <a:ext uri="{FF2B5EF4-FFF2-40B4-BE49-F238E27FC236}">
                    <a16:creationId xmlns:a16="http://schemas.microsoft.com/office/drawing/2014/main" id="{C5555412-D7B2-404E-BCAA-B2F1E85CDF48}"/>
                  </a:ext>
                </a:extLst>
              </p:cNvPr>
              <p:cNvSpPr/>
              <p:nvPr/>
            </p:nvSpPr>
            <p:spPr>
              <a:xfrm>
                <a:off x="3188975" y="474875"/>
                <a:ext cx="48275" cy="82925"/>
              </a:xfrm>
              <a:custGeom>
                <a:avLst/>
                <a:gdLst/>
                <a:ahLst/>
                <a:cxnLst/>
                <a:rect l="l" t="t" r="r" b="b"/>
                <a:pathLst>
                  <a:path w="1931" h="3317" extrusionOk="0">
                    <a:moveTo>
                      <a:pt x="539" y="1"/>
                    </a:moveTo>
                    <a:cubicBezTo>
                      <a:pt x="486" y="1"/>
                      <a:pt x="432" y="10"/>
                      <a:pt x="378" y="29"/>
                    </a:cubicBezTo>
                    <a:cubicBezTo>
                      <a:pt x="132" y="115"/>
                      <a:pt x="1" y="385"/>
                      <a:pt x="83" y="633"/>
                    </a:cubicBezTo>
                    <a:lnTo>
                      <a:pt x="912" y="2995"/>
                    </a:lnTo>
                    <a:cubicBezTo>
                      <a:pt x="969" y="3156"/>
                      <a:pt x="1108" y="3275"/>
                      <a:pt x="1275" y="3307"/>
                    </a:cubicBezTo>
                    <a:cubicBezTo>
                      <a:pt x="1307" y="3313"/>
                      <a:pt x="1338" y="3316"/>
                      <a:pt x="1368" y="3316"/>
                    </a:cubicBezTo>
                    <a:cubicBezTo>
                      <a:pt x="1688" y="3316"/>
                      <a:pt x="1930" y="2995"/>
                      <a:pt x="1818" y="2676"/>
                    </a:cubicBezTo>
                    <a:lnTo>
                      <a:pt x="989" y="314"/>
                    </a:lnTo>
                    <a:cubicBezTo>
                      <a:pt x="917" y="121"/>
                      <a:pt x="734" y="1"/>
                      <a:pt x="539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Google Shape;3214;p101">
                <a:extLst>
                  <a:ext uri="{FF2B5EF4-FFF2-40B4-BE49-F238E27FC236}">
                    <a16:creationId xmlns:a16="http://schemas.microsoft.com/office/drawing/2014/main" id="{DF86830F-75CD-411D-8C75-BBAE7671C77C}"/>
                  </a:ext>
                </a:extLst>
              </p:cNvPr>
              <p:cNvSpPr/>
              <p:nvPr/>
            </p:nvSpPr>
            <p:spPr>
              <a:xfrm>
                <a:off x="3048250" y="571150"/>
                <a:ext cx="73950" cy="64675"/>
              </a:xfrm>
              <a:custGeom>
                <a:avLst/>
                <a:gdLst/>
                <a:ahLst/>
                <a:cxnLst/>
                <a:rect l="l" t="t" r="r" b="b"/>
                <a:pathLst>
                  <a:path w="2958" h="2587" extrusionOk="0">
                    <a:moveTo>
                      <a:pt x="536" y="1"/>
                    </a:moveTo>
                    <a:cubicBezTo>
                      <a:pt x="401" y="1"/>
                      <a:pt x="266" y="58"/>
                      <a:pt x="171" y="168"/>
                    </a:cubicBezTo>
                    <a:cubicBezTo>
                      <a:pt x="0" y="367"/>
                      <a:pt x="21" y="666"/>
                      <a:pt x="216" y="840"/>
                    </a:cubicBezTo>
                    <a:lnTo>
                      <a:pt x="2116" y="2470"/>
                    </a:lnTo>
                    <a:cubicBezTo>
                      <a:pt x="2180" y="2525"/>
                      <a:pt x="2256" y="2562"/>
                      <a:pt x="2338" y="2578"/>
                    </a:cubicBezTo>
                    <a:cubicBezTo>
                      <a:pt x="2369" y="2584"/>
                      <a:pt x="2400" y="2587"/>
                      <a:pt x="2430" y="2587"/>
                    </a:cubicBezTo>
                    <a:cubicBezTo>
                      <a:pt x="2611" y="2587"/>
                      <a:pt x="2781" y="2484"/>
                      <a:pt x="2863" y="2316"/>
                    </a:cubicBezTo>
                    <a:cubicBezTo>
                      <a:pt x="2958" y="2119"/>
                      <a:pt x="2908" y="1883"/>
                      <a:pt x="2743" y="1741"/>
                    </a:cubicBezTo>
                    <a:lnTo>
                      <a:pt x="843" y="112"/>
                    </a:lnTo>
                    <a:cubicBezTo>
                      <a:pt x="753" y="37"/>
                      <a:pt x="644" y="1"/>
                      <a:pt x="536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3215;p101">
                <a:extLst>
                  <a:ext uri="{FF2B5EF4-FFF2-40B4-BE49-F238E27FC236}">
                    <a16:creationId xmlns:a16="http://schemas.microsoft.com/office/drawing/2014/main" id="{B0EE2B5F-082F-458D-B465-9516B32A6419}"/>
                  </a:ext>
                </a:extLst>
              </p:cNvPr>
              <p:cNvSpPr/>
              <p:nvPr/>
            </p:nvSpPr>
            <p:spPr>
              <a:xfrm>
                <a:off x="2974575" y="724875"/>
                <a:ext cx="87650" cy="35600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1424" extrusionOk="0">
                    <a:moveTo>
                      <a:pt x="521" y="1"/>
                    </a:moveTo>
                    <a:cubicBezTo>
                      <a:pt x="296" y="1"/>
                      <a:pt x="94" y="161"/>
                      <a:pt x="50" y="391"/>
                    </a:cubicBezTo>
                    <a:cubicBezTo>
                      <a:pt x="0" y="651"/>
                      <a:pt x="171" y="903"/>
                      <a:pt x="432" y="952"/>
                    </a:cubicBezTo>
                    <a:lnTo>
                      <a:pt x="434" y="952"/>
                    </a:lnTo>
                    <a:lnTo>
                      <a:pt x="2894" y="1415"/>
                    </a:lnTo>
                    <a:cubicBezTo>
                      <a:pt x="2924" y="1420"/>
                      <a:pt x="2955" y="1423"/>
                      <a:pt x="2985" y="1423"/>
                    </a:cubicBezTo>
                    <a:cubicBezTo>
                      <a:pt x="3211" y="1423"/>
                      <a:pt x="3412" y="1263"/>
                      <a:pt x="3456" y="1032"/>
                    </a:cubicBezTo>
                    <a:cubicBezTo>
                      <a:pt x="3505" y="772"/>
                      <a:pt x="3334" y="520"/>
                      <a:pt x="3074" y="471"/>
                    </a:cubicBezTo>
                    <a:lnTo>
                      <a:pt x="3072" y="471"/>
                    </a:lnTo>
                    <a:lnTo>
                      <a:pt x="612" y="9"/>
                    </a:lnTo>
                    <a:cubicBezTo>
                      <a:pt x="581" y="3"/>
                      <a:pt x="551" y="1"/>
                      <a:pt x="521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3216;p101">
                <a:extLst>
                  <a:ext uri="{FF2B5EF4-FFF2-40B4-BE49-F238E27FC236}">
                    <a16:creationId xmlns:a16="http://schemas.microsoft.com/office/drawing/2014/main" id="{EED61F6D-08A2-48BC-95B2-19CB1F495ED0}"/>
                  </a:ext>
                </a:extLst>
              </p:cNvPr>
              <p:cNvSpPr/>
              <p:nvPr/>
            </p:nvSpPr>
            <p:spPr>
              <a:xfrm>
                <a:off x="2988225" y="874225"/>
                <a:ext cx="852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1794" extrusionOk="0">
                    <a:moveTo>
                      <a:pt x="2866" y="1"/>
                    </a:moveTo>
                    <a:cubicBezTo>
                      <a:pt x="2810" y="1"/>
                      <a:pt x="2754" y="10"/>
                      <a:pt x="2698" y="31"/>
                    </a:cubicBezTo>
                    <a:lnTo>
                      <a:pt x="336" y="861"/>
                    </a:lnTo>
                    <a:cubicBezTo>
                      <a:pt x="131" y="932"/>
                      <a:pt x="1" y="1133"/>
                      <a:pt x="17" y="1350"/>
                    </a:cubicBezTo>
                    <a:cubicBezTo>
                      <a:pt x="33" y="1566"/>
                      <a:pt x="193" y="1744"/>
                      <a:pt x="405" y="1785"/>
                    </a:cubicBezTo>
                    <a:cubicBezTo>
                      <a:pt x="435" y="1791"/>
                      <a:pt x="465" y="1794"/>
                      <a:pt x="495" y="1794"/>
                    </a:cubicBezTo>
                    <a:cubicBezTo>
                      <a:pt x="549" y="1794"/>
                      <a:pt x="604" y="1785"/>
                      <a:pt x="655" y="1767"/>
                    </a:cubicBezTo>
                    <a:lnTo>
                      <a:pt x="3017" y="937"/>
                    </a:lnTo>
                    <a:cubicBezTo>
                      <a:pt x="3271" y="851"/>
                      <a:pt x="3408" y="574"/>
                      <a:pt x="3318" y="321"/>
                    </a:cubicBezTo>
                    <a:cubicBezTo>
                      <a:pt x="3248" y="124"/>
                      <a:pt x="3063" y="1"/>
                      <a:pt x="2866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2" name="Google Shape;3217;p101">
                <a:extLst>
                  <a:ext uri="{FF2B5EF4-FFF2-40B4-BE49-F238E27FC236}">
                    <a16:creationId xmlns:a16="http://schemas.microsoft.com/office/drawing/2014/main" id="{BDEBFE46-8ACB-4FAF-86AB-6654DE114C75}"/>
                  </a:ext>
                </a:extLst>
              </p:cNvPr>
              <p:cNvSpPr/>
              <p:nvPr/>
            </p:nvSpPr>
            <p:spPr>
              <a:xfrm>
                <a:off x="3561075" y="835050"/>
                <a:ext cx="87550" cy="35575"/>
              </a:xfrm>
              <a:custGeom>
                <a:avLst/>
                <a:gdLst/>
                <a:ahLst/>
                <a:cxnLst/>
                <a:rect l="l" t="t" r="r" b="b"/>
                <a:pathLst>
                  <a:path w="3502" h="1423" extrusionOk="0">
                    <a:moveTo>
                      <a:pt x="523" y="1"/>
                    </a:moveTo>
                    <a:cubicBezTo>
                      <a:pt x="296" y="1"/>
                      <a:pt x="94" y="161"/>
                      <a:pt x="50" y="391"/>
                    </a:cubicBezTo>
                    <a:cubicBezTo>
                      <a:pt x="1" y="651"/>
                      <a:pt x="172" y="903"/>
                      <a:pt x="433" y="953"/>
                    </a:cubicBezTo>
                    <a:lnTo>
                      <a:pt x="435" y="953"/>
                    </a:lnTo>
                    <a:lnTo>
                      <a:pt x="2896" y="1415"/>
                    </a:lnTo>
                    <a:cubicBezTo>
                      <a:pt x="2924" y="1420"/>
                      <a:pt x="2953" y="1423"/>
                      <a:pt x="2981" y="1423"/>
                    </a:cubicBezTo>
                    <a:cubicBezTo>
                      <a:pt x="3207" y="1423"/>
                      <a:pt x="3409" y="1262"/>
                      <a:pt x="3453" y="1032"/>
                    </a:cubicBezTo>
                    <a:cubicBezTo>
                      <a:pt x="3501" y="773"/>
                      <a:pt x="3333" y="523"/>
                      <a:pt x="3075" y="471"/>
                    </a:cubicBezTo>
                    <a:lnTo>
                      <a:pt x="3073" y="471"/>
                    </a:lnTo>
                    <a:lnTo>
                      <a:pt x="612" y="9"/>
                    </a:lnTo>
                    <a:cubicBezTo>
                      <a:pt x="582" y="3"/>
                      <a:pt x="552" y="1"/>
                      <a:pt x="523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3" name="Google Shape;3218;p101">
                <a:extLst>
                  <a:ext uri="{FF2B5EF4-FFF2-40B4-BE49-F238E27FC236}">
                    <a16:creationId xmlns:a16="http://schemas.microsoft.com/office/drawing/2014/main" id="{EF3D8B90-6886-4D75-965F-E62BDEF03FA2}"/>
                  </a:ext>
                </a:extLst>
              </p:cNvPr>
              <p:cNvSpPr/>
              <p:nvPr/>
            </p:nvSpPr>
            <p:spPr>
              <a:xfrm>
                <a:off x="3551275" y="676450"/>
                <a:ext cx="84975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1792" extrusionOk="0">
                    <a:moveTo>
                      <a:pt x="2857" y="1"/>
                    </a:moveTo>
                    <a:cubicBezTo>
                      <a:pt x="2804" y="1"/>
                      <a:pt x="2751" y="9"/>
                      <a:pt x="2698" y="28"/>
                    </a:cubicBezTo>
                    <a:lnTo>
                      <a:pt x="336" y="859"/>
                    </a:lnTo>
                    <a:cubicBezTo>
                      <a:pt x="132" y="930"/>
                      <a:pt x="1" y="1130"/>
                      <a:pt x="17" y="1346"/>
                    </a:cubicBezTo>
                    <a:cubicBezTo>
                      <a:pt x="33" y="1562"/>
                      <a:pt x="192" y="1742"/>
                      <a:pt x="405" y="1783"/>
                    </a:cubicBezTo>
                    <a:cubicBezTo>
                      <a:pt x="435" y="1789"/>
                      <a:pt x="465" y="1791"/>
                      <a:pt x="494" y="1791"/>
                    </a:cubicBezTo>
                    <a:cubicBezTo>
                      <a:pt x="549" y="1791"/>
                      <a:pt x="603" y="1782"/>
                      <a:pt x="655" y="1764"/>
                    </a:cubicBezTo>
                    <a:lnTo>
                      <a:pt x="3016" y="934"/>
                    </a:lnTo>
                    <a:cubicBezTo>
                      <a:pt x="3267" y="846"/>
                      <a:pt x="3399" y="572"/>
                      <a:pt x="3310" y="322"/>
                    </a:cubicBezTo>
                    <a:cubicBezTo>
                      <a:pt x="3240" y="124"/>
                      <a:pt x="3055" y="1"/>
                      <a:pt x="2857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4" name="Google Shape;3219;p101">
                <a:extLst>
                  <a:ext uri="{FF2B5EF4-FFF2-40B4-BE49-F238E27FC236}">
                    <a16:creationId xmlns:a16="http://schemas.microsoft.com/office/drawing/2014/main" id="{6D2E0936-EF1F-4C31-B68D-03736A3BA71D}"/>
                  </a:ext>
                </a:extLst>
              </p:cNvPr>
              <p:cNvSpPr/>
              <p:nvPr/>
            </p:nvSpPr>
            <p:spPr>
              <a:xfrm>
                <a:off x="3472175" y="535475"/>
                <a:ext cx="67725" cy="71650"/>
              </a:xfrm>
              <a:custGeom>
                <a:avLst/>
                <a:gdLst/>
                <a:ahLst/>
                <a:cxnLst/>
                <a:rect l="l" t="t" r="r" b="b"/>
                <a:pathLst>
                  <a:path w="2709" h="2866" extrusionOk="0">
                    <a:moveTo>
                      <a:pt x="2171" y="1"/>
                    </a:moveTo>
                    <a:cubicBezTo>
                      <a:pt x="2034" y="1"/>
                      <a:pt x="1899" y="59"/>
                      <a:pt x="1804" y="171"/>
                    </a:cubicBezTo>
                    <a:lnTo>
                      <a:pt x="174" y="2071"/>
                    </a:lnTo>
                    <a:cubicBezTo>
                      <a:pt x="1" y="2274"/>
                      <a:pt x="24" y="2576"/>
                      <a:pt x="225" y="2749"/>
                    </a:cubicBezTo>
                    <a:cubicBezTo>
                      <a:pt x="288" y="2804"/>
                      <a:pt x="365" y="2841"/>
                      <a:pt x="447" y="2856"/>
                    </a:cubicBezTo>
                    <a:cubicBezTo>
                      <a:pt x="477" y="2862"/>
                      <a:pt x="508" y="2865"/>
                      <a:pt x="539" y="2865"/>
                    </a:cubicBezTo>
                    <a:cubicBezTo>
                      <a:pt x="677" y="2865"/>
                      <a:pt x="810" y="2805"/>
                      <a:pt x="902" y="2698"/>
                    </a:cubicBezTo>
                    <a:lnTo>
                      <a:pt x="2533" y="798"/>
                    </a:lnTo>
                    <a:cubicBezTo>
                      <a:pt x="2708" y="597"/>
                      <a:pt x="2686" y="290"/>
                      <a:pt x="2484" y="117"/>
                    </a:cubicBezTo>
                    <a:cubicBezTo>
                      <a:pt x="2394" y="39"/>
                      <a:pt x="2282" y="1"/>
                      <a:pt x="2171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5" name="Google Shape;3220;p101">
                <a:extLst>
                  <a:ext uri="{FF2B5EF4-FFF2-40B4-BE49-F238E27FC236}">
                    <a16:creationId xmlns:a16="http://schemas.microsoft.com/office/drawing/2014/main" id="{911A0831-5324-4D6E-A23F-84AD5E046237}"/>
                  </a:ext>
                </a:extLst>
              </p:cNvPr>
              <p:cNvSpPr/>
              <p:nvPr/>
            </p:nvSpPr>
            <p:spPr>
              <a:xfrm>
                <a:off x="4037400" y="618875"/>
                <a:ext cx="1069825" cy="821650"/>
              </a:xfrm>
              <a:custGeom>
                <a:avLst/>
                <a:gdLst/>
                <a:ahLst/>
                <a:cxnLst/>
                <a:rect l="l" t="t" r="r" b="b"/>
                <a:pathLst>
                  <a:path w="42793" h="32866" extrusionOk="0">
                    <a:moveTo>
                      <a:pt x="15002" y="0"/>
                    </a:moveTo>
                    <a:cubicBezTo>
                      <a:pt x="14048" y="0"/>
                      <a:pt x="13079" y="154"/>
                      <a:pt x="12163" y="364"/>
                    </a:cubicBezTo>
                    <a:cubicBezTo>
                      <a:pt x="9474" y="980"/>
                      <a:pt x="7131" y="2820"/>
                      <a:pt x="4387" y="3106"/>
                    </a:cubicBezTo>
                    <a:cubicBezTo>
                      <a:pt x="3650" y="3184"/>
                      <a:pt x="2899" y="3145"/>
                      <a:pt x="2172" y="3290"/>
                    </a:cubicBezTo>
                    <a:cubicBezTo>
                      <a:pt x="1445" y="3436"/>
                      <a:pt x="711" y="3808"/>
                      <a:pt x="376" y="4469"/>
                    </a:cubicBezTo>
                    <a:cubicBezTo>
                      <a:pt x="0" y="5212"/>
                      <a:pt x="211" y="6433"/>
                      <a:pt x="704" y="7103"/>
                    </a:cubicBezTo>
                    <a:cubicBezTo>
                      <a:pt x="1199" y="7773"/>
                      <a:pt x="1965" y="8332"/>
                      <a:pt x="2667" y="8778"/>
                    </a:cubicBezTo>
                    <a:cubicBezTo>
                      <a:pt x="1898" y="9259"/>
                      <a:pt x="1466" y="11858"/>
                      <a:pt x="3725" y="12915"/>
                    </a:cubicBezTo>
                    <a:cubicBezTo>
                      <a:pt x="4710" y="13376"/>
                      <a:pt x="5751" y="13772"/>
                      <a:pt x="6825" y="13772"/>
                    </a:cubicBezTo>
                    <a:cubicBezTo>
                      <a:pt x="6960" y="13772"/>
                      <a:pt x="7096" y="13766"/>
                      <a:pt x="7232" y="13752"/>
                    </a:cubicBezTo>
                    <a:lnTo>
                      <a:pt x="7232" y="13752"/>
                    </a:lnTo>
                    <a:cubicBezTo>
                      <a:pt x="7157" y="13760"/>
                      <a:pt x="7794" y="19081"/>
                      <a:pt x="7925" y="19559"/>
                    </a:cubicBezTo>
                    <a:cubicBezTo>
                      <a:pt x="8266" y="20807"/>
                      <a:pt x="10735" y="21143"/>
                      <a:pt x="11801" y="21396"/>
                    </a:cubicBezTo>
                    <a:cubicBezTo>
                      <a:pt x="12593" y="21585"/>
                      <a:pt x="13872" y="21386"/>
                      <a:pt x="14507" y="21884"/>
                    </a:cubicBezTo>
                    <a:cubicBezTo>
                      <a:pt x="14540" y="21909"/>
                      <a:pt x="14573" y="21936"/>
                      <a:pt x="14605" y="21965"/>
                    </a:cubicBezTo>
                    <a:cubicBezTo>
                      <a:pt x="15338" y="22617"/>
                      <a:pt x="15878" y="23962"/>
                      <a:pt x="16499" y="24725"/>
                    </a:cubicBezTo>
                    <a:cubicBezTo>
                      <a:pt x="17247" y="25641"/>
                      <a:pt x="18067" y="26496"/>
                      <a:pt x="18954" y="27282"/>
                    </a:cubicBezTo>
                    <a:cubicBezTo>
                      <a:pt x="22454" y="30390"/>
                      <a:pt x="26945" y="32409"/>
                      <a:pt x="31622" y="32803"/>
                    </a:cubicBezTo>
                    <a:cubicBezTo>
                      <a:pt x="32087" y="32842"/>
                      <a:pt x="32554" y="32866"/>
                      <a:pt x="33022" y="32866"/>
                    </a:cubicBezTo>
                    <a:cubicBezTo>
                      <a:pt x="34051" y="32866"/>
                      <a:pt x="35077" y="32751"/>
                      <a:pt x="36052" y="32432"/>
                    </a:cubicBezTo>
                    <a:cubicBezTo>
                      <a:pt x="37469" y="31967"/>
                      <a:pt x="38777" y="31029"/>
                      <a:pt x="39445" y="29695"/>
                    </a:cubicBezTo>
                    <a:cubicBezTo>
                      <a:pt x="40114" y="28363"/>
                      <a:pt x="40038" y="26621"/>
                      <a:pt x="39060" y="25493"/>
                    </a:cubicBezTo>
                    <a:cubicBezTo>
                      <a:pt x="40866" y="24575"/>
                      <a:pt x="42585" y="23000"/>
                      <a:pt x="42701" y="20978"/>
                    </a:cubicBezTo>
                    <a:cubicBezTo>
                      <a:pt x="42792" y="19382"/>
                      <a:pt x="41825" y="17863"/>
                      <a:pt x="40531" y="16925"/>
                    </a:cubicBezTo>
                    <a:cubicBezTo>
                      <a:pt x="39236" y="15986"/>
                      <a:pt x="37653" y="15541"/>
                      <a:pt x="36085" y="15227"/>
                    </a:cubicBezTo>
                    <a:cubicBezTo>
                      <a:pt x="34516" y="14914"/>
                      <a:pt x="32917" y="14712"/>
                      <a:pt x="31409" y="14182"/>
                    </a:cubicBezTo>
                    <a:cubicBezTo>
                      <a:pt x="28990" y="13332"/>
                      <a:pt x="27175" y="12149"/>
                      <a:pt x="26119" y="9806"/>
                    </a:cubicBezTo>
                    <a:cubicBezTo>
                      <a:pt x="24686" y="6627"/>
                      <a:pt x="24668" y="3741"/>
                      <a:pt x="21115" y="3741"/>
                    </a:cubicBezTo>
                    <a:cubicBezTo>
                      <a:pt x="21045" y="3741"/>
                      <a:pt x="20974" y="3742"/>
                      <a:pt x="20901" y="3744"/>
                    </a:cubicBezTo>
                    <a:cubicBezTo>
                      <a:pt x="20173" y="1745"/>
                      <a:pt x="18948" y="961"/>
                      <a:pt x="17283" y="364"/>
                    </a:cubicBezTo>
                    <a:cubicBezTo>
                      <a:pt x="16558" y="104"/>
                      <a:pt x="15785" y="0"/>
                      <a:pt x="15002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6" name="Google Shape;3221;p101">
                <a:extLst>
                  <a:ext uri="{FF2B5EF4-FFF2-40B4-BE49-F238E27FC236}">
                    <a16:creationId xmlns:a16="http://schemas.microsoft.com/office/drawing/2014/main" id="{4C53FF61-FF95-48EB-8F01-F62801F24FB3}"/>
                  </a:ext>
                </a:extLst>
              </p:cNvPr>
              <p:cNvSpPr/>
              <p:nvPr/>
            </p:nvSpPr>
            <p:spPr>
              <a:xfrm>
                <a:off x="4550150" y="672600"/>
                <a:ext cx="71100" cy="49600"/>
              </a:xfrm>
              <a:custGeom>
                <a:avLst/>
                <a:gdLst/>
                <a:ahLst/>
                <a:cxnLst/>
                <a:rect l="l" t="t" r="r" b="b"/>
                <a:pathLst>
                  <a:path w="2844" h="1984" extrusionOk="0">
                    <a:moveTo>
                      <a:pt x="1546" y="0"/>
                    </a:moveTo>
                    <a:cubicBezTo>
                      <a:pt x="1344" y="0"/>
                      <a:pt x="1140" y="44"/>
                      <a:pt x="949" y="136"/>
                    </a:cubicBezTo>
                    <a:cubicBezTo>
                      <a:pt x="264" y="465"/>
                      <a:pt x="1" y="1292"/>
                      <a:pt x="360" y="1983"/>
                    </a:cubicBezTo>
                    <a:lnTo>
                      <a:pt x="2843" y="791"/>
                    </a:lnTo>
                    <a:cubicBezTo>
                      <a:pt x="2583" y="292"/>
                      <a:pt x="2069" y="0"/>
                      <a:pt x="1546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7" name="Google Shape;3222;p101">
                <a:extLst>
                  <a:ext uri="{FF2B5EF4-FFF2-40B4-BE49-F238E27FC236}">
                    <a16:creationId xmlns:a16="http://schemas.microsoft.com/office/drawing/2014/main" id="{EFC437C8-CEC3-4DA1-80AD-9B7EC02CAD17}"/>
                  </a:ext>
                </a:extLst>
              </p:cNvPr>
              <p:cNvSpPr/>
              <p:nvPr/>
            </p:nvSpPr>
            <p:spPr>
              <a:xfrm>
                <a:off x="4258602" y="1227425"/>
                <a:ext cx="658600" cy="852850"/>
              </a:xfrm>
              <a:custGeom>
                <a:avLst/>
                <a:gdLst>
                  <a:gd name="connsiteX0" fmla="*/ 16086 w 27143"/>
                  <a:gd name="connsiteY0" fmla="*/ 0 h 34114"/>
                  <a:gd name="connsiteX1" fmla="*/ 16009 w 27143"/>
                  <a:gd name="connsiteY1" fmla="*/ 1 h 34114"/>
                  <a:gd name="connsiteX2" fmla="*/ 13039 w 27143"/>
                  <a:gd name="connsiteY2" fmla="*/ 277 h 34114"/>
                  <a:gd name="connsiteX3" fmla="*/ 3748 w 27143"/>
                  <a:gd name="connsiteY3" fmla="*/ 1606 h 34114"/>
                  <a:gd name="connsiteX4" fmla="*/ 819 w 27143"/>
                  <a:gd name="connsiteY4" fmla="*/ 9490 h 34114"/>
                  <a:gd name="connsiteX5" fmla="*/ 2539 w 27143"/>
                  <a:gd name="connsiteY5" fmla="*/ 17606 h 34114"/>
                  <a:gd name="connsiteX6" fmla="*/ 3764 w 27143"/>
                  <a:gd name="connsiteY6" fmla="*/ 22665 h 34114"/>
                  <a:gd name="connsiteX7" fmla="*/ 4257 w 27143"/>
                  <a:gd name="connsiteY7" fmla="*/ 32287 h 34114"/>
                  <a:gd name="connsiteX8" fmla="*/ 10512 w 27143"/>
                  <a:gd name="connsiteY8" fmla="*/ 34114 h 34114"/>
                  <a:gd name="connsiteX9" fmla="*/ 27143 w 27143"/>
                  <a:gd name="connsiteY9" fmla="*/ 27210 h 34114"/>
                  <a:gd name="connsiteX10" fmla="*/ 22762 w 27143"/>
                  <a:gd name="connsiteY10" fmla="*/ 21860 h 34114"/>
                  <a:gd name="connsiteX11" fmla="*/ 21155 w 27143"/>
                  <a:gd name="connsiteY11" fmla="*/ 17093 h 34114"/>
                  <a:gd name="connsiteX12" fmla="*/ 21172 w 27143"/>
                  <a:gd name="connsiteY12" fmla="*/ 16726 h 34114"/>
                  <a:gd name="connsiteX13" fmla="*/ 21211 w 27143"/>
                  <a:gd name="connsiteY13" fmla="*/ 16021 h 34114"/>
                  <a:gd name="connsiteX14" fmla="*/ 21679 w 27143"/>
                  <a:gd name="connsiteY14" fmla="*/ 11818 h 34114"/>
                  <a:gd name="connsiteX15" fmla="*/ 20052 w 27143"/>
                  <a:gd name="connsiteY15" fmla="*/ 4248 h 34114"/>
                  <a:gd name="connsiteX16" fmla="*/ 17422 w 27143"/>
                  <a:gd name="connsiteY16" fmla="*/ 203 h 34114"/>
                  <a:gd name="connsiteX17" fmla="*/ 16086 w 27143"/>
                  <a:gd name="connsiteY17" fmla="*/ 0 h 34114"/>
                  <a:gd name="connsiteX0" fmla="*/ 15287 w 26344"/>
                  <a:gd name="connsiteY0" fmla="*/ 0 h 34114"/>
                  <a:gd name="connsiteX1" fmla="*/ 15210 w 26344"/>
                  <a:gd name="connsiteY1" fmla="*/ 1 h 34114"/>
                  <a:gd name="connsiteX2" fmla="*/ 12240 w 26344"/>
                  <a:gd name="connsiteY2" fmla="*/ 277 h 34114"/>
                  <a:gd name="connsiteX3" fmla="*/ 2949 w 26344"/>
                  <a:gd name="connsiteY3" fmla="*/ 1606 h 34114"/>
                  <a:gd name="connsiteX4" fmla="*/ 20 w 26344"/>
                  <a:gd name="connsiteY4" fmla="*/ 9490 h 34114"/>
                  <a:gd name="connsiteX5" fmla="*/ 2904 w 26344"/>
                  <a:gd name="connsiteY5" fmla="*/ 18382 h 34114"/>
                  <a:gd name="connsiteX6" fmla="*/ 2965 w 26344"/>
                  <a:gd name="connsiteY6" fmla="*/ 22665 h 34114"/>
                  <a:gd name="connsiteX7" fmla="*/ 3458 w 26344"/>
                  <a:gd name="connsiteY7" fmla="*/ 32287 h 34114"/>
                  <a:gd name="connsiteX8" fmla="*/ 9713 w 26344"/>
                  <a:gd name="connsiteY8" fmla="*/ 34114 h 34114"/>
                  <a:gd name="connsiteX9" fmla="*/ 26344 w 26344"/>
                  <a:gd name="connsiteY9" fmla="*/ 27210 h 34114"/>
                  <a:gd name="connsiteX10" fmla="*/ 21963 w 26344"/>
                  <a:gd name="connsiteY10" fmla="*/ 21860 h 34114"/>
                  <a:gd name="connsiteX11" fmla="*/ 20356 w 26344"/>
                  <a:gd name="connsiteY11" fmla="*/ 17093 h 34114"/>
                  <a:gd name="connsiteX12" fmla="*/ 20373 w 26344"/>
                  <a:gd name="connsiteY12" fmla="*/ 16726 h 34114"/>
                  <a:gd name="connsiteX13" fmla="*/ 20412 w 26344"/>
                  <a:gd name="connsiteY13" fmla="*/ 16021 h 34114"/>
                  <a:gd name="connsiteX14" fmla="*/ 20880 w 26344"/>
                  <a:gd name="connsiteY14" fmla="*/ 11818 h 34114"/>
                  <a:gd name="connsiteX15" fmla="*/ 19253 w 26344"/>
                  <a:gd name="connsiteY15" fmla="*/ 4248 h 34114"/>
                  <a:gd name="connsiteX16" fmla="*/ 16623 w 26344"/>
                  <a:gd name="connsiteY16" fmla="*/ 203 h 34114"/>
                  <a:gd name="connsiteX17" fmla="*/ 15287 w 26344"/>
                  <a:gd name="connsiteY17" fmla="*/ 0 h 34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6344" h="34114" extrusionOk="0">
                    <a:moveTo>
                      <a:pt x="15287" y="0"/>
                    </a:moveTo>
                    <a:cubicBezTo>
                      <a:pt x="15262" y="0"/>
                      <a:pt x="15236" y="1"/>
                      <a:pt x="15210" y="1"/>
                    </a:cubicBezTo>
                    <a:cubicBezTo>
                      <a:pt x="14677" y="13"/>
                      <a:pt x="13220" y="153"/>
                      <a:pt x="12240" y="277"/>
                    </a:cubicBezTo>
                    <a:lnTo>
                      <a:pt x="2949" y="1606"/>
                    </a:lnTo>
                    <a:cubicBezTo>
                      <a:pt x="1948" y="3020"/>
                      <a:pt x="28" y="6694"/>
                      <a:pt x="20" y="9490"/>
                    </a:cubicBezTo>
                    <a:cubicBezTo>
                      <a:pt x="13" y="12286"/>
                      <a:pt x="-399" y="17470"/>
                      <a:pt x="2904" y="18382"/>
                    </a:cubicBezTo>
                    <a:cubicBezTo>
                      <a:pt x="3039" y="19014"/>
                      <a:pt x="2445" y="20029"/>
                      <a:pt x="2965" y="22665"/>
                    </a:cubicBezTo>
                    <a:cubicBezTo>
                      <a:pt x="3118" y="24622"/>
                      <a:pt x="3458" y="32287"/>
                      <a:pt x="3458" y="32287"/>
                    </a:cubicBezTo>
                    <a:cubicBezTo>
                      <a:pt x="5017" y="33584"/>
                      <a:pt x="7246" y="34114"/>
                      <a:pt x="9713" y="34114"/>
                    </a:cubicBezTo>
                    <a:cubicBezTo>
                      <a:pt x="16353" y="34114"/>
                      <a:pt x="24714" y="30272"/>
                      <a:pt x="26344" y="27210"/>
                    </a:cubicBezTo>
                    <a:cubicBezTo>
                      <a:pt x="25234" y="25638"/>
                      <a:pt x="24774" y="25187"/>
                      <a:pt x="21963" y="21860"/>
                    </a:cubicBezTo>
                    <a:cubicBezTo>
                      <a:pt x="20591" y="20235"/>
                      <a:pt x="20285" y="18790"/>
                      <a:pt x="20356" y="17093"/>
                    </a:cubicBezTo>
                    <a:cubicBezTo>
                      <a:pt x="20363" y="16968"/>
                      <a:pt x="20366" y="16847"/>
                      <a:pt x="20373" y="16726"/>
                    </a:cubicBezTo>
                    <a:lnTo>
                      <a:pt x="20412" y="16021"/>
                    </a:lnTo>
                    <a:lnTo>
                      <a:pt x="20880" y="11818"/>
                    </a:lnTo>
                    <a:cubicBezTo>
                      <a:pt x="20833" y="8263"/>
                      <a:pt x="19693" y="6327"/>
                      <a:pt x="19253" y="4248"/>
                    </a:cubicBezTo>
                    <a:cubicBezTo>
                      <a:pt x="18856" y="2353"/>
                      <a:pt x="18400" y="779"/>
                      <a:pt x="16623" y="203"/>
                    </a:cubicBezTo>
                    <a:cubicBezTo>
                      <a:pt x="16326" y="108"/>
                      <a:pt x="15801" y="0"/>
                      <a:pt x="15287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8" name="Google Shape;3224;p101">
                <a:extLst>
                  <a:ext uri="{FF2B5EF4-FFF2-40B4-BE49-F238E27FC236}">
                    <a16:creationId xmlns:a16="http://schemas.microsoft.com/office/drawing/2014/main" id="{5C71F376-1F6F-4A9A-95BA-6B02026C1507}"/>
                  </a:ext>
                </a:extLst>
              </p:cNvPr>
              <p:cNvSpPr/>
              <p:nvPr/>
            </p:nvSpPr>
            <p:spPr>
              <a:xfrm>
                <a:off x="4144675" y="792025"/>
                <a:ext cx="489325" cy="560150"/>
              </a:xfrm>
              <a:custGeom>
                <a:avLst/>
                <a:gdLst/>
                <a:ahLst/>
                <a:cxnLst/>
                <a:rect l="l" t="t" r="r" b="b"/>
                <a:pathLst>
                  <a:path w="19573" h="22406" extrusionOk="0">
                    <a:moveTo>
                      <a:pt x="2077" y="1"/>
                    </a:moveTo>
                    <a:cubicBezTo>
                      <a:pt x="1608" y="44"/>
                      <a:pt x="1" y="2523"/>
                      <a:pt x="986" y="8678"/>
                    </a:cubicBezTo>
                    <a:cubicBezTo>
                      <a:pt x="1879" y="14254"/>
                      <a:pt x="3327" y="15664"/>
                      <a:pt x="4800" y="15939"/>
                    </a:cubicBezTo>
                    <a:cubicBezTo>
                      <a:pt x="5011" y="15979"/>
                      <a:pt x="5256" y="15997"/>
                      <a:pt x="5526" y="15997"/>
                    </a:cubicBezTo>
                    <a:cubicBezTo>
                      <a:pt x="6514" y="15997"/>
                      <a:pt x="7849" y="15753"/>
                      <a:pt x="9170" y="15406"/>
                    </a:cubicBezTo>
                    <a:lnTo>
                      <a:pt x="9482" y="18781"/>
                    </a:lnTo>
                    <a:cubicBezTo>
                      <a:pt x="9482" y="18781"/>
                      <a:pt x="8224" y="20427"/>
                      <a:pt x="8282" y="21308"/>
                    </a:cubicBezTo>
                    <a:cubicBezTo>
                      <a:pt x="8332" y="22065"/>
                      <a:pt x="9026" y="22405"/>
                      <a:pt x="9997" y="22405"/>
                    </a:cubicBezTo>
                    <a:cubicBezTo>
                      <a:pt x="11027" y="22405"/>
                      <a:pt x="12368" y="22022"/>
                      <a:pt x="13580" y="21347"/>
                    </a:cubicBezTo>
                    <a:cubicBezTo>
                      <a:pt x="14843" y="20643"/>
                      <a:pt x="15769" y="19434"/>
                      <a:pt x="16217" y="18789"/>
                    </a:cubicBezTo>
                    <a:cubicBezTo>
                      <a:pt x="16380" y="18553"/>
                      <a:pt x="16514" y="17980"/>
                      <a:pt x="16488" y="17693"/>
                    </a:cubicBezTo>
                    <a:lnTo>
                      <a:pt x="15802" y="10276"/>
                    </a:lnTo>
                    <a:lnTo>
                      <a:pt x="15802" y="10276"/>
                    </a:lnTo>
                    <a:cubicBezTo>
                      <a:pt x="15802" y="10276"/>
                      <a:pt x="16142" y="10602"/>
                      <a:pt x="16673" y="10602"/>
                    </a:cubicBezTo>
                    <a:cubicBezTo>
                      <a:pt x="17078" y="10602"/>
                      <a:pt x="17595" y="10412"/>
                      <a:pt x="18156" y="9742"/>
                    </a:cubicBezTo>
                    <a:cubicBezTo>
                      <a:pt x="19440" y="8212"/>
                      <a:pt x="19572" y="6306"/>
                      <a:pt x="18274" y="5333"/>
                    </a:cubicBezTo>
                    <a:cubicBezTo>
                      <a:pt x="17916" y="5064"/>
                      <a:pt x="17499" y="4909"/>
                      <a:pt x="17080" y="4909"/>
                    </a:cubicBezTo>
                    <a:cubicBezTo>
                      <a:pt x="16450" y="4909"/>
                      <a:pt x="15815" y="5258"/>
                      <a:pt x="15360" y="6100"/>
                    </a:cubicBezTo>
                    <a:cubicBezTo>
                      <a:pt x="15013" y="6971"/>
                      <a:pt x="14979" y="7817"/>
                      <a:pt x="14604" y="7817"/>
                    </a:cubicBezTo>
                    <a:cubicBezTo>
                      <a:pt x="14542" y="7817"/>
                      <a:pt x="14470" y="7794"/>
                      <a:pt x="14387" y="7744"/>
                    </a:cubicBezTo>
                    <a:cubicBezTo>
                      <a:pt x="12985" y="6918"/>
                      <a:pt x="13549" y="4908"/>
                      <a:pt x="12564" y="3890"/>
                    </a:cubicBezTo>
                    <a:cubicBezTo>
                      <a:pt x="11475" y="2764"/>
                      <a:pt x="9750" y="2272"/>
                      <a:pt x="8257" y="2011"/>
                    </a:cubicBezTo>
                    <a:cubicBezTo>
                      <a:pt x="6001" y="1617"/>
                      <a:pt x="3696" y="1897"/>
                      <a:pt x="2077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9" name="Google Shape;3225;p101">
                <a:extLst>
                  <a:ext uri="{FF2B5EF4-FFF2-40B4-BE49-F238E27FC236}">
                    <a16:creationId xmlns:a16="http://schemas.microsoft.com/office/drawing/2014/main" id="{CDB5CB77-882D-4A63-8A15-B4294DDBE12D}"/>
                  </a:ext>
                </a:extLst>
              </p:cNvPr>
              <p:cNvSpPr/>
              <p:nvPr/>
            </p:nvSpPr>
            <p:spPr>
              <a:xfrm>
                <a:off x="4324125" y="945475"/>
                <a:ext cx="38825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582" extrusionOk="0">
                    <a:moveTo>
                      <a:pt x="775" y="0"/>
                    </a:moveTo>
                    <a:cubicBezTo>
                      <a:pt x="764" y="0"/>
                      <a:pt x="753" y="0"/>
                      <a:pt x="742" y="1"/>
                    </a:cubicBezTo>
                    <a:cubicBezTo>
                      <a:pt x="324" y="20"/>
                      <a:pt x="1" y="389"/>
                      <a:pt x="19" y="825"/>
                    </a:cubicBezTo>
                    <a:cubicBezTo>
                      <a:pt x="37" y="1249"/>
                      <a:pt x="373" y="1581"/>
                      <a:pt x="777" y="1581"/>
                    </a:cubicBezTo>
                    <a:cubicBezTo>
                      <a:pt x="788" y="1581"/>
                      <a:pt x="799" y="1581"/>
                      <a:pt x="810" y="1581"/>
                    </a:cubicBezTo>
                    <a:cubicBezTo>
                      <a:pt x="1228" y="1561"/>
                      <a:pt x="1553" y="1193"/>
                      <a:pt x="1534" y="757"/>
                    </a:cubicBezTo>
                    <a:cubicBezTo>
                      <a:pt x="1516" y="332"/>
                      <a:pt x="1180" y="0"/>
                      <a:pt x="775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0" name="Google Shape;3226;p101">
                <a:extLst>
                  <a:ext uri="{FF2B5EF4-FFF2-40B4-BE49-F238E27FC236}">
                    <a16:creationId xmlns:a16="http://schemas.microsoft.com/office/drawing/2014/main" id="{7B26A5AB-36F4-4193-A235-6F36237397F6}"/>
                  </a:ext>
                </a:extLst>
              </p:cNvPr>
              <p:cNvSpPr/>
              <p:nvPr/>
            </p:nvSpPr>
            <p:spPr>
              <a:xfrm>
                <a:off x="4190850" y="953175"/>
                <a:ext cx="36650" cy="37250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490" extrusionOk="0">
                    <a:moveTo>
                      <a:pt x="731" y="1"/>
                    </a:moveTo>
                    <a:cubicBezTo>
                      <a:pt x="721" y="1"/>
                      <a:pt x="711" y="1"/>
                      <a:pt x="701" y="1"/>
                    </a:cubicBezTo>
                    <a:cubicBezTo>
                      <a:pt x="307" y="19"/>
                      <a:pt x="0" y="367"/>
                      <a:pt x="18" y="777"/>
                    </a:cubicBezTo>
                    <a:cubicBezTo>
                      <a:pt x="35" y="1178"/>
                      <a:pt x="352" y="1489"/>
                      <a:pt x="732" y="1489"/>
                    </a:cubicBezTo>
                    <a:cubicBezTo>
                      <a:pt x="743" y="1489"/>
                      <a:pt x="753" y="1489"/>
                      <a:pt x="763" y="1489"/>
                    </a:cubicBezTo>
                    <a:cubicBezTo>
                      <a:pt x="1196" y="1470"/>
                      <a:pt x="1466" y="1165"/>
                      <a:pt x="1446" y="713"/>
                    </a:cubicBezTo>
                    <a:cubicBezTo>
                      <a:pt x="1429" y="314"/>
                      <a:pt x="1112" y="1"/>
                      <a:pt x="731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1" name="Google Shape;3227;p101">
                <a:extLst>
                  <a:ext uri="{FF2B5EF4-FFF2-40B4-BE49-F238E27FC236}">
                    <a16:creationId xmlns:a16="http://schemas.microsoft.com/office/drawing/2014/main" id="{7D301466-1AB4-4696-9143-D32022D40375}"/>
                  </a:ext>
                </a:extLst>
              </p:cNvPr>
              <p:cNvSpPr/>
              <p:nvPr/>
            </p:nvSpPr>
            <p:spPr>
              <a:xfrm>
                <a:off x="4221050" y="951550"/>
                <a:ext cx="63875" cy="118575"/>
              </a:xfrm>
              <a:custGeom>
                <a:avLst/>
                <a:gdLst/>
                <a:ahLst/>
                <a:cxnLst/>
                <a:rect l="l" t="t" r="r" b="b"/>
                <a:pathLst>
                  <a:path w="2555" h="4743" extrusionOk="0">
                    <a:moveTo>
                      <a:pt x="2242" y="0"/>
                    </a:moveTo>
                    <a:lnTo>
                      <a:pt x="0" y="4200"/>
                    </a:lnTo>
                    <a:lnTo>
                      <a:pt x="2554" y="4742"/>
                    </a:lnTo>
                    <a:lnTo>
                      <a:pt x="2242" y="0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2" name="Google Shape;3228;p101">
                <a:extLst>
                  <a:ext uri="{FF2B5EF4-FFF2-40B4-BE49-F238E27FC236}">
                    <a16:creationId xmlns:a16="http://schemas.microsoft.com/office/drawing/2014/main" id="{15271396-0B01-4F82-B60E-88374044E928}"/>
                  </a:ext>
                </a:extLst>
              </p:cNvPr>
              <p:cNvSpPr/>
              <p:nvPr/>
            </p:nvSpPr>
            <p:spPr>
              <a:xfrm>
                <a:off x="4373925" y="1093675"/>
                <a:ext cx="145950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4465" extrusionOk="0">
                    <a:moveTo>
                      <a:pt x="5837" y="0"/>
                    </a:moveTo>
                    <a:lnTo>
                      <a:pt x="5837" y="0"/>
                    </a:lnTo>
                    <a:cubicBezTo>
                      <a:pt x="5395" y="1524"/>
                      <a:pt x="1783" y="2936"/>
                      <a:pt x="1" y="3339"/>
                    </a:cubicBezTo>
                    <a:lnTo>
                      <a:pt x="105" y="4465"/>
                    </a:lnTo>
                    <a:cubicBezTo>
                      <a:pt x="105" y="4465"/>
                      <a:pt x="3689" y="3051"/>
                      <a:pt x="4709" y="1997"/>
                    </a:cubicBezTo>
                    <a:cubicBezTo>
                      <a:pt x="5730" y="942"/>
                      <a:pt x="5837" y="1"/>
                      <a:pt x="5837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3" name="Google Shape;3229;p101">
                <a:extLst>
                  <a:ext uri="{FF2B5EF4-FFF2-40B4-BE49-F238E27FC236}">
                    <a16:creationId xmlns:a16="http://schemas.microsoft.com/office/drawing/2014/main" id="{BC98F1FA-DC8D-46B8-B929-8FEC9D76DCEB}"/>
                  </a:ext>
                </a:extLst>
              </p:cNvPr>
              <p:cNvSpPr/>
              <p:nvPr/>
            </p:nvSpPr>
            <p:spPr>
              <a:xfrm>
                <a:off x="4337900" y="886925"/>
                <a:ext cx="49875" cy="32625"/>
              </a:xfrm>
              <a:custGeom>
                <a:avLst/>
                <a:gdLst/>
                <a:ahLst/>
                <a:cxnLst/>
                <a:rect l="l" t="t" r="r" b="b"/>
                <a:pathLst>
                  <a:path w="1995" h="1305" extrusionOk="0">
                    <a:moveTo>
                      <a:pt x="907" y="1"/>
                    </a:moveTo>
                    <a:cubicBezTo>
                      <a:pt x="501" y="1"/>
                      <a:pt x="126" y="272"/>
                      <a:pt x="1" y="696"/>
                    </a:cubicBezTo>
                    <a:lnTo>
                      <a:pt x="1838" y="1305"/>
                    </a:lnTo>
                    <a:cubicBezTo>
                      <a:pt x="1994" y="779"/>
                      <a:pt x="1709" y="217"/>
                      <a:pt x="1202" y="49"/>
                    </a:cubicBezTo>
                    <a:cubicBezTo>
                      <a:pt x="1104" y="16"/>
                      <a:pt x="1005" y="1"/>
                      <a:pt x="907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4" name="Google Shape;3230;p101">
                <a:extLst>
                  <a:ext uri="{FF2B5EF4-FFF2-40B4-BE49-F238E27FC236}">
                    <a16:creationId xmlns:a16="http://schemas.microsoft.com/office/drawing/2014/main" id="{37F58401-B9FD-457B-A00A-33C1B76CBA5F}"/>
                  </a:ext>
                </a:extLst>
              </p:cNvPr>
              <p:cNvSpPr/>
              <p:nvPr/>
            </p:nvSpPr>
            <p:spPr>
              <a:xfrm>
                <a:off x="4172125" y="897100"/>
                <a:ext cx="49225" cy="36400"/>
              </a:xfrm>
              <a:custGeom>
                <a:avLst/>
                <a:gdLst/>
                <a:ahLst/>
                <a:cxnLst/>
                <a:rect l="l" t="t" r="r" b="b"/>
                <a:pathLst>
                  <a:path w="1969" h="1456" extrusionOk="0">
                    <a:moveTo>
                      <a:pt x="1091" y="0"/>
                    </a:moveTo>
                    <a:cubicBezTo>
                      <a:pt x="925" y="0"/>
                      <a:pt x="758" y="42"/>
                      <a:pt x="607" y="128"/>
                    </a:cubicBezTo>
                    <a:cubicBezTo>
                      <a:pt x="144" y="395"/>
                      <a:pt x="0" y="989"/>
                      <a:pt x="289" y="1455"/>
                    </a:cubicBezTo>
                    <a:lnTo>
                      <a:pt x="1969" y="491"/>
                    </a:lnTo>
                    <a:cubicBezTo>
                      <a:pt x="1775" y="177"/>
                      <a:pt x="1434" y="0"/>
                      <a:pt x="1091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5" name="Google Shape;3231;p101">
                <a:extLst>
                  <a:ext uri="{FF2B5EF4-FFF2-40B4-BE49-F238E27FC236}">
                    <a16:creationId xmlns:a16="http://schemas.microsoft.com/office/drawing/2014/main" id="{49925DCA-C58C-4136-99C9-C5AF18CBDDD0}"/>
                  </a:ext>
                </a:extLst>
              </p:cNvPr>
              <p:cNvSpPr/>
              <p:nvPr/>
            </p:nvSpPr>
            <p:spPr>
              <a:xfrm>
                <a:off x="4317875" y="1069125"/>
                <a:ext cx="65250" cy="45350"/>
              </a:xfrm>
              <a:custGeom>
                <a:avLst/>
                <a:gdLst/>
                <a:ahLst/>
                <a:cxnLst/>
                <a:rect l="l" t="t" r="r" b="b"/>
                <a:pathLst>
                  <a:path w="2610" h="1814" extrusionOk="0">
                    <a:moveTo>
                      <a:pt x="2295" y="0"/>
                    </a:moveTo>
                    <a:lnTo>
                      <a:pt x="1" y="1045"/>
                    </a:lnTo>
                    <a:cubicBezTo>
                      <a:pt x="235" y="1523"/>
                      <a:pt x="634" y="1813"/>
                      <a:pt x="1121" y="1813"/>
                    </a:cubicBezTo>
                    <a:cubicBezTo>
                      <a:pt x="1287" y="1813"/>
                      <a:pt x="1463" y="1779"/>
                      <a:pt x="1647" y="1708"/>
                    </a:cubicBezTo>
                    <a:cubicBezTo>
                      <a:pt x="2295" y="1456"/>
                      <a:pt x="2609" y="640"/>
                      <a:pt x="2295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6" name="Google Shape;3232;p101">
                <a:extLst>
                  <a:ext uri="{FF2B5EF4-FFF2-40B4-BE49-F238E27FC236}">
                    <a16:creationId xmlns:a16="http://schemas.microsoft.com/office/drawing/2014/main" id="{5F41A634-2500-4560-9A45-A2D80DDF6DA0}"/>
                  </a:ext>
                </a:extLst>
              </p:cNvPr>
              <p:cNvSpPr/>
              <p:nvPr/>
            </p:nvSpPr>
            <p:spPr>
              <a:xfrm>
                <a:off x="4590325" y="1222050"/>
                <a:ext cx="808375" cy="959175"/>
              </a:xfrm>
              <a:custGeom>
                <a:avLst/>
                <a:gdLst/>
                <a:ahLst/>
                <a:cxnLst/>
                <a:rect l="l" t="t" r="r" b="b"/>
                <a:pathLst>
                  <a:path w="32335" h="38367" extrusionOk="0">
                    <a:moveTo>
                      <a:pt x="5096" y="1"/>
                    </a:moveTo>
                    <a:cubicBezTo>
                      <a:pt x="4487" y="1"/>
                      <a:pt x="3753" y="113"/>
                      <a:pt x="1829" y="228"/>
                    </a:cubicBezTo>
                    <a:cubicBezTo>
                      <a:pt x="1" y="4835"/>
                      <a:pt x="2708" y="12035"/>
                      <a:pt x="7513" y="12035"/>
                    </a:cubicBezTo>
                    <a:cubicBezTo>
                      <a:pt x="7545" y="12035"/>
                      <a:pt x="7578" y="12035"/>
                      <a:pt x="7611" y="12034"/>
                    </a:cubicBezTo>
                    <a:lnTo>
                      <a:pt x="7729" y="10078"/>
                    </a:lnTo>
                    <a:lnTo>
                      <a:pt x="18359" y="17154"/>
                    </a:lnTo>
                    <a:cubicBezTo>
                      <a:pt x="18359" y="17154"/>
                      <a:pt x="24889" y="27516"/>
                      <a:pt x="25019" y="28598"/>
                    </a:cubicBezTo>
                    <a:cubicBezTo>
                      <a:pt x="25149" y="29679"/>
                      <a:pt x="24837" y="31225"/>
                      <a:pt x="24846" y="32611"/>
                    </a:cubicBezTo>
                    <a:cubicBezTo>
                      <a:pt x="24852" y="33545"/>
                      <a:pt x="25135" y="34443"/>
                      <a:pt x="24994" y="35379"/>
                    </a:cubicBezTo>
                    <a:cubicBezTo>
                      <a:pt x="24959" y="35610"/>
                      <a:pt x="24967" y="35935"/>
                      <a:pt x="25197" y="35973"/>
                    </a:cubicBezTo>
                    <a:cubicBezTo>
                      <a:pt x="25211" y="35976"/>
                      <a:pt x="25224" y="35977"/>
                      <a:pt x="25237" y="35977"/>
                    </a:cubicBezTo>
                    <a:cubicBezTo>
                      <a:pt x="25289" y="35977"/>
                      <a:pt x="25342" y="35960"/>
                      <a:pt x="25390" y="35941"/>
                    </a:cubicBezTo>
                    <a:cubicBezTo>
                      <a:pt x="25953" y="35710"/>
                      <a:pt x="26219" y="35208"/>
                      <a:pt x="26384" y="34621"/>
                    </a:cubicBezTo>
                    <a:cubicBezTo>
                      <a:pt x="26524" y="34128"/>
                      <a:pt x="26463" y="33787"/>
                      <a:pt x="26603" y="33292"/>
                    </a:cubicBezTo>
                    <a:cubicBezTo>
                      <a:pt x="26874" y="33946"/>
                      <a:pt x="26969" y="34846"/>
                      <a:pt x="27095" y="35884"/>
                    </a:cubicBezTo>
                    <a:cubicBezTo>
                      <a:pt x="27163" y="36452"/>
                      <a:pt x="27281" y="37101"/>
                      <a:pt x="27329" y="37604"/>
                    </a:cubicBezTo>
                    <a:cubicBezTo>
                      <a:pt x="27381" y="38150"/>
                      <a:pt x="27852" y="38367"/>
                      <a:pt x="28398" y="38367"/>
                    </a:cubicBezTo>
                    <a:cubicBezTo>
                      <a:pt x="28818" y="38367"/>
                      <a:pt x="29282" y="38238"/>
                      <a:pt x="29633" y="38032"/>
                    </a:cubicBezTo>
                    <a:cubicBezTo>
                      <a:pt x="30515" y="37513"/>
                      <a:pt x="30878" y="36899"/>
                      <a:pt x="31197" y="35968"/>
                    </a:cubicBezTo>
                    <a:cubicBezTo>
                      <a:pt x="32335" y="32646"/>
                      <a:pt x="29549" y="26742"/>
                      <a:pt x="29549" y="26742"/>
                    </a:cubicBezTo>
                    <a:cubicBezTo>
                      <a:pt x="29549" y="26742"/>
                      <a:pt x="25207" y="16655"/>
                      <a:pt x="24305" y="14756"/>
                    </a:cubicBezTo>
                    <a:cubicBezTo>
                      <a:pt x="23228" y="12490"/>
                      <a:pt x="22461" y="11733"/>
                      <a:pt x="21557" y="11045"/>
                    </a:cubicBezTo>
                    <a:cubicBezTo>
                      <a:pt x="21557" y="11045"/>
                      <a:pt x="12872" y="3845"/>
                      <a:pt x="10987" y="2588"/>
                    </a:cubicBezTo>
                    <a:cubicBezTo>
                      <a:pt x="8619" y="1009"/>
                      <a:pt x="7355" y="277"/>
                      <a:pt x="5749" y="49"/>
                    </a:cubicBezTo>
                    <a:cubicBezTo>
                      <a:pt x="5515" y="15"/>
                      <a:pt x="5313" y="1"/>
                      <a:pt x="5096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7" name="Google Shape;3233;p101">
                <a:extLst>
                  <a:ext uri="{FF2B5EF4-FFF2-40B4-BE49-F238E27FC236}">
                    <a16:creationId xmlns:a16="http://schemas.microsoft.com/office/drawing/2014/main" id="{F9D8531D-9AF4-4CC5-A01F-CBAFC6B350E4}"/>
                  </a:ext>
                </a:extLst>
              </p:cNvPr>
              <p:cNvSpPr/>
              <p:nvPr/>
            </p:nvSpPr>
            <p:spPr>
              <a:xfrm>
                <a:off x="4682650" y="1406725"/>
                <a:ext cx="100950" cy="92600"/>
              </a:xfrm>
              <a:custGeom>
                <a:avLst/>
                <a:gdLst/>
                <a:ahLst/>
                <a:cxnLst/>
                <a:rect l="l" t="t" r="r" b="b"/>
                <a:pathLst>
                  <a:path w="4038" h="3704" extrusionOk="0">
                    <a:moveTo>
                      <a:pt x="0" y="0"/>
                    </a:moveTo>
                    <a:cubicBezTo>
                      <a:pt x="1" y="1"/>
                      <a:pt x="1954" y="3331"/>
                      <a:pt x="3976" y="3703"/>
                    </a:cubicBezTo>
                    <a:lnTo>
                      <a:pt x="4037" y="2691"/>
                    </a:lnTo>
                    <a:cubicBezTo>
                      <a:pt x="2417" y="1960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8" name="Google Shape;3234;p101">
                <a:extLst>
                  <a:ext uri="{FF2B5EF4-FFF2-40B4-BE49-F238E27FC236}">
                    <a16:creationId xmlns:a16="http://schemas.microsoft.com/office/drawing/2014/main" id="{8342AFD9-E8DD-4DDD-8672-110519286306}"/>
                  </a:ext>
                </a:extLst>
              </p:cNvPr>
              <p:cNvSpPr/>
              <p:nvPr/>
            </p:nvSpPr>
            <p:spPr>
              <a:xfrm>
                <a:off x="4460525" y="2199575"/>
                <a:ext cx="237900" cy="552475"/>
              </a:xfrm>
              <a:custGeom>
                <a:avLst/>
                <a:gdLst/>
                <a:ahLst/>
                <a:cxnLst/>
                <a:rect l="l" t="t" r="r" b="b"/>
                <a:pathLst>
                  <a:path w="9516" h="22099" extrusionOk="0">
                    <a:moveTo>
                      <a:pt x="1" y="1"/>
                    </a:moveTo>
                    <a:cubicBezTo>
                      <a:pt x="1" y="1"/>
                      <a:pt x="1776" y="2451"/>
                      <a:pt x="5707" y="3262"/>
                    </a:cubicBezTo>
                    <a:lnTo>
                      <a:pt x="8803" y="8644"/>
                    </a:lnTo>
                    <a:lnTo>
                      <a:pt x="9069" y="22099"/>
                    </a:lnTo>
                    <a:lnTo>
                      <a:pt x="9515" y="8433"/>
                    </a:lnTo>
                    <a:lnTo>
                      <a:pt x="6861" y="2123"/>
                    </a:lnTo>
                    <a:cubicBezTo>
                      <a:pt x="6861" y="2123"/>
                      <a:pt x="2602" y="1746"/>
                      <a:pt x="1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9" name="Google Shape;3235;p101">
                <a:extLst>
                  <a:ext uri="{FF2B5EF4-FFF2-40B4-BE49-F238E27FC236}">
                    <a16:creationId xmlns:a16="http://schemas.microsoft.com/office/drawing/2014/main" id="{0E723114-2747-459C-8741-0956231BE12D}"/>
                  </a:ext>
                </a:extLst>
              </p:cNvPr>
              <p:cNvSpPr/>
              <p:nvPr/>
            </p:nvSpPr>
            <p:spPr>
              <a:xfrm>
                <a:off x="3114625" y="1789175"/>
                <a:ext cx="827300" cy="805775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32231" extrusionOk="0">
                    <a:moveTo>
                      <a:pt x="31603" y="0"/>
                    </a:moveTo>
                    <a:cubicBezTo>
                      <a:pt x="31448" y="0"/>
                      <a:pt x="31289" y="36"/>
                      <a:pt x="31147" y="97"/>
                    </a:cubicBezTo>
                    <a:cubicBezTo>
                      <a:pt x="30834" y="231"/>
                      <a:pt x="30579" y="471"/>
                      <a:pt x="30329" y="702"/>
                    </a:cubicBezTo>
                    <a:cubicBezTo>
                      <a:pt x="28831" y="2080"/>
                      <a:pt x="27199" y="3308"/>
                      <a:pt x="25459" y="4364"/>
                    </a:cubicBezTo>
                    <a:cubicBezTo>
                      <a:pt x="25126" y="4566"/>
                      <a:pt x="24732" y="4765"/>
                      <a:pt x="24359" y="4765"/>
                    </a:cubicBezTo>
                    <a:cubicBezTo>
                      <a:pt x="24214" y="4765"/>
                      <a:pt x="24072" y="4735"/>
                      <a:pt x="23939" y="4663"/>
                    </a:cubicBezTo>
                    <a:cubicBezTo>
                      <a:pt x="23362" y="4354"/>
                      <a:pt x="23377" y="3548"/>
                      <a:pt x="23297" y="2899"/>
                    </a:cubicBezTo>
                    <a:cubicBezTo>
                      <a:pt x="23208" y="2169"/>
                      <a:pt x="22892" y="1473"/>
                      <a:pt x="22413" y="918"/>
                    </a:cubicBezTo>
                    <a:cubicBezTo>
                      <a:pt x="22242" y="718"/>
                      <a:pt x="21895" y="451"/>
                      <a:pt x="21616" y="451"/>
                    </a:cubicBezTo>
                    <a:cubicBezTo>
                      <a:pt x="21432" y="451"/>
                      <a:pt x="21278" y="566"/>
                      <a:pt x="21223" y="892"/>
                    </a:cubicBezTo>
                    <a:cubicBezTo>
                      <a:pt x="21159" y="1270"/>
                      <a:pt x="21062" y="2359"/>
                      <a:pt x="20332" y="4446"/>
                    </a:cubicBezTo>
                    <a:cubicBezTo>
                      <a:pt x="19597" y="6537"/>
                      <a:pt x="19722" y="7842"/>
                      <a:pt x="18999" y="9869"/>
                    </a:cubicBezTo>
                    <a:cubicBezTo>
                      <a:pt x="18730" y="10626"/>
                      <a:pt x="16748" y="14743"/>
                      <a:pt x="14371" y="19597"/>
                    </a:cubicBezTo>
                    <a:cubicBezTo>
                      <a:pt x="12001" y="13721"/>
                      <a:pt x="9171" y="6970"/>
                      <a:pt x="8547" y="5907"/>
                    </a:cubicBezTo>
                    <a:cubicBezTo>
                      <a:pt x="6883" y="3075"/>
                      <a:pt x="4360" y="2272"/>
                      <a:pt x="2167" y="2272"/>
                    </a:cubicBezTo>
                    <a:cubicBezTo>
                      <a:pt x="1830" y="2272"/>
                      <a:pt x="1501" y="2291"/>
                      <a:pt x="1183" y="2324"/>
                    </a:cubicBezTo>
                    <a:cubicBezTo>
                      <a:pt x="1" y="7895"/>
                      <a:pt x="3439" y="14425"/>
                      <a:pt x="3439" y="14425"/>
                    </a:cubicBezTo>
                    <a:cubicBezTo>
                      <a:pt x="3439" y="14425"/>
                      <a:pt x="5590" y="19591"/>
                      <a:pt x="8663" y="25745"/>
                    </a:cubicBezTo>
                    <a:cubicBezTo>
                      <a:pt x="9464" y="27351"/>
                      <a:pt x="10670" y="29254"/>
                      <a:pt x="11789" y="30653"/>
                    </a:cubicBezTo>
                    <a:cubicBezTo>
                      <a:pt x="12672" y="31756"/>
                      <a:pt x="13595" y="32230"/>
                      <a:pt x="14485" y="32230"/>
                    </a:cubicBezTo>
                    <a:cubicBezTo>
                      <a:pt x="15763" y="32230"/>
                      <a:pt x="16971" y="31250"/>
                      <a:pt x="17889" y="29753"/>
                    </a:cubicBezTo>
                    <a:cubicBezTo>
                      <a:pt x="20590" y="25349"/>
                      <a:pt x="21866" y="19433"/>
                      <a:pt x="22736" y="17296"/>
                    </a:cubicBezTo>
                    <a:cubicBezTo>
                      <a:pt x="23296" y="15912"/>
                      <a:pt x="23785" y="14458"/>
                      <a:pt x="24677" y="13241"/>
                    </a:cubicBezTo>
                    <a:cubicBezTo>
                      <a:pt x="25164" y="12578"/>
                      <a:pt x="25936" y="12155"/>
                      <a:pt x="26605" y="11688"/>
                    </a:cubicBezTo>
                    <a:cubicBezTo>
                      <a:pt x="27334" y="11179"/>
                      <a:pt x="28070" y="10681"/>
                      <a:pt x="28814" y="10195"/>
                    </a:cubicBezTo>
                    <a:cubicBezTo>
                      <a:pt x="29950" y="9449"/>
                      <a:pt x="30976" y="8594"/>
                      <a:pt x="31932" y="7616"/>
                    </a:cubicBezTo>
                    <a:cubicBezTo>
                      <a:pt x="32381" y="7156"/>
                      <a:pt x="32817" y="6643"/>
                      <a:pt x="32975" y="6019"/>
                    </a:cubicBezTo>
                    <a:cubicBezTo>
                      <a:pt x="33092" y="5559"/>
                      <a:pt x="33046" y="5082"/>
                      <a:pt x="32973" y="4619"/>
                    </a:cubicBezTo>
                    <a:cubicBezTo>
                      <a:pt x="32909" y="4210"/>
                      <a:pt x="32993" y="3810"/>
                      <a:pt x="32935" y="3396"/>
                    </a:cubicBezTo>
                    <a:cubicBezTo>
                      <a:pt x="32854" y="2814"/>
                      <a:pt x="32535" y="2232"/>
                      <a:pt x="31997" y="1996"/>
                    </a:cubicBezTo>
                    <a:cubicBezTo>
                      <a:pt x="32167" y="1707"/>
                      <a:pt x="32341" y="1411"/>
                      <a:pt x="32398" y="1081"/>
                    </a:cubicBezTo>
                    <a:cubicBezTo>
                      <a:pt x="32457" y="751"/>
                      <a:pt x="32378" y="376"/>
                      <a:pt x="32116" y="167"/>
                    </a:cubicBezTo>
                    <a:cubicBezTo>
                      <a:pt x="31972" y="51"/>
                      <a:pt x="31790" y="0"/>
                      <a:pt x="31603" y="0"/>
                    </a:cubicBez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0" name="Google Shape;3236;p101">
                <a:extLst>
                  <a:ext uri="{FF2B5EF4-FFF2-40B4-BE49-F238E27FC236}">
                    <a16:creationId xmlns:a16="http://schemas.microsoft.com/office/drawing/2014/main" id="{1B6FAEBF-54C8-4BA0-AD84-4E3499EEDBB7}"/>
                  </a:ext>
                </a:extLst>
              </p:cNvPr>
              <p:cNvSpPr/>
              <p:nvPr/>
            </p:nvSpPr>
            <p:spPr>
              <a:xfrm>
                <a:off x="3115175" y="1843250"/>
                <a:ext cx="336925" cy="490600"/>
              </a:xfrm>
              <a:custGeom>
                <a:avLst/>
                <a:gdLst/>
                <a:ahLst/>
                <a:cxnLst/>
                <a:rect l="l" t="t" r="r" b="b"/>
                <a:pathLst>
                  <a:path w="13477" h="19624" extrusionOk="0">
                    <a:moveTo>
                      <a:pt x="2225" y="0"/>
                    </a:moveTo>
                    <a:cubicBezTo>
                      <a:pt x="1704" y="0"/>
                      <a:pt x="1180" y="26"/>
                      <a:pt x="661" y="62"/>
                    </a:cubicBezTo>
                    <a:cubicBezTo>
                      <a:pt x="1" y="6283"/>
                      <a:pt x="1825" y="11533"/>
                      <a:pt x="1825" y="11533"/>
                    </a:cubicBezTo>
                    <a:lnTo>
                      <a:pt x="5784" y="19623"/>
                    </a:lnTo>
                    <a:lnTo>
                      <a:pt x="13476" y="14715"/>
                    </a:lnTo>
                    <a:cubicBezTo>
                      <a:pt x="13476" y="14715"/>
                      <a:pt x="10578" y="7940"/>
                      <a:pt x="9660" y="5889"/>
                    </a:cubicBezTo>
                    <a:cubicBezTo>
                      <a:pt x="8741" y="3838"/>
                      <a:pt x="7773" y="1577"/>
                      <a:pt x="5814" y="664"/>
                    </a:cubicBezTo>
                    <a:cubicBezTo>
                      <a:pt x="4709" y="149"/>
                      <a:pt x="3476" y="0"/>
                      <a:pt x="2225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1" name="Google Shape;3237;p101">
                <a:extLst>
                  <a:ext uri="{FF2B5EF4-FFF2-40B4-BE49-F238E27FC236}">
                    <a16:creationId xmlns:a16="http://schemas.microsoft.com/office/drawing/2014/main" id="{792A9770-16DF-4839-BDFC-D8278C59A46F}"/>
                  </a:ext>
                </a:extLst>
              </p:cNvPr>
              <p:cNvSpPr/>
              <p:nvPr/>
            </p:nvSpPr>
            <p:spPr>
              <a:xfrm>
                <a:off x="3247800" y="2159950"/>
                <a:ext cx="235400" cy="292200"/>
              </a:xfrm>
              <a:custGeom>
                <a:avLst/>
                <a:gdLst/>
                <a:ahLst/>
                <a:cxnLst/>
                <a:rect l="l" t="t" r="r" b="b"/>
                <a:pathLst>
                  <a:path w="9416" h="11688" extrusionOk="0">
                    <a:moveTo>
                      <a:pt x="6567" y="1"/>
                    </a:moveTo>
                    <a:cubicBezTo>
                      <a:pt x="5661" y="1"/>
                      <a:pt x="4385" y="319"/>
                      <a:pt x="2993" y="1462"/>
                    </a:cubicBezTo>
                    <a:cubicBezTo>
                      <a:pt x="442" y="3557"/>
                      <a:pt x="1" y="6755"/>
                      <a:pt x="190" y="7288"/>
                    </a:cubicBezTo>
                    <a:cubicBezTo>
                      <a:pt x="380" y="7822"/>
                      <a:pt x="2110" y="10510"/>
                      <a:pt x="2666" y="11257"/>
                    </a:cubicBezTo>
                    <a:cubicBezTo>
                      <a:pt x="2917" y="11595"/>
                      <a:pt x="3147" y="11687"/>
                      <a:pt x="3323" y="11687"/>
                    </a:cubicBezTo>
                    <a:cubicBezTo>
                      <a:pt x="3537" y="11687"/>
                      <a:pt x="3672" y="11551"/>
                      <a:pt x="3672" y="11551"/>
                    </a:cubicBezTo>
                    <a:lnTo>
                      <a:pt x="3425" y="11091"/>
                    </a:lnTo>
                    <a:cubicBezTo>
                      <a:pt x="3425" y="11091"/>
                      <a:pt x="2758" y="10008"/>
                      <a:pt x="5017" y="7544"/>
                    </a:cubicBezTo>
                    <a:cubicBezTo>
                      <a:pt x="7380" y="4968"/>
                      <a:pt x="8035" y="4848"/>
                      <a:pt x="8585" y="4765"/>
                    </a:cubicBezTo>
                    <a:cubicBezTo>
                      <a:pt x="8660" y="4754"/>
                      <a:pt x="8736" y="4749"/>
                      <a:pt x="8812" y="4749"/>
                    </a:cubicBezTo>
                    <a:cubicBezTo>
                      <a:pt x="8890" y="4749"/>
                      <a:pt x="8967" y="4755"/>
                      <a:pt x="9044" y="4766"/>
                    </a:cubicBezTo>
                    <a:lnTo>
                      <a:pt x="9416" y="4006"/>
                    </a:lnTo>
                    <a:cubicBezTo>
                      <a:pt x="9416" y="4006"/>
                      <a:pt x="8278" y="640"/>
                      <a:pt x="7855" y="304"/>
                    </a:cubicBezTo>
                    <a:cubicBezTo>
                      <a:pt x="7678" y="164"/>
                      <a:pt x="7218" y="1"/>
                      <a:pt x="6567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2" name="Google Shape;3238;p101">
                <a:extLst>
                  <a:ext uri="{FF2B5EF4-FFF2-40B4-BE49-F238E27FC236}">
                    <a16:creationId xmlns:a16="http://schemas.microsoft.com/office/drawing/2014/main" id="{BF6CE08F-9AC3-4E0C-A96B-F336FF65C85D}"/>
                  </a:ext>
                </a:extLst>
              </p:cNvPr>
              <p:cNvSpPr/>
              <p:nvPr/>
            </p:nvSpPr>
            <p:spPr>
              <a:xfrm>
                <a:off x="2645400" y="4352350"/>
                <a:ext cx="155375" cy="273525"/>
              </a:xfrm>
              <a:custGeom>
                <a:avLst/>
                <a:gdLst/>
                <a:ahLst/>
                <a:cxnLst/>
                <a:rect l="l" t="t" r="r" b="b"/>
                <a:pathLst>
                  <a:path w="6215" h="10941" extrusionOk="0">
                    <a:moveTo>
                      <a:pt x="6215" y="0"/>
                    </a:moveTo>
                    <a:lnTo>
                      <a:pt x="0" y="820"/>
                    </a:lnTo>
                    <a:lnTo>
                      <a:pt x="0" y="10325"/>
                    </a:lnTo>
                    <a:cubicBezTo>
                      <a:pt x="780" y="10744"/>
                      <a:pt x="1600" y="10941"/>
                      <a:pt x="2456" y="10941"/>
                    </a:cubicBezTo>
                    <a:cubicBezTo>
                      <a:pt x="3350" y="10941"/>
                      <a:pt x="4282" y="10727"/>
                      <a:pt x="5250" y="10325"/>
                    </a:cubicBezTo>
                    <a:lnTo>
                      <a:pt x="6215" y="0"/>
                    </a:ln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3" name="Google Shape;3239;p101">
                <a:extLst>
                  <a:ext uri="{FF2B5EF4-FFF2-40B4-BE49-F238E27FC236}">
                    <a16:creationId xmlns:a16="http://schemas.microsoft.com/office/drawing/2014/main" id="{E72EC2F0-D06D-4294-8839-A82C45AB27A9}"/>
                  </a:ext>
                </a:extLst>
              </p:cNvPr>
              <p:cNvSpPr/>
              <p:nvPr/>
            </p:nvSpPr>
            <p:spPr>
              <a:xfrm>
                <a:off x="3107450" y="4202800"/>
                <a:ext cx="176975" cy="301275"/>
              </a:xfrm>
              <a:custGeom>
                <a:avLst/>
                <a:gdLst/>
                <a:ahLst/>
                <a:cxnLst/>
                <a:rect l="l" t="t" r="r" b="b"/>
                <a:pathLst>
                  <a:path w="7079" h="12051" extrusionOk="0">
                    <a:moveTo>
                      <a:pt x="0" y="0"/>
                    </a:moveTo>
                    <a:lnTo>
                      <a:pt x="570" y="10136"/>
                    </a:lnTo>
                    <a:cubicBezTo>
                      <a:pt x="1203" y="11505"/>
                      <a:pt x="2077" y="12051"/>
                      <a:pt x="3109" y="12051"/>
                    </a:cubicBezTo>
                    <a:cubicBezTo>
                      <a:pt x="4269" y="12051"/>
                      <a:pt x="5631" y="11361"/>
                      <a:pt x="7079" y="10376"/>
                    </a:cubicBezTo>
                    <a:lnTo>
                      <a:pt x="6598" y="0"/>
                    </a:ln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4" name="Google Shape;3240;p101">
                <a:extLst>
                  <a:ext uri="{FF2B5EF4-FFF2-40B4-BE49-F238E27FC236}">
                    <a16:creationId xmlns:a16="http://schemas.microsoft.com/office/drawing/2014/main" id="{88815496-051B-42AE-8836-F3EC4A4BBEBD}"/>
                  </a:ext>
                </a:extLst>
              </p:cNvPr>
              <p:cNvSpPr/>
              <p:nvPr/>
            </p:nvSpPr>
            <p:spPr>
              <a:xfrm>
                <a:off x="2609225" y="4644650"/>
                <a:ext cx="331275" cy="288300"/>
              </a:xfrm>
              <a:custGeom>
                <a:avLst/>
                <a:gdLst/>
                <a:ahLst/>
                <a:cxnLst/>
                <a:rect l="l" t="t" r="r" b="b"/>
                <a:pathLst>
                  <a:path w="13251" h="11532" extrusionOk="0">
                    <a:moveTo>
                      <a:pt x="375" y="0"/>
                    </a:moveTo>
                    <a:cubicBezTo>
                      <a:pt x="375" y="1"/>
                      <a:pt x="1" y="1405"/>
                      <a:pt x="390" y="2387"/>
                    </a:cubicBezTo>
                    <a:cubicBezTo>
                      <a:pt x="569" y="2838"/>
                      <a:pt x="1391" y="3776"/>
                      <a:pt x="1906" y="4609"/>
                    </a:cubicBezTo>
                    <a:cubicBezTo>
                      <a:pt x="2464" y="5511"/>
                      <a:pt x="2334" y="6641"/>
                      <a:pt x="2448" y="7813"/>
                    </a:cubicBezTo>
                    <a:cubicBezTo>
                      <a:pt x="2563" y="8985"/>
                      <a:pt x="3146" y="9830"/>
                      <a:pt x="4354" y="10597"/>
                    </a:cubicBezTo>
                    <a:cubicBezTo>
                      <a:pt x="5354" y="11232"/>
                      <a:pt x="6789" y="11532"/>
                      <a:pt x="8422" y="11532"/>
                    </a:cubicBezTo>
                    <a:cubicBezTo>
                      <a:pt x="8758" y="11532"/>
                      <a:pt x="9103" y="11519"/>
                      <a:pt x="9454" y="11494"/>
                    </a:cubicBezTo>
                    <a:cubicBezTo>
                      <a:pt x="11607" y="11339"/>
                      <a:pt x="12796" y="10324"/>
                      <a:pt x="13004" y="9998"/>
                    </a:cubicBezTo>
                    <a:cubicBezTo>
                      <a:pt x="13197" y="9696"/>
                      <a:pt x="13250" y="8569"/>
                      <a:pt x="13075" y="8405"/>
                    </a:cubicBez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5" name="Google Shape;3241;p101">
                <a:extLst>
                  <a:ext uri="{FF2B5EF4-FFF2-40B4-BE49-F238E27FC236}">
                    <a16:creationId xmlns:a16="http://schemas.microsoft.com/office/drawing/2014/main" id="{F0E4BE26-F6EC-471C-982F-E81B41E3EA80}"/>
                  </a:ext>
                </a:extLst>
              </p:cNvPr>
              <p:cNvSpPr/>
              <p:nvPr/>
            </p:nvSpPr>
            <p:spPr>
              <a:xfrm>
                <a:off x="2610325" y="4539550"/>
                <a:ext cx="329200" cy="365100"/>
              </a:xfrm>
              <a:custGeom>
                <a:avLst/>
                <a:gdLst/>
                <a:ahLst/>
                <a:cxnLst/>
                <a:rect l="l" t="t" r="r" b="b"/>
                <a:pathLst>
                  <a:path w="13168" h="14604" extrusionOk="0">
                    <a:moveTo>
                      <a:pt x="6073" y="1"/>
                    </a:moveTo>
                    <a:cubicBezTo>
                      <a:pt x="5176" y="1"/>
                      <a:pt x="4277" y="166"/>
                      <a:pt x="3390" y="332"/>
                    </a:cubicBezTo>
                    <a:cubicBezTo>
                      <a:pt x="3203" y="366"/>
                      <a:pt x="2997" y="411"/>
                      <a:pt x="2875" y="556"/>
                    </a:cubicBezTo>
                    <a:cubicBezTo>
                      <a:pt x="2753" y="699"/>
                      <a:pt x="2741" y="904"/>
                      <a:pt x="2735" y="1092"/>
                    </a:cubicBezTo>
                    <a:cubicBezTo>
                      <a:pt x="2714" y="1701"/>
                      <a:pt x="2694" y="2309"/>
                      <a:pt x="2674" y="2918"/>
                    </a:cubicBezTo>
                    <a:cubicBezTo>
                      <a:pt x="2355" y="2749"/>
                      <a:pt x="2119" y="2452"/>
                      <a:pt x="1958" y="2129"/>
                    </a:cubicBezTo>
                    <a:cubicBezTo>
                      <a:pt x="1853" y="1916"/>
                      <a:pt x="1779" y="1691"/>
                      <a:pt x="1713" y="1464"/>
                    </a:cubicBezTo>
                    <a:cubicBezTo>
                      <a:pt x="1651" y="1246"/>
                      <a:pt x="1574" y="1144"/>
                      <a:pt x="1475" y="956"/>
                    </a:cubicBezTo>
                    <a:cubicBezTo>
                      <a:pt x="1392" y="799"/>
                      <a:pt x="1406" y="614"/>
                      <a:pt x="1405" y="440"/>
                    </a:cubicBezTo>
                    <a:cubicBezTo>
                      <a:pt x="1393" y="437"/>
                      <a:pt x="1381" y="436"/>
                      <a:pt x="1369" y="436"/>
                    </a:cubicBezTo>
                    <a:cubicBezTo>
                      <a:pt x="1081" y="436"/>
                      <a:pt x="830" y="1365"/>
                      <a:pt x="606" y="2190"/>
                    </a:cubicBezTo>
                    <a:cubicBezTo>
                      <a:pt x="338" y="3185"/>
                      <a:pt x="0" y="4307"/>
                      <a:pt x="421" y="5307"/>
                    </a:cubicBezTo>
                    <a:cubicBezTo>
                      <a:pt x="656" y="5863"/>
                      <a:pt x="1035" y="6347"/>
                      <a:pt x="1384" y="6843"/>
                    </a:cubicBezTo>
                    <a:cubicBezTo>
                      <a:pt x="1985" y="7697"/>
                      <a:pt x="2517" y="8637"/>
                      <a:pt x="2638" y="9665"/>
                    </a:cubicBezTo>
                    <a:cubicBezTo>
                      <a:pt x="2691" y="10115"/>
                      <a:pt x="2663" y="10573"/>
                      <a:pt x="2738" y="11021"/>
                    </a:cubicBezTo>
                    <a:cubicBezTo>
                      <a:pt x="2997" y="12581"/>
                      <a:pt x="4125" y="13791"/>
                      <a:pt x="5689" y="14236"/>
                    </a:cubicBezTo>
                    <a:cubicBezTo>
                      <a:pt x="6550" y="14480"/>
                      <a:pt x="7460" y="14604"/>
                      <a:pt x="8367" y="14604"/>
                    </a:cubicBezTo>
                    <a:cubicBezTo>
                      <a:pt x="8940" y="14604"/>
                      <a:pt x="9512" y="14555"/>
                      <a:pt x="10069" y="14455"/>
                    </a:cubicBezTo>
                    <a:cubicBezTo>
                      <a:pt x="11416" y="14215"/>
                      <a:pt x="13167" y="13667"/>
                      <a:pt x="13079" y="12054"/>
                    </a:cubicBezTo>
                    <a:cubicBezTo>
                      <a:pt x="13027" y="11100"/>
                      <a:pt x="12468" y="10239"/>
                      <a:pt x="11810" y="9530"/>
                    </a:cubicBezTo>
                    <a:cubicBezTo>
                      <a:pt x="11152" y="8819"/>
                      <a:pt x="10379" y="8211"/>
                      <a:pt x="9757" y="7472"/>
                    </a:cubicBezTo>
                    <a:cubicBezTo>
                      <a:pt x="9438" y="7091"/>
                      <a:pt x="9160" y="6681"/>
                      <a:pt x="8899" y="6262"/>
                    </a:cubicBezTo>
                    <a:cubicBezTo>
                      <a:pt x="8391" y="5448"/>
                      <a:pt x="7938" y="4593"/>
                      <a:pt x="7640" y="3684"/>
                    </a:cubicBezTo>
                    <a:cubicBezTo>
                      <a:pt x="7496" y="3249"/>
                      <a:pt x="7422" y="2816"/>
                      <a:pt x="7389" y="2382"/>
                    </a:cubicBezTo>
                    <a:cubicBezTo>
                      <a:pt x="7343" y="1817"/>
                      <a:pt x="7363" y="1247"/>
                      <a:pt x="7381" y="660"/>
                    </a:cubicBezTo>
                    <a:cubicBezTo>
                      <a:pt x="7385" y="518"/>
                      <a:pt x="7386" y="363"/>
                      <a:pt x="7304" y="247"/>
                    </a:cubicBezTo>
                    <a:cubicBezTo>
                      <a:pt x="7204" y="106"/>
                      <a:pt x="7013" y="67"/>
                      <a:pt x="6841" y="45"/>
                    </a:cubicBezTo>
                    <a:cubicBezTo>
                      <a:pt x="6585" y="14"/>
                      <a:pt x="6329" y="1"/>
                      <a:pt x="6073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6" name="Google Shape;3242;p101">
                <a:extLst>
                  <a:ext uri="{FF2B5EF4-FFF2-40B4-BE49-F238E27FC236}">
                    <a16:creationId xmlns:a16="http://schemas.microsoft.com/office/drawing/2014/main" id="{4EAB1FBA-43EA-40B1-837E-5D0AA40E2A28}"/>
                  </a:ext>
                </a:extLst>
              </p:cNvPr>
              <p:cNvSpPr/>
              <p:nvPr/>
            </p:nvSpPr>
            <p:spPr>
              <a:xfrm>
                <a:off x="2698450" y="4672550"/>
                <a:ext cx="144225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5769" h="1728" extrusionOk="0">
                    <a:moveTo>
                      <a:pt x="3418" y="0"/>
                    </a:moveTo>
                    <a:cubicBezTo>
                      <a:pt x="3180" y="0"/>
                      <a:pt x="2909" y="9"/>
                      <a:pt x="2601" y="31"/>
                    </a:cubicBezTo>
                    <a:cubicBezTo>
                      <a:pt x="1508" y="108"/>
                      <a:pt x="695" y="573"/>
                      <a:pt x="246" y="903"/>
                    </a:cubicBezTo>
                    <a:cubicBezTo>
                      <a:pt x="22" y="1068"/>
                      <a:pt x="0" y="1395"/>
                      <a:pt x="200" y="1589"/>
                    </a:cubicBezTo>
                    <a:cubicBezTo>
                      <a:pt x="293" y="1680"/>
                      <a:pt x="417" y="1728"/>
                      <a:pt x="540" y="1728"/>
                    </a:cubicBezTo>
                    <a:cubicBezTo>
                      <a:pt x="637" y="1728"/>
                      <a:pt x="734" y="1698"/>
                      <a:pt x="816" y="1637"/>
                    </a:cubicBezTo>
                    <a:cubicBezTo>
                      <a:pt x="1240" y="1325"/>
                      <a:pt x="1987" y="1002"/>
                      <a:pt x="2908" y="903"/>
                    </a:cubicBezTo>
                    <a:cubicBezTo>
                      <a:pt x="3121" y="880"/>
                      <a:pt x="3384" y="865"/>
                      <a:pt x="3666" y="865"/>
                    </a:cubicBezTo>
                    <a:cubicBezTo>
                      <a:pt x="4359" y="865"/>
                      <a:pt x="5164" y="960"/>
                      <a:pt x="5590" y="1280"/>
                    </a:cubicBezTo>
                    <a:cubicBezTo>
                      <a:pt x="5768" y="745"/>
                      <a:pt x="4942" y="214"/>
                      <a:pt x="4942" y="214"/>
                    </a:cubicBezTo>
                    <a:cubicBezTo>
                      <a:pt x="4942" y="214"/>
                      <a:pt x="4577" y="0"/>
                      <a:pt x="3418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7" name="Google Shape;3243;p101">
                <a:extLst>
                  <a:ext uri="{FF2B5EF4-FFF2-40B4-BE49-F238E27FC236}">
                    <a16:creationId xmlns:a16="http://schemas.microsoft.com/office/drawing/2014/main" id="{0DB6BD61-C29E-4F51-ABF7-58B4A3F30F50}"/>
                  </a:ext>
                </a:extLst>
              </p:cNvPr>
              <p:cNvSpPr/>
              <p:nvPr/>
            </p:nvSpPr>
            <p:spPr>
              <a:xfrm>
                <a:off x="2727175" y="4715050"/>
                <a:ext cx="145600" cy="44850"/>
              </a:xfrm>
              <a:custGeom>
                <a:avLst/>
                <a:gdLst/>
                <a:ahLst/>
                <a:cxnLst/>
                <a:rect l="l" t="t" r="r" b="b"/>
                <a:pathLst>
                  <a:path w="5824" h="1794" extrusionOk="0">
                    <a:moveTo>
                      <a:pt x="3364" y="1"/>
                    </a:moveTo>
                    <a:cubicBezTo>
                      <a:pt x="3154" y="1"/>
                      <a:pt x="2917" y="9"/>
                      <a:pt x="2651" y="27"/>
                    </a:cubicBezTo>
                    <a:cubicBezTo>
                      <a:pt x="1559" y="104"/>
                      <a:pt x="696" y="639"/>
                      <a:pt x="247" y="969"/>
                    </a:cubicBezTo>
                    <a:cubicBezTo>
                      <a:pt x="22" y="1133"/>
                      <a:pt x="0" y="1462"/>
                      <a:pt x="201" y="1655"/>
                    </a:cubicBezTo>
                    <a:cubicBezTo>
                      <a:pt x="294" y="1746"/>
                      <a:pt x="417" y="1794"/>
                      <a:pt x="541" y="1794"/>
                    </a:cubicBezTo>
                    <a:cubicBezTo>
                      <a:pt x="638" y="1794"/>
                      <a:pt x="735" y="1764"/>
                      <a:pt x="817" y="1703"/>
                    </a:cubicBezTo>
                    <a:cubicBezTo>
                      <a:pt x="1241" y="1391"/>
                      <a:pt x="1930" y="1028"/>
                      <a:pt x="2852" y="929"/>
                    </a:cubicBezTo>
                    <a:cubicBezTo>
                      <a:pt x="3124" y="900"/>
                      <a:pt x="3497" y="873"/>
                      <a:pt x="3898" y="873"/>
                    </a:cubicBezTo>
                    <a:cubicBezTo>
                      <a:pt x="4582" y="873"/>
                      <a:pt x="5347" y="952"/>
                      <a:pt x="5824" y="1233"/>
                    </a:cubicBezTo>
                    <a:cubicBezTo>
                      <a:pt x="5699" y="566"/>
                      <a:pt x="4934" y="270"/>
                      <a:pt x="4934" y="270"/>
                    </a:cubicBezTo>
                    <a:cubicBezTo>
                      <a:pt x="4934" y="270"/>
                      <a:pt x="4590" y="1"/>
                      <a:pt x="3364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8" name="Google Shape;3244;p101">
                <a:extLst>
                  <a:ext uri="{FF2B5EF4-FFF2-40B4-BE49-F238E27FC236}">
                    <a16:creationId xmlns:a16="http://schemas.microsoft.com/office/drawing/2014/main" id="{5CA142D2-8DC2-4236-B2A6-F8C1E6375C88}"/>
                  </a:ext>
                </a:extLst>
              </p:cNvPr>
              <p:cNvSpPr/>
              <p:nvPr/>
            </p:nvSpPr>
            <p:spPr>
              <a:xfrm>
                <a:off x="2681425" y="4628700"/>
                <a:ext cx="134175" cy="40575"/>
              </a:xfrm>
              <a:custGeom>
                <a:avLst/>
                <a:gdLst/>
                <a:ahLst/>
                <a:cxnLst/>
                <a:rect l="l" t="t" r="r" b="b"/>
                <a:pathLst>
                  <a:path w="5367" h="1623" extrusionOk="0">
                    <a:moveTo>
                      <a:pt x="3435" y="1"/>
                    </a:moveTo>
                    <a:cubicBezTo>
                      <a:pt x="3187" y="1"/>
                      <a:pt x="2900" y="16"/>
                      <a:pt x="2560" y="51"/>
                    </a:cubicBezTo>
                    <a:cubicBezTo>
                      <a:pt x="1549" y="155"/>
                      <a:pt x="684" y="600"/>
                      <a:pt x="246" y="865"/>
                    </a:cubicBezTo>
                    <a:cubicBezTo>
                      <a:pt x="69" y="971"/>
                      <a:pt x="1" y="1196"/>
                      <a:pt x="90" y="1383"/>
                    </a:cubicBezTo>
                    <a:cubicBezTo>
                      <a:pt x="161" y="1535"/>
                      <a:pt x="315" y="1622"/>
                      <a:pt x="474" y="1622"/>
                    </a:cubicBezTo>
                    <a:cubicBezTo>
                      <a:pt x="546" y="1622"/>
                      <a:pt x="618" y="1605"/>
                      <a:pt x="685" y="1568"/>
                    </a:cubicBezTo>
                    <a:cubicBezTo>
                      <a:pt x="845" y="1480"/>
                      <a:pt x="1029" y="1383"/>
                      <a:pt x="1184" y="1315"/>
                    </a:cubicBezTo>
                    <a:cubicBezTo>
                      <a:pt x="1794" y="1044"/>
                      <a:pt x="2545" y="803"/>
                      <a:pt x="3143" y="776"/>
                    </a:cubicBezTo>
                    <a:cubicBezTo>
                      <a:pt x="3275" y="770"/>
                      <a:pt x="3404" y="767"/>
                      <a:pt x="3529" y="767"/>
                    </a:cubicBezTo>
                    <a:cubicBezTo>
                      <a:pt x="4241" y="767"/>
                      <a:pt x="4818" y="863"/>
                      <a:pt x="5161" y="1053"/>
                    </a:cubicBezTo>
                    <a:cubicBezTo>
                      <a:pt x="5366" y="925"/>
                      <a:pt x="5156" y="421"/>
                      <a:pt x="4837" y="242"/>
                    </a:cubicBezTo>
                    <a:cubicBezTo>
                      <a:pt x="4477" y="111"/>
                      <a:pt x="4098" y="1"/>
                      <a:pt x="3435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9" name="Google Shape;3245;p101">
                <a:extLst>
                  <a:ext uri="{FF2B5EF4-FFF2-40B4-BE49-F238E27FC236}">
                    <a16:creationId xmlns:a16="http://schemas.microsoft.com/office/drawing/2014/main" id="{800A9330-EB36-4B75-AEE8-F250615B4AB2}"/>
                  </a:ext>
                </a:extLst>
              </p:cNvPr>
              <p:cNvSpPr/>
              <p:nvPr/>
            </p:nvSpPr>
            <p:spPr>
              <a:xfrm>
                <a:off x="3070675" y="4532550"/>
                <a:ext cx="488175" cy="162475"/>
              </a:xfrm>
              <a:custGeom>
                <a:avLst/>
                <a:gdLst/>
                <a:ahLst/>
                <a:cxnLst/>
                <a:rect l="l" t="t" r="r" b="b"/>
                <a:pathLst>
                  <a:path w="19527" h="6499" extrusionOk="0">
                    <a:moveTo>
                      <a:pt x="370" y="0"/>
                    </a:moveTo>
                    <a:cubicBezTo>
                      <a:pt x="370" y="0"/>
                      <a:pt x="0" y="1182"/>
                      <a:pt x="321" y="1867"/>
                    </a:cubicBezTo>
                    <a:cubicBezTo>
                      <a:pt x="643" y="2552"/>
                      <a:pt x="2567" y="3284"/>
                      <a:pt x="4033" y="3367"/>
                    </a:cubicBezTo>
                    <a:cubicBezTo>
                      <a:pt x="5499" y="3451"/>
                      <a:pt x="6673" y="3590"/>
                      <a:pt x="7802" y="4338"/>
                    </a:cubicBezTo>
                    <a:cubicBezTo>
                      <a:pt x="8930" y="5084"/>
                      <a:pt x="10963" y="6277"/>
                      <a:pt x="13923" y="6477"/>
                    </a:cubicBezTo>
                    <a:cubicBezTo>
                      <a:pt x="14141" y="6492"/>
                      <a:pt x="14355" y="6499"/>
                      <a:pt x="14565" y="6499"/>
                    </a:cubicBezTo>
                    <a:cubicBezTo>
                      <a:pt x="17195" y="6499"/>
                      <a:pt x="19092" y="5408"/>
                      <a:pt x="19278" y="5020"/>
                    </a:cubicBezTo>
                    <a:cubicBezTo>
                      <a:pt x="19478" y="4599"/>
                      <a:pt x="19527" y="3937"/>
                      <a:pt x="19358" y="3583"/>
                    </a:cubicBez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0" name="Google Shape;3246;p101">
                <a:extLst>
                  <a:ext uri="{FF2B5EF4-FFF2-40B4-BE49-F238E27FC236}">
                    <a16:creationId xmlns:a16="http://schemas.microsoft.com/office/drawing/2014/main" id="{DAC53769-72BE-4168-AE7D-954DC7350669}"/>
                  </a:ext>
                </a:extLst>
              </p:cNvPr>
              <p:cNvSpPr/>
              <p:nvPr/>
            </p:nvSpPr>
            <p:spPr>
              <a:xfrm>
                <a:off x="3070675" y="4382500"/>
                <a:ext cx="497425" cy="285475"/>
              </a:xfrm>
              <a:custGeom>
                <a:avLst/>
                <a:gdLst/>
                <a:ahLst/>
                <a:cxnLst/>
                <a:rect l="l" t="t" r="r" b="b"/>
                <a:pathLst>
                  <a:path w="19897" h="11419" extrusionOk="0">
                    <a:moveTo>
                      <a:pt x="1831" y="0"/>
                    </a:moveTo>
                    <a:cubicBezTo>
                      <a:pt x="1384" y="0"/>
                      <a:pt x="1226" y="2172"/>
                      <a:pt x="829" y="3573"/>
                    </a:cubicBezTo>
                    <a:cubicBezTo>
                      <a:pt x="455" y="4894"/>
                      <a:pt x="0" y="6423"/>
                      <a:pt x="341" y="6906"/>
                    </a:cubicBezTo>
                    <a:cubicBezTo>
                      <a:pt x="1263" y="7994"/>
                      <a:pt x="3972" y="8396"/>
                      <a:pt x="5404" y="8508"/>
                    </a:cubicBezTo>
                    <a:cubicBezTo>
                      <a:pt x="7656" y="8684"/>
                      <a:pt x="9562" y="10518"/>
                      <a:pt x="11277" y="11004"/>
                    </a:cubicBezTo>
                    <a:cubicBezTo>
                      <a:pt x="12326" y="11301"/>
                      <a:pt x="13359" y="11419"/>
                      <a:pt x="14312" y="11419"/>
                    </a:cubicBezTo>
                    <a:cubicBezTo>
                      <a:pt x="16221" y="11419"/>
                      <a:pt x="17811" y="10947"/>
                      <a:pt x="18573" y="10500"/>
                    </a:cubicBezTo>
                    <a:cubicBezTo>
                      <a:pt x="19896" y="9724"/>
                      <a:pt x="19746" y="7757"/>
                      <a:pt x="18585" y="6973"/>
                    </a:cubicBezTo>
                    <a:cubicBezTo>
                      <a:pt x="17788" y="6437"/>
                      <a:pt x="16436" y="6157"/>
                      <a:pt x="15418" y="5698"/>
                    </a:cubicBezTo>
                    <a:cubicBezTo>
                      <a:pt x="14420" y="5249"/>
                      <a:pt x="13472" y="4847"/>
                      <a:pt x="12506" y="4327"/>
                    </a:cubicBezTo>
                    <a:cubicBezTo>
                      <a:pt x="11679" y="3883"/>
                      <a:pt x="10854" y="3406"/>
                      <a:pt x="10137" y="2799"/>
                    </a:cubicBezTo>
                    <a:cubicBezTo>
                      <a:pt x="9859" y="2565"/>
                      <a:pt x="9467" y="2260"/>
                      <a:pt x="9306" y="1927"/>
                    </a:cubicBezTo>
                    <a:cubicBezTo>
                      <a:pt x="9128" y="1561"/>
                      <a:pt x="9086" y="1042"/>
                      <a:pt x="8983" y="641"/>
                    </a:cubicBezTo>
                    <a:cubicBezTo>
                      <a:pt x="8932" y="446"/>
                      <a:pt x="8858" y="223"/>
                      <a:pt x="8669" y="151"/>
                    </a:cubicBezTo>
                    <a:cubicBezTo>
                      <a:pt x="8627" y="135"/>
                      <a:pt x="8584" y="129"/>
                      <a:pt x="8541" y="129"/>
                    </a:cubicBezTo>
                    <a:cubicBezTo>
                      <a:pt x="8438" y="129"/>
                      <a:pt x="8331" y="165"/>
                      <a:pt x="8232" y="202"/>
                    </a:cubicBezTo>
                    <a:lnTo>
                      <a:pt x="7463" y="483"/>
                    </a:lnTo>
                    <a:lnTo>
                      <a:pt x="6480" y="843"/>
                    </a:lnTo>
                    <a:cubicBezTo>
                      <a:pt x="6094" y="986"/>
                      <a:pt x="5678" y="1151"/>
                      <a:pt x="5470" y="1506"/>
                    </a:cubicBezTo>
                    <a:cubicBezTo>
                      <a:pt x="5164" y="2028"/>
                      <a:pt x="5413" y="2793"/>
                      <a:pt x="4990" y="3229"/>
                    </a:cubicBezTo>
                    <a:cubicBezTo>
                      <a:pt x="4837" y="3387"/>
                      <a:pt x="4623" y="3458"/>
                      <a:pt x="4402" y="3458"/>
                    </a:cubicBezTo>
                    <a:cubicBezTo>
                      <a:pt x="4203" y="3458"/>
                      <a:pt x="3999" y="3400"/>
                      <a:pt x="3831" y="3295"/>
                    </a:cubicBezTo>
                    <a:cubicBezTo>
                      <a:pt x="3475" y="3073"/>
                      <a:pt x="3251" y="2692"/>
                      <a:pt x="3083" y="2309"/>
                    </a:cubicBezTo>
                    <a:cubicBezTo>
                      <a:pt x="2916" y="1925"/>
                      <a:pt x="2791" y="1519"/>
                      <a:pt x="2569" y="1164"/>
                    </a:cubicBezTo>
                    <a:cubicBezTo>
                      <a:pt x="2317" y="762"/>
                      <a:pt x="1902" y="485"/>
                      <a:pt x="1869" y="6"/>
                    </a:cubicBezTo>
                    <a:cubicBezTo>
                      <a:pt x="1856" y="2"/>
                      <a:pt x="1843" y="0"/>
                      <a:pt x="1831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1" name="Google Shape;3247;p101">
                <a:extLst>
                  <a:ext uri="{FF2B5EF4-FFF2-40B4-BE49-F238E27FC236}">
                    <a16:creationId xmlns:a16="http://schemas.microsoft.com/office/drawing/2014/main" id="{E15AEB88-5AFC-47F9-9DB9-3EDD6F61295C}"/>
                  </a:ext>
                </a:extLst>
              </p:cNvPr>
              <p:cNvSpPr/>
              <p:nvPr/>
            </p:nvSpPr>
            <p:spPr>
              <a:xfrm>
                <a:off x="3253125" y="4453025"/>
                <a:ext cx="96750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1917" extrusionOk="0">
                    <a:moveTo>
                      <a:pt x="2589" y="1"/>
                    </a:moveTo>
                    <a:cubicBezTo>
                      <a:pt x="1921" y="1"/>
                      <a:pt x="933" y="441"/>
                      <a:pt x="293" y="968"/>
                    </a:cubicBezTo>
                    <a:cubicBezTo>
                      <a:pt x="0" y="1210"/>
                      <a:pt x="38" y="1667"/>
                      <a:pt x="370" y="1851"/>
                    </a:cubicBezTo>
                    <a:cubicBezTo>
                      <a:pt x="451" y="1895"/>
                      <a:pt x="539" y="1917"/>
                      <a:pt x="627" y="1917"/>
                    </a:cubicBezTo>
                    <a:cubicBezTo>
                      <a:pt x="754" y="1917"/>
                      <a:pt x="880" y="1871"/>
                      <a:pt x="980" y="1783"/>
                    </a:cubicBezTo>
                    <a:cubicBezTo>
                      <a:pt x="1421" y="1398"/>
                      <a:pt x="2378" y="719"/>
                      <a:pt x="3628" y="719"/>
                    </a:cubicBezTo>
                    <a:cubicBezTo>
                      <a:pt x="3707" y="719"/>
                      <a:pt x="3788" y="722"/>
                      <a:pt x="3869" y="728"/>
                    </a:cubicBezTo>
                    <a:cubicBezTo>
                      <a:pt x="3869" y="728"/>
                      <a:pt x="3664" y="179"/>
                      <a:pt x="2811" y="19"/>
                    </a:cubicBezTo>
                    <a:cubicBezTo>
                      <a:pt x="2742" y="7"/>
                      <a:pt x="2668" y="1"/>
                      <a:pt x="2589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2" name="Google Shape;3248;p101">
                <a:extLst>
                  <a:ext uri="{FF2B5EF4-FFF2-40B4-BE49-F238E27FC236}">
                    <a16:creationId xmlns:a16="http://schemas.microsoft.com/office/drawing/2014/main" id="{4D3046CE-4C2E-466D-BCB2-F9860F8CF66A}"/>
                  </a:ext>
                </a:extLst>
              </p:cNvPr>
              <p:cNvSpPr/>
              <p:nvPr/>
            </p:nvSpPr>
            <p:spPr>
              <a:xfrm>
                <a:off x="3293400" y="4483300"/>
                <a:ext cx="106975" cy="48725"/>
              </a:xfrm>
              <a:custGeom>
                <a:avLst/>
                <a:gdLst/>
                <a:ahLst/>
                <a:cxnLst/>
                <a:rect l="l" t="t" r="r" b="b"/>
                <a:pathLst>
                  <a:path w="4279" h="1949" extrusionOk="0">
                    <a:moveTo>
                      <a:pt x="3048" y="1"/>
                    </a:moveTo>
                    <a:cubicBezTo>
                      <a:pt x="3041" y="1"/>
                      <a:pt x="3033" y="1"/>
                      <a:pt x="3025" y="1"/>
                    </a:cubicBezTo>
                    <a:cubicBezTo>
                      <a:pt x="3025" y="1"/>
                      <a:pt x="1322" y="50"/>
                      <a:pt x="270" y="1032"/>
                    </a:cubicBezTo>
                    <a:cubicBezTo>
                      <a:pt x="0" y="1283"/>
                      <a:pt x="19" y="1709"/>
                      <a:pt x="341" y="1886"/>
                    </a:cubicBezTo>
                    <a:cubicBezTo>
                      <a:pt x="419" y="1928"/>
                      <a:pt x="503" y="1949"/>
                      <a:pt x="587" y="1949"/>
                    </a:cubicBezTo>
                    <a:cubicBezTo>
                      <a:pt x="711" y="1949"/>
                      <a:pt x="833" y="1904"/>
                      <a:pt x="929" y="1818"/>
                    </a:cubicBezTo>
                    <a:cubicBezTo>
                      <a:pt x="1368" y="1426"/>
                      <a:pt x="2218" y="631"/>
                      <a:pt x="3870" y="631"/>
                    </a:cubicBezTo>
                    <a:cubicBezTo>
                      <a:pt x="4001" y="631"/>
                      <a:pt x="4137" y="636"/>
                      <a:pt x="4279" y="647"/>
                    </a:cubicBezTo>
                    <a:cubicBezTo>
                      <a:pt x="4279" y="647"/>
                      <a:pt x="3865" y="1"/>
                      <a:pt x="3048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3" name="Google Shape;3249;p101">
                <a:extLst>
                  <a:ext uri="{FF2B5EF4-FFF2-40B4-BE49-F238E27FC236}">
                    <a16:creationId xmlns:a16="http://schemas.microsoft.com/office/drawing/2014/main" id="{F163461E-0547-41B9-9607-854DC9AE79FC}"/>
                  </a:ext>
                </a:extLst>
              </p:cNvPr>
              <p:cNvSpPr/>
              <p:nvPr/>
            </p:nvSpPr>
            <p:spPr>
              <a:xfrm>
                <a:off x="3350850" y="4510350"/>
                <a:ext cx="105250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1960" extrusionOk="0">
                    <a:moveTo>
                      <a:pt x="2935" y="1"/>
                    </a:moveTo>
                    <a:cubicBezTo>
                      <a:pt x="2926" y="1"/>
                      <a:pt x="2917" y="1"/>
                      <a:pt x="2909" y="1"/>
                    </a:cubicBezTo>
                    <a:cubicBezTo>
                      <a:pt x="2909" y="1"/>
                      <a:pt x="1323" y="61"/>
                      <a:pt x="270" y="1042"/>
                    </a:cubicBezTo>
                    <a:cubicBezTo>
                      <a:pt x="1" y="1293"/>
                      <a:pt x="19" y="1719"/>
                      <a:pt x="342" y="1896"/>
                    </a:cubicBezTo>
                    <a:cubicBezTo>
                      <a:pt x="419" y="1939"/>
                      <a:pt x="504" y="1960"/>
                      <a:pt x="588" y="1960"/>
                    </a:cubicBezTo>
                    <a:cubicBezTo>
                      <a:pt x="711" y="1960"/>
                      <a:pt x="834" y="1915"/>
                      <a:pt x="930" y="1828"/>
                    </a:cubicBezTo>
                    <a:cubicBezTo>
                      <a:pt x="1372" y="1433"/>
                      <a:pt x="2168" y="570"/>
                      <a:pt x="3831" y="570"/>
                    </a:cubicBezTo>
                    <a:cubicBezTo>
                      <a:pt x="3952" y="570"/>
                      <a:pt x="4079" y="575"/>
                      <a:pt x="4210" y="584"/>
                    </a:cubicBezTo>
                    <a:cubicBezTo>
                      <a:pt x="4210" y="584"/>
                      <a:pt x="3752" y="1"/>
                      <a:pt x="2935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4" name="Google Shape;3250;p101">
                <a:extLst>
                  <a:ext uri="{FF2B5EF4-FFF2-40B4-BE49-F238E27FC236}">
                    <a16:creationId xmlns:a16="http://schemas.microsoft.com/office/drawing/2014/main" id="{F827CAE6-0799-4C5C-9814-CA0F6E5A170A}"/>
                  </a:ext>
                </a:extLst>
              </p:cNvPr>
              <p:cNvSpPr/>
              <p:nvPr/>
            </p:nvSpPr>
            <p:spPr>
              <a:xfrm>
                <a:off x="2610725" y="2651650"/>
                <a:ext cx="675425" cy="1835375"/>
              </a:xfrm>
              <a:custGeom>
                <a:avLst/>
                <a:gdLst/>
                <a:ahLst/>
                <a:cxnLst/>
                <a:rect l="l" t="t" r="r" b="b"/>
                <a:pathLst>
                  <a:path w="27017" h="73415" extrusionOk="0">
                    <a:moveTo>
                      <a:pt x="26675" y="1"/>
                    </a:moveTo>
                    <a:lnTo>
                      <a:pt x="1572" y="3015"/>
                    </a:lnTo>
                    <a:cubicBezTo>
                      <a:pt x="1200" y="14313"/>
                      <a:pt x="795" y="39225"/>
                      <a:pt x="795" y="39225"/>
                    </a:cubicBezTo>
                    <a:cubicBezTo>
                      <a:pt x="676" y="40630"/>
                      <a:pt x="258" y="44013"/>
                      <a:pt x="153" y="49076"/>
                    </a:cubicBezTo>
                    <a:cubicBezTo>
                      <a:pt x="1" y="56418"/>
                      <a:pt x="1063" y="72582"/>
                      <a:pt x="1063" y="72582"/>
                    </a:cubicBezTo>
                    <a:cubicBezTo>
                      <a:pt x="1063" y="72582"/>
                      <a:pt x="2611" y="73414"/>
                      <a:pt x="4660" y="73414"/>
                    </a:cubicBezTo>
                    <a:cubicBezTo>
                      <a:pt x="5492" y="73414"/>
                      <a:pt x="6408" y="73277"/>
                      <a:pt x="7336" y="72890"/>
                    </a:cubicBezTo>
                    <a:cubicBezTo>
                      <a:pt x="7336" y="72890"/>
                      <a:pt x="10819" y="49690"/>
                      <a:pt x="11939" y="42451"/>
                    </a:cubicBezTo>
                    <a:cubicBezTo>
                      <a:pt x="12922" y="36092"/>
                      <a:pt x="14852" y="24110"/>
                      <a:pt x="14852" y="24110"/>
                    </a:cubicBezTo>
                    <a:lnTo>
                      <a:pt x="16380" y="39491"/>
                    </a:lnTo>
                    <a:cubicBezTo>
                      <a:pt x="16380" y="39491"/>
                      <a:pt x="16146" y="43908"/>
                      <a:pt x="16905" y="48795"/>
                    </a:cubicBezTo>
                    <a:cubicBezTo>
                      <a:pt x="17424" y="52126"/>
                      <a:pt x="19869" y="66583"/>
                      <a:pt x="19869" y="66583"/>
                    </a:cubicBezTo>
                    <a:cubicBezTo>
                      <a:pt x="19869" y="66583"/>
                      <a:pt x="21312" y="66996"/>
                      <a:pt x="23260" y="66996"/>
                    </a:cubicBezTo>
                    <a:cubicBezTo>
                      <a:pt x="24381" y="66996"/>
                      <a:pt x="25670" y="66859"/>
                      <a:pt x="26948" y="66428"/>
                    </a:cubicBezTo>
                    <a:cubicBezTo>
                      <a:pt x="26948" y="66428"/>
                      <a:pt x="26889" y="42719"/>
                      <a:pt x="26948" y="39634"/>
                    </a:cubicBezTo>
                    <a:cubicBezTo>
                      <a:pt x="27016" y="36119"/>
                      <a:pt x="26675" y="1"/>
                      <a:pt x="26675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5" name="Google Shape;3251;p101">
                <a:extLst>
                  <a:ext uri="{FF2B5EF4-FFF2-40B4-BE49-F238E27FC236}">
                    <a16:creationId xmlns:a16="http://schemas.microsoft.com/office/drawing/2014/main" id="{59F69AAF-37A2-48D2-B054-39C600E2A483}"/>
                  </a:ext>
                </a:extLst>
              </p:cNvPr>
              <p:cNvSpPr/>
              <p:nvPr/>
            </p:nvSpPr>
            <p:spPr>
              <a:xfrm>
                <a:off x="2982025" y="2948300"/>
                <a:ext cx="221550" cy="551975"/>
              </a:xfrm>
              <a:custGeom>
                <a:avLst/>
                <a:gdLst/>
                <a:ahLst/>
                <a:cxnLst/>
                <a:rect l="l" t="t" r="r" b="b"/>
                <a:pathLst>
                  <a:path w="8862" h="22079" extrusionOk="0">
                    <a:moveTo>
                      <a:pt x="8861" y="0"/>
                    </a:moveTo>
                    <a:lnTo>
                      <a:pt x="8861" y="0"/>
                    </a:lnTo>
                    <a:cubicBezTo>
                      <a:pt x="6304" y="2583"/>
                      <a:pt x="1671" y="2988"/>
                      <a:pt x="1671" y="2988"/>
                    </a:cubicBezTo>
                    <a:lnTo>
                      <a:pt x="0" y="12244"/>
                    </a:lnTo>
                    <a:lnTo>
                      <a:pt x="978" y="22079"/>
                    </a:lnTo>
                    <a:lnTo>
                      <a:pt x="913" y="13418"/>
                    </a:lnTo>
                    <a:lnTo>
                      <a:pt x="2582" y="4051"/>
                    </a:lnTo>
                    <a:cubicBezTo>
                      <a:pt x="8405" y="2531"/>
                      <a:pt x="8861" y="1"/>
                      <a:pt x="8861" y="0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6" name="Google Shape;3252;p101">
                <a:extLst>
                  <a:ext uri="{FF2B5EF4-FFF2-40B4-BE49-F238E27FC236}">
                    <a16:creationId xmlns:a16="http://schemas.microsoft.com/office/drawing/2014/main" id="{911435A1-8ACA-4F44-9FD7-FFADA60EF5A3}"/>
                  </a:ext>
                </a:extLst>
              </p:cNvPr>
              <p:cNvSpPr/>
              <p:nvPr/>
            </p:nvSpPr>
            <p:spPr>
              <a:xfrm>
                <a:off x="2606950" y="1840900"/>
                <a:ext cx="673225" cy="1043950"/>
              </a:xfrm>
              <a:custGeom>
                <a:avLst/>
                <a:gdLst/>
                <a:ahLst/>
                <a:cxnLst/>
                <a:rect l="l" t="t" r="r" b="b"/>
                <a:pathLst>
                  <a:path w="26929" h="41758" extrusionOk="0">
                    <a:moveTo>
                      <a:pt x="18185" y="1"/>
                    </a:moveTo>
                    <a:cubicBezTo>
                      <a:pt x="18170" y="1"/>
                      <a:pt x="18155" y="1"/>
                      <a:pt x="18140" y="1"/>
                    </a:cubicBezTo>
                    <a:lnTo>
                      <a:pt x="10288" y="669"/>
                    </a:lnTo>
                    <a:lnTo>
                      <a:pt x="3628" y="1372"/>
                    </a:lnTo>
                    <a:cubicBezTo>
                      <a:pt x="1410" y="1766"/>
                      <a:pt x="1265" y="2864"/>
                      <a:pt x="779" y="5063"/>
                    </a:cubicBezTo>
                    <a:cubicBezTo>
                      <a:pt x="538" y="6155"/>
                      <a:pt x="0" y="8501"/>
                      <a:pt x="214" y="10469"/>
                    </a:cubicBezTo>
                    <a:lnTo>
                      <a:pt x="1864" y="23471"/>
                    </a:lnTo>
                    <a:lnTo>
                      <a:pt x="1297" y="38445"/>
                    </a:lnTo>
                    <a:cubicBezTo>
                      <a:pt x="3144" y="40455"/>
                      <a:pt x="7860" y="41758"/>
                      <a:pt x="13059" y="41758"/>
                    </a:cubicBezTo>
                    <a:cubicBezTo>
                      <a:pt x="17904" y="41758"/>
                      <a:pt x="23170" y="40626"/>
                      <a:pt x="26929" y="37881"/>
                    </a:cubicBezTo>
                    <a:cubicBezTo>
                      <a:pt x="26929" y="37881"/>
                      <a:pt x="26845" y="13281"/>
                      <a:pt x="26485" y="9333"/>
                    </a:cubicBezTo>
                    <a:cubicBezTo>
                      <a:pt x="25859" y="2459"/>
                      <a:pt x="22750" y="1"/>
                      <a:pt x="18185" y="1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7" name="Google Shape;3253;p101">
                <a:extLst>
                  <a:ext uri="{FF2B5EF4-FFF2-40B4-BE49-F238E27FC236}">
                    <a16:creationId xmlns:a16="http://schemas.microsoft.com/office/drawing/2014/main" id="{B412C3E3-FEF8-455D-A301-C08BDF512AD0}"/>
                  </a:ext>
                </a:extLst>
              </p:cNvPr>
              <p:cNvSpPr/>
              <p:nvPr/>
            </p:nvSpPr>
            <p:spPr>
              <a:xfrm>
                <a:off x="2877725" y="1260025"/>
                <a:ext cx="358200" cy="348475"/>
              </a:xfrm>
              <a:custGeom>
                <a:avLst/>
                <a:gdLst/>
                <a:ahLst/>
                <a:cxnLst/>
                <a:rect l="l" t="t" r="r" b="b"/>
                <a:pathLst>
                  <a:path w="14328" h="13939" extrusionOk="0">
                    <a:moveTo>
                      <a:pt x="7171" y="0"/>
                    </a:moveTo>
                    <a:cubicBezTo>
                      <a:pt x="7046" y="0"/>
                      <a:pt x="6921" y="3"/>
                      <a:pt x="6795" y="10"/>
                    </a:cubicBezTo>
                    <a:cubicBezTo>
                      <a:pt x="2951" y="213"/>
                      <a:pt x="0" y="3496"/>
                      <a:pt x="205" y="7339"/>
                    </a:cubicBezTo>
                    <a:cubicBezTo>
                      <a:pt x="403" y="11056"/>
                      <a:pt x="3480" y="13938"/>
                      <a:pt x="7158" y="13938"/>
                    </a:cubicBezTo>
                    <a:cubicBezTo>
                      <a:pt x="7283" y="13938"/>
                      <a:pt x="7408" y="13935"/>
                      <a:pt x="7534" y="13928"/>
                    </a:cubicBezTo>
                    <a:cubicBezTo>
                      <a:pt x="11378" y="13723"/>
                      <a:pt x="14327" y="10442"/>
                      <a:pt x="14124" y="6599"/>
                    </a:cubicBezTo>
                    <a:cubicBezTo>
                      <a:pt x="13926" y="2881"/>
                      <a:pt x="10849" y="0"/>
                      <a:pt x="717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8" name="Google Shape;3254;p101">
                <a:extLst>
                  <a:ext uri="{FF2B5EF4-FFF2-40B4-BE49-F238E27FC236}">
                    <a16:creationId xmlns:a16="http://schemas.microsoft.com/office/drawing/2014/main" id="{AA276F80-D41F-4037-AA39-545B4EC81EB6}"/>
                  </a:ext>
                </a:extLst>
              </p:cNvPr>
              <p:cNvSpPr/>
              <p:nvPr/>
            </p:nvSpPr>
            <p:spPr>
              <a:xfrm>
                <a:off x="2712975" y="1382125"/>
                <a:ext cx="133575" cy="370050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4802" extrusionOk="0">
                    <a:moveTo>
                      <a:pt x="2839" y="1"/>
                    </a:moveTo>
                    <a:cubicBezTo>
                      <a:pt x="2477" y="1"/>
                      <a:pt x="1577" y="88"/>
                      <a:pt x="879" y="883"/>
                    </a:cubicBezTo>
                    <a:cubicBezTo>
                      <a:pt x="1" y="1881"/>
                      <a:pt x="677" y="4825"/>
                      <a:pt x="1987" y="7672"/>
                    </a:cubicBezTo>
                    <a:cubicBezTo>
                      <a:pt x="1987" y="7672"/>
                      <a:pt x="3397" y="12911"/>
                      <a:pt x="3896" y="13757"/>
                    </a:cubicBezTo>
                    <a:cubicBezTo>
                      <a:pt x="4395" y="14604"/>
                      <a:pt x="5342" y="14802"/>
                      <a:pt x="5342" y="14802"/>
                    </a:cubicBezTo>
                    <a:lnTo>
                      <a:pt x="4685" y="3923"/>
                    </a:lnTo>
                    <a:lnTo>
                      <a:pt x="3000" y="8"/>
                    </a:lnTo>
                    <a:cubicBezTo>
                      <a:pt x="3000" y="8"/>
                      <a:pt x="2940" y="1"/>
                      <a:pt x="2839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9" name="Google Shape;3255;p101">
                <a:extLst>
                  <a:ext uri="{FF2B5EF4-FFF2-40B4-BE49-F238E27FC236}">
                    <a16:creationId xmlns:a16="http://schemas.microsoft.com/office/drawing/2014/main" id="{87FD05A6-DFAE-416A-8CF9-A8DFA5008511}"/>
                  </a:ext>
                </a:extLst>
              </p:cNvPr>
              <p:cNvSpPr/>
              <p:nvPr/>
            </p:nvSpPr>
            <p:spPr>
              <a:xfrm>
                <a:off x="2695500" y="1287750"/>
                <a:ext cx="523375" cy="681175"/>
              </a:xfrm>
              <a:custGeom>
                <a:avLst/>
                <a:gdLst/>
                <a:ahLst/>
                <a:cxnLst/>
                <a:rect l="l" t="t" r="r" b="b"/>
                <a:pathLst>
                  <a:path w="20935" h="27247" extrusionOk="0">
                    <a:moveTo>
                      <a:pt x="13434" y="1"/>
                    </a:moveTo>
                    <a:cubicBezTo>
                      <a:pt x="11296" y="1"/>
                      <a:pt x="9062" y="725"/>
                      <a:pt x="7445" y="1868"/>
                    </a:cubicBezTo>
                    <a:cubicBezTo>
                      <a:pt x="3553" y="4617"/>
                      <a:pt x="5461" y="11547"/>
                      <a:pt x="5461" y="11547"/>
                    </a:cubicBezTo>
                    <a:cubicBezTo>
                      <a:pt x="5402" y="11586"/>
                      <a:pt x="5338" y="11604"/>
                      <a:pt x="5270" y="11604"/>
                    </a:cubicBezTo>
                    <a:cubicBezTo>
                      <a:pt x="4864" y="11604"/>
                      <a:pt x="4318" y="10963"/>
                      <a:pt x="3843" y="10516"/>
                    </a:cubicBezTo>
                    <a:cubicBezTo>
                      <a:pt x="3567" y="10256"/>
                      <a:pt x="2991" y="9961"/>
                      <a:pt x="2389" y="9961"/>
                    </a:cubicBezTo>
                    <a:cubicBezTo>
                      <a:pt x="1785" y="9961"/>
                      <a:pt x="1155" y="10257"/>
                      <a:pt x="775" y="11183"/>
                    </a:cubicBezTo>
                    <a:cubicBezTo>
                      <a:pt x="0" y="13065"/>
                      <a:pt x="1757" y="15407"/>
                      <a:pt x="3129" y="15758"/>
                    </a:cubicBezTo>
                    <a:cubicBezTo>
                      <a:pt x="3524" y="15859"/>
                      <a:pt x="3862" y="15902"/>
                      <a:pt x="4148" y="15902"/>
                    </a:cubicBezTo>
                    <a:cubicBezTo>
                      <a:pt x="5577" y="15902"/>
                      <a:pt x="5764" y="14854"/>
                      <a:pt x="5764" y="14854"/>
                    </a:cubicBezTo>
                    <a:lnTo>
                      <a:pt x="6388" y="23236"/>
                    </a:lnTo>
                    <a:cubicBezTo>
                      <a:pt x="6388" y="23236"/>
                      <a:pt x="8110" y="26883"/>
                      <a:pt x="12265" y="27222"/>
                    </a:cubicBezTo>
                    <a:cubicBezTo>
                      <a:pt x="12463" y="27239"/>
                      <a:pt x="12649" y="27246"/>
                      <a:pt x="12824" y="27246"/>
                    </a:cubicBezTo>
                    <a:cubicBezTo>
                      <a:pt x="16320" y="27246"/>
                      <a:pt x="15321" y="24130"/>
                      <a:pt x="13946" y="22612"/>
                    </a:cubicBezTo>
                    <a:lnTo>
                      <a:pt x="13804" y="20058"/>
                    </a:lnTo>
                    <a:lnTo>
                      <a:pt x="13804" y="20058"/>
                    </a:lnTo>
                    <a:cubicBezTo>
                      <a:pt x="13804" y="20058"/>
                      <a:pt x="14731" y="20149"/>
                      <a:pt x="15655" y="20149"/>
                    </a:cubicBezTo>
                    <a:cubicBezTo>
                      <a:pt x="16129" y="20149"/>
                      <a:pt x="16603" y="20125"/>
                      <a:pt x="16949" y="20053"/>
                    </a:cubicBezTo>
                    <a:cubicBezTo>
                      <a:pt x="18645" y="19697"/>
                      <a:pt x="19651" y="18290"/>
                      <a:pt x="20071" y="16410"/>
                    </a:cubicBezTo>
                    <a:cubicBezTo>
                      <a:pt x="20746" y="13391"/>
                      <a:pt x="20935" y="10972"/>
                      <a:pt x="19916" y="5159"/>
                    </a:cubicBezTo>
                    <a:cubicBezTo>
                      <a:pt x="19264" y="1435"/>
                      <a:pt x="16443" y="1"/>
                      <a:pt x="13434" y="1"/>
                    </a:cubicBez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0" name="Google Shape;3256;p101">
                <a:extLst>
                  <a:ext uri="{FF2B5EF4-FFF2-40B4-BE49-F238E27FC236}">
                    <a16:creationId xmlns:a16="http://schemas.microsoft.com/office/drawing/2014/main" id="{18E16198-62FC-48B8-9990-6095C57C35C8}"/>
                  </a:ext>
                </a:extLst>
              </p:cNvPr>
              <p:cNvSpPr/>
              <p:nvPr/>
            </p:nvSpPr>
            <p:spPr>
              <a:xfrm>
                <a:off x="2768300" y="1189875"/>
                <a:ext cx="465550" cy="404475"/>
              </a:xfrm>
              <a:custGeom>
                <a:avLst/>
                <a:gdLst/>
                <a:ahLst/>
                <a:cxnLst/>
                <a:rect l="l" t="t" r="r" b="b"/>
                <a:pathLst>
                  <a:path w="18622" h="16179" extrusionOk="0">
                    <a:moveTo>
                      <a:pt x="16065" y="1"/>
                    </a:moveTo>
                    <a:cubicBezTo>
                      <a:pt x="15822" y="1"/>
                      <a:pt x="15589" y="132"/>
                      <a:pt x="15374" y="255"/>
                    </a:cubicBezTo>
                    <a:cubicBezTo>
                      <a:pt x="14038" y="1007"/>
                      <a:pt x="12962" y="1393"/>
                      <a:pt x="11264" y="1797"/>
                    </a:cubicBezTo>
                    <a:cubicBezTo>
                      <a:pt x="9874" y="2127"/>
                      <a:pt x="8208" y="2321"/>
                      <a:pt x="6803" y="2620"/>
                    </a:cubicBezTo>
                    <a:cubicBezTo>
                      <a:pt x="3955" y="3224"/>
                      <a:pt x="2280" y="3437"/>
                      <a:pt x="1333" y="4598"/>
                    </a:cubicBezTo>
                    <a:cubicBezTo>
                      <a:pt x="1" y="6230"/>
                      <a:pt x="787" y="7698"/>
                      <a:pt x="787" y="7698"/>
                    </a:cubicBezTo>
                    <a:cubicBezTo>
                      <a:pt x="787" y="7698"/>
                      <a:pt x="160" y="13802"/>
                      <a:pt x="931" y="14431"/>
                    </a:cubicBezTo>
                    <a:cubicBezTo>
                      <a:pt x="1484" y="14882"/>
                      <a:pt x="2363" y="16178"/>
                      <a:pt x="2583" y="16178"/>
                    </a:cubicBezTo>
                    <a:cubicBezTo>
                      <a:pt x="2585" y="16178"/>
                      <a:pt x="2586" y="16178"/>
                      <a:pt x="2587" y="16178"/>
                    </a:cubicBezTo>
                    <a:cubicBezTo>
                      <a:pt x="3306" y="16126"/>
                      <a:pt x="3452" y="12997"/>
                      <a:pt x="3728" y="11139"/>
                    </a:cubicBezTo>
                    <a:cubicBezTo>
                      <a:pt x="3810" y="10586"/>
                      <a:pt x="3884" y="10029"/>
                      <a:pt x="4005" y="9482"/>
                    </a:cubicBezTo>
                    <a:cubicBezTo>
                      <a:pt x="4087" y="9113"/>
                      <a:pt x="4190" y="8563"/>
                      <a:pt x="4570" y="8377"/>
                    </a:cubicBezTo>
                    <a:cubicBezTo>
                      <a:pt x="4672" y="8327"/>
                      <a:pt x="4788" y="8310"/>
                      <a:pt x="4909" y="8310"/>
                    </a:cubicBezTo>
                    <a:cubicBezTo>
                      <a:pt x="5151" y="8310"/>
                      <a:pt x="5415" y="8379"/>
                      <a:pt x="5628" y="8398"/>
                    </a:cubicBezTo>
                    <a:cubicBezTo>
                      <a:pt x="6127" y="8443"/>
                      <a:pt x="6629" y="8475"/>
                      <a:pt x="7129" y="8495"/>
                    </a:cubicBezTo>
                    <a:cubicBezTo>
                      <a:pt x="7551" y="8512"/>
                      <a:pt x="7973" y="8521"/>
                      <a:pt x="8396" y="8521"/>
                    </a:cubicBezTo>
                    <a:cubicBezTo>
                      <a:pt x="9983" y="8521"/>
                      <a:pt x="11572" y="8397"/>
                      <a:pt x="13136" y="8133"/>
                    </a:cubicBezTo>
                    <a:cubicBezTo>
                      <a:pt x="14227" y="7948"/>
                      <a:pt x="15296" y="7566"/>
                      <a:pt x="16201" y="6929"/>
                    </a:cubicBezTo>
                    <a:cubicBezTo>
                      <a:pt x="17071" y="6313"/>
                      <a:pt x="17767" y="5482"/>
                      <a:pt x="18220" y="4516"/>
                    </a:cubicBezTo>
                    <a:cubicBezTo>
                      <a:pt x="18540" y="3830"/>
                      <a:pt x="18621" y="2858"/>
                      <a:pt x="18232" y="2183"/>
                    </a:cubicBezTo>
                    <a:cubicBezTo>
                      <a:pt x="18209" y="2142"/>
                      <a:pt x="18181" y="2102"/>
                      <a:pt x="18137" y="2085"/>
                    </a:cubicBezTo>
                    <a:cubicBezTo>
                      <a:pt x="18121" y="2077"/>
                      <a:pt x="18103" y="2075"/>
                      <a:pt x="18086" y="2075"/>
                    </a:cubicBezTo>
                    <a:cubicBezTo>
                      <a:pt x="18049" y="2075"/>
                      <a:pt x="18010" y="2087"/>
                      <a:pt x="17975" y="2100"/>
                    </a:cubicBezTo>
                    <a:cubicBezTo>
                      <a:pt x="17802" y="2161"/>
                      <a:pt x="17083" y="2520"/>
                      <a:pt x="16716" y="2520"/>
                    </a:cubicBezTo>
                    <a:cubicBezTo>
                      <a:pt x="16622" y="2520"/>
                      <a:pt x="16551" y="2496"/>
                      <a:pt x="16518" y="2438"/>
                    </a:cubicBezTo>
                    <a:cubicBezTo>
                      <a:pt x="16454" y="2324"/>
                      <a:pt x="16710" y="1902"/>
                      <a:pt x="16747" y="1766"/>
                    </a:cubicBezTo>
                    <a:cubicBezTo>
                      <a:pt x="16808" y="1536"/>
                      <a:pt x="16837" y="1297"/>
                      <a:pt x="16832" y="1059"/>
                    </a:cubicBezTo>
                    <a:cubicBezTo>
                      <a:pt x="16828" y="833"/>
                      <a:pt x="16792" y="602"/>
                      <a:pt x="16683" y="404"/>
                    </a:cubicBezTo>
                    <a:cubicBezTo>
                      <a:pt x="16574" y="205"/>
                      <a:pt x="16384" y="42"/>
                      <a:pt x="16161" y="8"/>
                    </a:cubicBezTo>
                    <a:cubicBezTo>
                      <a:pt x="16129" y="3"/>
                      <a:pt x="16097" y="1"/>
                      <a:pt x="16065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1" name="Google Shape;3257;p101">
                <a:extLst>
                  <a:ext uri="{FF2B5EF4-FFF2-40B4-BE49-F238E27FC236}">
                    <a16:creationId xmlns:a16="http://schemas.microsoft.com/office/drawing/2014/main" id="{72E48D5F-2637-4F03-BC6D-F3D4292808A0}"/>
                  </a:ext>
                </a:extLst>
              </p:cNvPr>
              <p:cNvSpPr/>
              <p:nvPr/>
            </p:nvSpPr>
            <p:spPr>
              <a:xfrm>
                <a:off x="2722450" y="1340825"/>
                <a:ext cx="74400" cy="53275"/>
              </a:xfrm>
              <a:custGeom>
                <a:avLst/>
                <a:gdLst/>
                <a:ahLst/>
                <a:cxnLst/>
                <a:rect l="l" t="t" r="r" b="b"/>
                <a:pathLst>
                  <a:path w="2976" h="2131" extrusionOk="0">
                    <a:moveTo>
                      <a:pt x="1317" y="1"/>
                    </a:moveTo>
                    <a:cubicBezTo>
                      <a:pt x="765" y="1"/>
                      <a:pt x="240" y="329"/>
                      <a:pt x="1" y="884"/>
                    </a:cubicBezTo>
                    <a:lnTo>
                      <a:pt x="2649" y="2130"/>
                    </a:lnTo>
                    <a:cubicBezTo>
                      <a:pt x="2975" y="1373"/>
                      <a:pt x="2647" y="480"/>
                      <a:pt x="1916" y="135"/>
                    </a:cubicBezTo>
                    <a:cubicBezTo>
                      <a:pt x="1721" y="44"/>
                      <a:pt x="1517" y="1"/>
                      <a:pt x="1317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2" name="Google Shape;3258;p101">
                <a:extLst>
                  <a:ext uri="{FF2B5EF4-FFF2-40B4-BE49-F238E27FC236}">
                    <a16:creationId xmlns:a16="http://schemas.microsoft.com/office/drawing/2014/main" id="{A0A8F780-8AA4-4C50-BCBE-4AA02F2C6523}"/>
                  </a:ext>
                </a:extLst>
              </p:cNvPr>
              <p:cNvSpPr/>
              <p:nvPr/>
            </p:nvSpPr>
            <p:spPr>
              <a:xfrm>
                <a:off x="2861175" y="1715875"/>
                <a:ext cx="180775" cy="98750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3950" extrusionOk="0">
                    <a:moveTo>
                      <a:pt x="0" y="0"/>
                    </a:moveTo>
                    <a:cubicBezTo>
                      <a:pt x="0" y="0"/>
                      <a:pt x="310" y="1120"/>
                      <a:pt x="1163" y="2099"/>
                    </a:cubicBezTo>
                    <a:cubicBezTo>
                      <a:pt x="2206" y="3295"/>
                      <a:pt x="7230" y="3949"/>
                      <a:pt x="7230" y="3949"/>
                    </a:cubicBezTo>
                    <a:lnTo>
                      <a:pt x="7176" y="2933"/>
                    </a:lnTo>
                    <a:cubicBezTo>
                      <a:pt x="7176" y="2933"/>
                      <a:pt x="3316" y="2367"/>
                      <a:pt x="1943" y="1728"/>
                    </a:cubicBezTo>
                    <a:cubicBezTo>
                      <a:pt x="1024" y="1300"/>
                      <a:pt x="244" y="517"/>
                      <a:pt x="0" y="0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3" name="Google Shape;3259;p101">
                <a:extLst>
                  <a:ext uri="{FF2B5EF4-FFF2-40B4-BE49-F238E27FC236}">
                    <a16:creationId xmlns:a16="http://schemas.microsoft.com/office/drawing/2014/main" id="{FFD89CA8-9A2E-464C-9EC3-D3C0BE8B5069}"/>
                  </a:ext>
                </a:extLst>
              </p:cNvPr>
              <p:cNvSpPr/>
              <p:nvPr/>
            </p:nvSpPr>
            <p:spPr>
              <a:xfrm>
                <a:off x="2975100" y="1524350"/>
                <a:ext cx="39450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578" h="1593" extrusionOk="0">
                    <a:moveTo>
                      <a:pt x="783" y="0"/>
                    </a:moveTo>
                    <a:cubicBezTo>
                      <a:pt x="771" y="0"/>
                      <a:pt x="759" y="1"/>
                      <a:pt x="747" y="1"/>
                    </a:cubicBezTo>
                    <a:cubicBezTo>
                      <a:pt x="324" y="23"/>
                      <a:pt x="0" y="396"/>
                      <a:pt x="23" y="836"/>
                    </a:cubicBezTo>
                    <a:cubicBezTo>
                      <a:pt x="46" y="1260"/>
                      <a:pt x="386" y="1592"/>
                      <a:pt x="792" y="1592"/>
                    </a:cubicBezTo>
                    <a:cubicBezTo>
                      <a:pt x="805" y="1592"/>
                      <a:pt x="818" y="1592"/>
                      <a:pt x="831" y="1591"/>
                    </a:cubicBezTo>
                    <a:cubicBezTo>
                      <a:pt x="1253" y="1571"/>
                      <a:pt x="1578" y="1197"/>
                      <a:pt x="1554" y="758"/>
                    </a:cubicBezTo>
                    <a:cubicBezTo>
                      <a:pt x="1531" y="332"/>
                      <a:pt x="1189" y="0"/>
                      <a:pt x="783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4" name="Google Shape;3260;p101">
                <a:extLst>
                  <a:ext uri="{FF2B5EF4-FFF2-40B4-BE49-F238E27FC236}">
                    <a16:creationId xmlns:a16="http://schemas.microsoft.com/office/drawing/2014/main" id="{886E7D65-7A08-4CD1-9DD5-09470AB6FA56}"/>
                  </a:ext>
                </a:extLst>
              </p:cNvPr>
              <p:cNvSpPr/>
              <p:nvPr/>
            </p:nvSpPr>
            <p:spPr>
              <a:xfrm>
                <a:off x="2934125" y="1467200"/>
                <a:ext cx="44100" cy="45875"/>
              </a:xfrm>
              <a:custGeom>
                <a:avLst/>
                <a:gdLst/>
                <a:ahLst/>
                <a:cxnLst/>
                <a:rect l="l" t="t" r="r" b="b"/>
                <a:pathLst>
                  <a:path w="1764" h="1835" extrusionOk="0">
                    <a:moveTo>
                      <a:pt x="1112" y="0"/>
                    </a:moveTo>
                    <a:cubicBezTo>
                      <a:pt x="822" y="0"/>
                      <a:pt x="537" y="128"/>
                      <a:pt x="343" y="375"/>
                    </a:cubicBezTo>
                    <a:cubicBezTo>
                      <a:pt x="0" y="815"/>
                      <a:pt x="78" y="1468"/>
                      <a:pt x="518" y="1834"/>
                    </a:cubicBezTo>
                    <a:lnTo>
                      <a:pt x="1764" y="239"/>
                    </a:lnTo>
                    <a:cubicBezTo>
                      <a:pt x="1571" y="79"/>
                      <a:pt x="1340" y="0"/>
                      <a:pt x="1112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5" name="Google Shape;3261;p101">
                <a:extLst>
                  <a:ext uri="{FF2B5EF4-FFF2-40B4-BE49-F238E27FC236}">
                    <a16:creationId xmlns:a16="http://schemas.microsoft.com/office/drawing/2014/main" id="{BC0211E9-1CE0-405A-974B-592AE8ED6571}"/>
                  </a:ext>
                </a:extLst>
              </p:cNvPr>
              <p:cNvSpPr/>
              <p:nvPr/>
            </p:nvSpPr>
            <p:spPr>
              <a:xfrm>
                <a:off x="2982800" y="1663875"/>
                <a:ext cx="52950" cy="50500"/>
              </a:xfrm>
              <a:custGeom>
                <a:avLst/>
                <a:gdLst/>
                <a:ahLst/>
                <a:cxnLst/>
                <a:rect l="l" t="t" r="r" b="b"/>
                <a:pathLst>
                  <a:path w="2118" h="2020" extrusionOk="0">
                    <a:moveTo>
                      <a:pt x="1088" y="1"/>
                    </a:moveTo>
                    <a:cubicBezTo>
                      <a:pt x="1071" y="1"/>
                      <a:pt x="1053" y="1"/>
                      <a:pt x="1035" y="2"/>
                    </a:cubicBezTo>
                    <a:cubicBezTo>
                      <a:pt x="627" y="24"/>
                      <a:pt x="272" y="289"/>
                      <a:pt x="136" y="674"/>
                    </a:cubicBezTo>
                    <a:cubicBezTo>
                      <a:pt x="1" y="1059"/>
                      <a:pt x="109" y="1488"/>
                      <a:pt x="413" y="1761"/>
                    </a:cubicBezTo>
                    <a:cubicBezTo>
                      <a:pt x="603" y="1931"/>
                      <a:pt x="844" y="2020"/>
                      <a:pt x="1088" y="2020"/>
                    </a:cubicBezTo>
                    <a:cubicBezTo>
                      <a:pt x="1235" y="2020"/>
                      <a:pt x="1384" y="1987"/>
                      <a:pt x="1523" y="1921"/>
                    </a:cubicBezTo>
                    <a:cubicBezTo>
                      <a:pt x="1891" y="1745"/>
                      <a:pt x="2118" y="1365"/>
                      <a:pt x="2096" y="957"/>
                    </a:cubicBezTo>
                    <a:cubicBezTo>
                      <a:pt x="2067" y="418"/>
                      <a:pt x="1621" y="1"/>
                      <a:pt x="1088" y="1"/>
                    </a:cubicBez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6" name="Google Shape;3262;p101">
                <a:extLst>
                  <a:ext uri="{FF2B5EF4-FFF2-40B4-BE49-F238E27FC236}">
                    <a16:creationId xmlns:a16="http://schemas.microsoft.com/office/drawing/2014/main" id="{04F169A5-EF46-4448-936F-5B03DA7EBD05}"/>
                  </a:ext>
                </a:extLst>
              </p:cNvPr>
              <p:cNvSpPr/>
              <p:nvPr/>
            </p:nvSpPr>
            <p:spPr>
              <a:xfrm>
                <a:off x="3129900" y="1438550"/>
                <a:ext cx="47350" cy="3535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414" extrusionOk="0">
                    <a:moveTo>
                      <a:pt x="817" y="0"/>
                    </a:moveTo>
                    <a:cubicBezTo>
                      <a:pt x="483" y="0"/>
                      <a:pt x="162" y="188"/>
                      <a:pt x="0" y="516"/>
                    </a:cubicBezTo>
                    <a:lnTo>
                      <a:pt x="1661" y="1413"/>
                    </a:lnTo>
                    <a:cubicBezTo>
                      <a:pt x="1893" y="942"/>
                      <a:pt x="1709" y="360"/>
                      <a:pt x="1252" y="112"/>
                    </a:cubicBezTo>
                    <a:cubicBezTo>
                      <a:pt x="1112" y="36"/>
                      <a:pt x="963" y="0"/>
                      <a:pt x="817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7" name="Google Shape;3263;p101">
                <a:extLst>
                  <a:ext uri="{FF2B5EF4-FFF2-40B4-BE49-F238E27FC236}">
                    <a16:creationId xmlns:a16="http://schemas.microsoft.com/office/drawing/2014/main" id="{07A58C9B-6B2E-4931-9A3F-B1B13D5CD10E}"/>
                  </a:ext>
                </a:extLst>
              </p:cNvPr>
              <p:cNvSpPr/>
              <p:nvPr/>
            </p:nvSpPr>
            <p:spPr>
              <a:xfrm>
                <a:off x="3124450" y="1501425"/>
                <a:ext cx="394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1579" h="1593" extrusionOk="0">
                    <a:moveTo>
                      <a:pt x="786" y="1"/>
                    </a:moveTo>
                    <a:cubicBezTo>
                      <a:pt x="773" y="1"/>
                      <a:pt x="761" y="1"/>
                      <a:pt x="747" y="2"/>
                    </a:cubicBezTo>
                    <a:cubicBezTo>
                      <a:pt x="325" y="23"/>
                      <a:pt x="1" y="396"/>
                      <a:pt x="24" y="835"/>
                    </a:cubicBezTo>
                    <a:cubicBezTo>
                      <a:pt x="48" y="1261"/>
                      <a:pt x="388" y="1593"/>
                      <a:pt x="795" y="1593"/>
                    </a:cubicBezTo>
                    <a:cubicBezTo>
                      <a:pt x="807" y="1593"/>
                      <a:pt x="819" y="1593"/>
                      <a:pt x="832" y="1592"/>
                    </a:cubicBezTo>
                    <a:cubicBezTo>
                      <a:pt x="1255" y="1571"/>
                      <a:pt x="1578" y="1198"/>
                      <a:pt x="1555" y="759"/>
                    </a:cubicBezTo>
                    <a:cubicBezTo>
                      <a:pt x="1533" y="332"/>
                      <a:pt x="1192" y="1"/>
                      <a:pt x="786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8" name="Google Shape;3264;p101">
                <a:extLst>
                  <a:ext uri="{FF2B5EF4-FFF2-40B4-BE49-F238E27FC236}">
                    <a16:creationId xmlns:a16="http://schemas.microsoft.com/office/drawing/2014/main" id="{75420866-372D-4C58-9D61-DA754071FDC2}"/>
                  </a:ext>
                </a:extLst>
              </p:cNvPr>
              <p:cNvSpPr/>
              <p:nvPr/>
            </p:nvSpPr>
            <p:spPr>
              <a:xfrm>
                <a:off x="3066150" y="1519425"/>
                <a:ext cx="83450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4856" extrusionOk="0">
                    <a:moveTo>
                      <a:pt x="1" y="1"/>
                    </a:moveTo>
                    <a:lnTo>
                      <a:pt x="896" y="4856"/>
                    </a:lnTo>
                    <a:lnTo>
                      <a:pt x="3337" y="36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9" name="Google Shape;3265;p101">
                <a:extLst>
                  <a:ext uri="{FF2B5EF4-FFF2-40B4-BE49-F238E27FC236}">
                    <a16:creationId xmlns:a16="http://schemas.microsoft.com/office/drawing/2014/main" id="{3D875689-9539-44D7-85F8-5A399206D3B6}"/>
                  </a:ext>
                </a:extLst>
              </p:cNvPr>
              <p:cNvSpPr/>
              <p:nvPr/>
            </p:nvSpPr>
            <p:spPr>
              <a:xfrm>
                <a:off x="2592400" y="1840750"/>
                <a:ext cx="710500" cy="1094025"/>
              </a:xfrm>
              <a:custGeom>
                <a:avLst/>
                <a:gdLst/>
                <a:ahLst/>
                <a:cxnLst/>
                <a:rect l="l" t="t" r="r" b="b"/>
                <a:pathLst>
                  <a:path w="28420" h="43761" extrusionOk="0">
                    <a:moveTo>
                      <a:pt x="18868" y="0"/>
                    </a:moveTo>
                    <a:cubicBezTo>
                      <a:pt x="18611" y="0"/>
                      <a:pt x="18342" y="3"/>
                      <a:pt x="18059" y="7"/>
                    </a:cubicBezTo>
                    <a:lnTo>
                      <a:pt x="18059" y="294"/>
                    </a:lnTo>
                    <a:cubicBezTo>
                      <a:pt x="18584" y="340"/>
                      <a:pt x="19061" y="623"/>
                      <a:pt x="19353" y="1062"/>
                    </a:cubicBezTo>
                    <a:cubicBezTo>
                      <a:pt x="20185" y="2310"/>
                      <a:pt x="21875" y="5143"/>
                      <a:pt x="22838" y="8805"/>
                    </a:cubicBezTo>
                    <a:cubicBezTo>
                      <a:pt x="24153" y="13794"/>
                      <a:pt x="24379" y="24931"/>
                      <a:pt x="24446" y="30933"/>
                    </a:cubicBezTo>
                    <a:cubicBezTo>
                      <a:pt x="24514" y="36935"/>
                      <a:pt x="24446" y="41764"/>
                      <a:pt x="24446" y="41764"/>
                    </a:cubicBezTo>
                    <a:cubicBezTo>
                      <a:pt x="24446" y="41764"/>
                      <a:pt x="27479" y="41057"/>
                      <a:pt x="28419" y="39539"/>
                    </a:cubicBezTo>
                    <a:cubicBezTo>
                      <a:pt x="28418" y="39537"/>
                      <a:pt x="28274" y="20013"/>
                      <a:pt x="28058" y="14878"/>
                    </a:cubicBezTo>
                    <a:cubicBezTo>
                      <a:pt x="27840" y="9744"/>
                      <a:pt x="27440" y="5211"/>
                      <a:pt x="25529" y="2803"/>
                    </a:cubicBezTo>
                    <a:cubicBezTo>
                      <a:pt x="23737" y="543"/>
                      <a:pt x="22722" y="0"/>
                      <a:pt x="18868" y="0"/>
                    </a:cubicBezTo>
                    <a:close/>
                    <a:moveTo>
                      <a:pt x="10466" y="500"/>
                    </a:moveTo>
                    <a:lnTo>
                      <a:pt x="3344" y="1432"/>
                    </a:lnTo>
                    <a:cubicBezTo>
                      <a:pt x="1258" y="2393"/>
                      <a:pt x="1" y="4562"/>
                      <a:pt x="203" y="6850"/>
                    </a:cubicBezTo>
                    <a:lnTo>
                      <a:pt x="1687" y="23669"/>
                    </a:lnTo>
                    <a:lnTo>
                      <a:pt x="1274" y="39591"/>
                    </a:lnTo>
                    <a:cubicBezTo>
                      <a:pt x="3639" y="43265"/>
                      <a:pt x="9428" y="43761"/>
                      <a:pt x="12376" y="43761"/>
                    </a:cubicBezTo>
                    <a:cubicBezTo>
                      <a:pt x="13464" y="43761"/>
                      <a:pt x="14165" y="43693"/>
                      <a:pt x="14165" y="43693"/>
                    </a:cubicBezTo>
                    <a:cubicBezTo>
                      <a:pt x="14165" y="43693"/>
                      <a:pt x="14440" y="36529"/>
                      <a:pt x="14128" y="22691"/>
                    </a:cubicBezTo>
                    <a:cubicBezTo>
                      <a:pt x="13955" y="14934"/>
                      <a:pt x="13868" y="9919"/>
                      <a:pt x="13044" y="6433"/>
                    </a:cubicBezTo>
                    <a:cubicBezTo>
                      <a:pt x="12399" y="3698"/>
                      <a:pt x="11064" y="1893"/>
                      <a:pt x="10466" y="50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0" name="Google Shape;3266;p101">
                <a:extLst>
                  <a:ext uri="{FF2B5EF4-FFF2-40B4-BE49-F238E27FC236}">
                    <a16:creationId xmlns:a16="http://schemas.microsoft.com/office/drawing/2014/main" id="{DD41CBA9-7D68-451D-9CD9-8D10E0548115}"/>
                  </a:ext>
                </a:extLst>
              </p:cNvPr>
              <p:cNvSpPr/>
              <p:nvPr/>
            </p:nvSpPr>
            <p:spPr>
              <a:xfrm>
                <a:off x="2763250" y="1772700"/>
                <a:ext cx="162025" cy="262575"/>
              </a:xfrm>
              <a:custGeom>
                <a:avLst/>
                <a:gdLst/>
                <a:ahLst/>
                <a:cxnLst/>
                <a:rect l="l" t="t" r="r" b="b"/>
                <a:pathLst>
                  <a:path w="6481" h="10503" extrusionOk="0">
                    <a:moveTo>
                      <a:pt x="3215" y="1"/>
                    </a:moveTo>
                    <a:cubicBezTo>
                      <a:pt x="2949" y="1"/>
                      <a:pt x="2460" y="68"/>
                      <a:pt x="2273" y="535"/>
                    </a:cubicBezTo>
                    <a:cubicBezTo>
                      <a:pt x="2010" y="1192"/>
                      <a:pt x="0" y="3697"/>
                      <a:pt x="0" y="3697"/>
                    </a:cubicBezTo>
                    <a:cubicBezTo>
                      <a:pt x="0" y="3697"/>
                      <a:pt x="93" y="6360"/>
                      <a:pt x="749" y="7848"/>
                    </a:cubicBezTo>
                    <a:cubicBezTo>
                      <a:pt x="1359" y="9229"/>
                      <a:pt x="2270" y="9878"/>
                      <a:pt x="2694" y="9878"/>
                    </a:cubicBezTo>
                    <a:cubicBezTo>
                      <a:pt x="2726" y="9878"/>
                      <a:pt x="2756" y="9874"/>
                      <a:pt x="2782" y="9867"/>
                    </a:cubicBezTo>
                    <a:cubicBezTo>
                      <a:pt x="3064" y="9787"/>
                      <a:pt x="3765" y="7760"/>
                      <a:pt x="4105" y="6982"/>
                    </a:cubicBezTo>
                    <a:cubicBezTo>
                      <a:pt x="4363" y="6394"/>
                      <a:pt x="4501" y="6011"/>
                      <a:pt x="4670" y="6011"/>
                    </a:cubicBezTo>
                    <a:cubicBezTo>
                      <a:pt x="4781" y="6011"/>
                      <a:pt x="4905" y="6177"/>
                      <a:pt x="5084" y="6559"/>
                    </a:cubicBezTo>
                    <a:cubicBezTo>
                      <a:pt x="5447" y="7330"/>
                      <a:pt x="6480" y="10502"/>
                      <a:pt x="6480" y="10502"/>
                    </a:cubicBezTo>
                    <a:cubicBezTo>
                      <a:pt x="6106" y="8744"/>
                      <a:pt x="5904" y="5480"/>
                      <a:pt x="5597" y="4823"/>
                    </a:cubicBezTo>
                    <a:cubicBezTo>
                      <a:pt x="5291" y="4167"/>
                      <a:pt x="3604" y="2856"/>
                      <a:pt x="3539" y="1977"/>
                    </a:cubicBezTo>
                    <a:lnTo>
                      <a:pt x="3394" y="12"/>
                    </a:lnTo>
                    <a:cubicBezTo>
                      <a:pt x="3394" y="12"/>
                      <a:pt x="3322" y="1"/>
                      <a:pt x="3215" y="1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1" name="Google Shape;3267;p101">
                <a:extLst>
                  <a:ext uri="{FF2B5EF4-FFF2-40B4-BE49-F238E27FC236}">
                    <a16:creationId xmlns:a16="http://schemas.microsoft.com/office/drawing/2014/main" id="{DC6AA8DC-84D9-4E49-B4EC-6F59D7331FE4}"/>
                  </a:ext>
                </a:extLst>
              </p:cNvPr>
              <p:cNvSpPr/>
              <p:nvPr/>
            </p:nvSpPr>
            <p:spPr>
              <a:xfrm>
                <a:off x="3040550" y="1789200"/>
                <a:ext cx="11365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9031" extrusionOk="0">
                    <a:moveTo>
                      <a:pt x="1" y="0"/>
                    </a:moveTo>
                    <a:lnTo>
                      <a:pt x="133" y="2354"/>
                    </a:lnTo>
                    <a:cubicBezTo>
                      <a:pt x="133" y="2354"/>
                      <a:pt x="786" y="2434"/>
                      <a:pt x="1411" y="3244"/>
                    </a:cubicBezTo>
                    <a:cubicBezTo>
                      <a:pt x="1915" y="3897"/>
                      <a:pt x="3653" y="6812"/>
                      <a:pt x="4283" y="8839"/>
                    </a:cubicBezTo>
                    <a:cubicBezTo>
                      <a:pt x="4323" y="8970"/>
                      <a:pt x="4352" y="9031"/>
                      <a:pt x="4369" y="9031"/>
                    </a:cubicBezTo>
                    <a:cubicBezTo>
                      <a:pt x="4546" y="9031"/>
                      <a:pt x="3549" y="2679"/>
                      <a:pt x="2835" y="1619"/>
                    </a:cubicBezTo>
                    <a:cubicBezTo>
                      <a:pt x="2051" y="458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2" name="Google Shape;3268;p101">
                <a:extLst>
                  <a:ext uri="{FF2B5EF4-FFF2-40B4-BE49-F238E27FC236}">
                    <a16:creationId xmlns:a16="http://schemas.microsoft.com/office/drawing/2014/main" id="{CBA57712-2E19-47ED-B5A2-381F0D9E97B5}"/>
                  </a:ext>
                </a:extLst>
              </p:cNvPr>
              <p:cNvSpPr/>
              <p:nvPr/>
            </p:nvSpPr>
            <p:spPr>
              <a:xfrm>
                <a:off x="2732625" y="2149800"/>
                <a:ext cx="173900" cy="212850"/>
              </a:xfrm>
              <a:custGeom>
                <a:avLst/>
                <a:gdLst/>
                <a:ahLst/>
                <a:cxnLst/>
                <a:rect l="l" t="t" r="r" b="b"/>
                <a:pathLst>
                  <a:path w="6956" h="8514" extrusionOk="0">
                    <a:moveTo>
                      <a:pt x="6751" y="0"/>
                    </a:moveTo>
                    <a:lnTo>
                      <a:pt x="0" y="570"/>
                    </a:lnTo>
                    <a:cubicBezTo>
                      <a:pt x="0" y="570"/>
                      <a:pt x="331" y="4849"/>
                      <a:pt x="536" y="6173"/>
                    </a:cubicBezTo>
                    <a:cubicBezTo>
                      <a:pt x="661" y="6996"/>
                      <a:pt x="2008" y="7819"/>
                      <a:pt x="3010" y="8325"/>
                    </a:cubicBezTo>
                    <a:cubicBezTo>
                      <a:pt x="3261" y="8452"/>
                      <a:pt x="3532" y="8513"/>
                      <a:pt x="3802" y="8513"/>
                    </a:cubicBezTo>
                    <a:cubicBezTo>
                      <a:pt x="4235" y="8513"/>
                      <a:pt x="4663" y="8354"/>
                      <a:pt x="4995" y="8046"/>
                    </a:cubicBezTo>
                    <a:cubicBezTo>
                      <a:pt x="5833" y="7276"/>
                      <a:pt x="6955" y="6112"/>
                      <a:pt x="6955" y="5409"/>
                    </a:cubicBezTo>
                    <a:cubicBezTo>
                      <a:pt x="6955" y="4288"/>
                      <a:pt x="6751" y="0"/>
                      <a:pt x="6751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3" name="Google Shape;3269;p101">
                <a:extLst>
                  <a:ext uri="{FF2B5EF4-FFF2-40B4-BE49-F238E27FC236}">
                    <a16:creationId xmlns:a16="http://schemas.microsoft.com/office/drawing/2014/main" id="{DF19DC65-E44B-4DBA-B75E-D0D6D4363961}"/>
                  </a:ext>
                </a:extLst>
              </p:cNvPr>
              <p:cNvSpPr/>
              <p:nvPr/>
            </p:nvSpPr>
            <p:spPr>
              <a:xfrm>
                <a:off x="3221000" y="2136925"/>
                <a:ext cx="81800" cy="189050"/>
              </a:xfrm>
              <a:custGeom>
                <a:avLst/>
                <a:gdLst/>
                <a:ahLst/>
                <a:cxnLst/>
                <a:rect l="l" t="t" r="r" b="b"/>
                <a:pathLst>
                  <a:path w="3272" h="7562" extrusionOk="0">
                    <a:moveTo>
                      <a:pt x="0" y="0"/>
                    </a:moveTo>
                    <a:cubicBezTo>
                      <a:pt x="0" y="0"/>
                      <a:pt x="351" y="3940"/>
                      <a:pt x="491" y="5046"/>
                    </a:cubicBezTo>
                    <a:cubicBezTo>
                      <a:pt x="661" y="6389"/>
                      <a:pt x="2385" y="7559"/>
                      <a:pt x="2902" y="7562"/>
                    </a:cubicBezTo>
                    <a:cubicBezTo>
                      <a:pt x="2902" y="7562"/>
                      <a:pt x="2902" y="7562"/>
                      <a:pt x="2903" y="7562"/>
                    </a:cubicBezTo>
                    <a:cubicBezTo>
                      <a:pt x="3150" y="7562"/>
                      <a:pt x="3272" y="6709"/>
                      <a:pt x="3272" y="5356"/>
                    </a:cubicBezTo>
                    <a:cubicBezTo>
                      <a:pt x="3272" y="3481"/>
                      <a:pt x="2914" y="0"/>
                      <a:pt x="2914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4" name="Google Shape;3270;p101">
                <a:extLst>
                  <a:ext uri="{FF2B5EF4-FFF2-40B4-BE49-F238E27FC236}">
                    <a16:creationId xmlns:a16="http://schemas.microsoft.com/office/drawing/2014/main" id="{807F9C6C-F82A-43AC-8458-1759D7B19ABE}"/>
                  </a:ext>
                </a:extLst>
              </p:cNvPr>
              <p:cNvSpPr/>
              <p:nvPr/>
            </p:nvSpPr>
            <p:spPr>
              <a:xfrm>
                <a:off x="2607075" y="2070300"/>
                <a:ext cx="3245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2982" h="2499" extrusionOk="0">
                    <a:moveTo>
                      <a:pt x="12927" y="0"/>
                    </a:moveTo>
                    <a:cubicBezTo>
                      <a:pt x="9103" y="358"/>
                      <a:pt x="4777" y="1034"/>
                      <a:pt x="1" y="2021"/>
                    </a:cubicBezTo>
                    <a:lnTo>
                      <a:pt x="43" y="2499"/>
                    </a:lnTo>
                    <a:cubicBezTo>
                      <a:pt x="4828" y="1508"/>
                      <a:pt x="9159" y="830"/>
                      <a:pt x="12982" y="473"/>
                    </a:cubicBezTo>
                    <a:cubicBezTo>
                      <a:pt x="12964" y="312"/>
                      <a:pt x="12947" y="154"/>
                      <a:pt x="12927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5" name="Google Shape;3271;p101">
                <a:extLst>
                  <a:ext uri="{FF2B5EF4-FFF2-40B4-BE49-F238E27FC236}">
                    <a16:creationId xmlns:a16="http://schemas.microsoft.com/office/drawing/2014/main" id="{594A9765-B5BD-4F13-8525-BB4E3F96BDBC}"/>
                  </a:ext>
                </a:extLst>
              </p:cNvPr>
              <p:cNvSpPr/>
              <p:nvPr/>
            </p:nvSpPr>
            <p:spPr>
              <a:xfrm>
                <a:off x="3164275" y="2064575"/>
                <a:ext cx="120900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881" extrusionOk="0">
                    <a:moveTo>
                      <a:pt x="0" y="0"/>
                    </a:moveTo>
                    <a:cubicBezTo>
                      <a:pt x="40" y="155"/>
                      <a:pt x="78" y="316"/>
                      <a:pt x="116" y="481"/>
                    </a:cubicBezTo>
                    <a:cubicBezTo>
                      <a:pt x="1857" y="568"/>
                      <a:pt x="3444" y="716"/>
                      <a:pt x="4836" y="881"/>
                    </a:cubicBezTo>
                    <a:cubicBezTo>
                      <a:pt x="4816" y="719"/>
                      <a:pt x="4799" y="556"/>
                      <a:pt x="4779" y="397"/>
                    </a:cubicBezTo>
                    <a:cubicBezTo>
                      <a:pt x="3368" y="231"/>
                      <a:pt x="1762" y="85"/>
                      <a:pt x="0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Google Shape;3272;p101">
                <a:extLst>
                  <a:ext uri="{FF2B5EF4-FFF2-40B4-BE49-F238E27FC236}">
                    <a16:creationId xmlns:a16="http://schemas.microsoft.com/office/drawing/2014/main" id="{D1ECC46F-B898-4BE4-9790-0DBBCDAFD9FD}"/>
                  </a:ext>
                </a:extLst>
              </p:cNvPr>
              <p:cNvSpPr/>
              <p:nvPr/>
            </p:nvSpPr>
            <p:spPr>
              <a:xfrm>
                <a:off x="1899275" y="1857675"/>
                <a:ext cx="825725" cy="774750"/>
              </a:xfrm>
              <a:custGeom>
                <a:avLst/>
                <a:gdLst/>
                <a:ahLst/>
                <a:cxnLst/>
                <a:rect l="l" t="t" r="r" b="b"/>
                <a:pathLst>
                  <a:path w="33029" h="30990" extrusionOk="0">
                    <a:moveTo>
                      <a:pt x="11009" y="0"/>
                    </a:moveTo>
                    <a:cubicBezTo>
                      <a:pt x="10722" y="0"/>
                      <a:pt x="10379" y="322"/>
                      <a:pt x="10222" y="549"/>
                    </a:cubicBezTo>
                    <a:cubicBezTo>
                      <a:pt x="9802" y="1153"/>
                      <a:pt x="9562" y="1878"/>
                      <a:pt x="9549" y="2612"/>
                    </a:cubicBezTo>
                    <a:cubicBezTo>
                      <a:pt x="9538" y="3266"/>
                      <a:pt x="9636" y="4066"/>
                      <a:pt x="9094" y="4434"/>
                    </a:cubicBezTo>
                    <a:cubicBezTo>
                      <a:pt x="8934" y="4542"/>
                      <a:pt x="8755" y="4585"/>
                      <a:pt x="8568" y="4585"/>
                    </a:cubicBezTo>
                    <a:cubicBezTo>
                      <a:pt x="8230" y="4585"/>
                      <a:pt x="7867" y="4444"/>
                      <a:pt x="7551" y="4295"/>
                    </a:cubicBezTo>
                    <a:cubicBezTo>
                      <a:pt x="5710" y="3425"/>
                      <a:pt x="3960" y="2374"/>
                      <a:pt x="2327" y="1158"/>
                    </a:cubicBezTo>
                    <a:cubicBezTo>
                      <a:pt x="2053" y="955"/>
                      <a:pt x="1776" y="742"/>
                      <a:pt x="1451" y="642"/>
                    </a:cubicBezTo>
                    <a:cubicBezTo>
                      <a:pt x="1338" y="606"/>
                      <a:pt x="1218" y="587"/>
                      <a:pt x="1098" y="587"/>
                    </a:cubicBezTo>
                    <a:cubicBezTo>
                      <a:pt x="873" y="587"/>
                      <a:pt x="652" y="655"/>
                      <a:pt x="493" y="812"/>
                    </a:cubicBezTo>
                    <a:cubicBezTo>
                      <a:pt x="255" y="1047"/>
                      <a:pt x="215" y="1429"/>
                      <a:pt x="307" y="1750"/>
                    </a:cubicBezTo>
                    <a:cubicBezTo>
                      <a:pt x="400" y="2072"/>
                      <a:pt x="603" y="2350"/>
                      <a:pt x="802" y="2619"/>
                    </a:cubicBezTo>
                    <a:cubicBezTo>
                      <a:pt x="292" y="2909"/>
                      <a:pt x="36" y="3522"/>
                      <a:pt x="16" y="4109"/>
                    </a:cubicBezTo>
                    <a:cubicBezTo>
                      <a:pt x="1" y="4526"/>
                      <a:pt x="126" y="4915"/>
                      <a:pt x="104" y="5329"/>
                    </a:cubicBezTo>
                    <a:cubicBezTo>
                      <a:pt x="79" y="5796"/>
                      <a:pt x="83" y="6277"/>
                      <a:pt x="247" y="6722"/>
                    </a:cubicBezTo>
                    <a:cubicBezTo>
                      <a:pt x="469" y="7325"/>
                      <a:pt x="957" y="7791"/>
                      <a:pt x="1452" y="8202"/>
                    </a:cubicBezTo>
                    <a:cubicBezTo>
                      <a:pt x="2503" y="9075"/>
                      <a:pt x="3612" y="9820"/>
                      <a:pt x="4820" y="10442"/>
                    </a:cubicBezTo>
                    <a:cubicBezTo>
                      <a:pt x="5611" y="10849"/>
                      <a:pt x="6394" y="11267"/>
                      <a:pt x="7172" y="11698"/>
                    </a:cubicBezTo>
                    <a:cubicBezTo>
                      <a:pt x="7886" y="12093"/>
                      <a:pt x="8697" y="12433"/>
                      <a:pt x="9251" y="13042"/>
                    </a:cubicBezTo>
                    <a:cubicBezTo>
                      <a:pt x="10266" y="14160"/>
                      <a:pt x="10901" y="15555"/>
                      <a:pt x="11604" y="16873"/>
                    </a:cubicBezTo>
                    <a:cubicBezTo>
                      <a:pt x="12691" y="18909"/>
                      <a:pt x="14574" y="24660"/>
                      <a:pt x="17719" y="28760"/>
                    </a:cubicBezTo>
                    <a:cubicBezTo>
                      <a:pt x="18743" y="30095"/>
                      <a:pt x="20078" y="30990"/>
                      <a:pt x="21380" y="30990"/>
                    </a:cubicBezTo>
                    <a:cubicBezTo>
                      <a:pt x="22380" y="30990"/>
                      <a:pt x="23362" y="30463"/>
                      <a:pt x="24170" y="29203"/>
                    </a:cubicBezTo>
                    <a:cubicBezTo>
                      <a:pt x="25138" y="27696"/>
                      <a:pt x="26278" y="25579"/>
                      <a:pt x="26908" y="23900"/>
                    </a:cubicBezTo>
                    <a:cubicBezTo>
                      <a:pt x="29325" y="17459"/>
                      <a:pt x="31077" y="12150"/>
                      <a:pt x="31077" y="12150"/>
                    </a:cubicBezTo>
                    <a:cubicBezTo>
                      <a:pt x="31077" y="12150"/>
                      <a:pt x="33028" y="6139"/>
                      <a:pt x="31274" y="723"/>
                    </a:cubicBezTo>
                    <a:cubicBezTo>
                      <a:pt x="31116" y="722"/>
                      <a:pt x="30957" y="722"/>
                      <a:pt x="30796" y="722"/>
                    </a:cubicBezTo>
                    <a:cubicBezTo>
                      <a:pt x="28520" y="722"/>
                      <a:pt x="26000" y="849"/>
                      <a:pt x="24532" y="4071"/>
                    </a:cubicBezTo>
                    <a:cubicBezTo>
                      <a:pt x="24022" y="5194"/>
                      <a:pt x="21910" y="12201"/>
                      <a:pt x="20162" y="18293"/>
                    </a:cubicBezTo>
                    <a:cubicBezTo>
                      <a:pt x="17295" y="13711"/>
                      <a:pt x="14894" y="9824"/>
                      <a:pt x="14549" y="9098"/>
                    </a:cubicBezTo>
                    <a:cubicBezTo>
                      <a:pt x="13620" y="7156"/>
                      <a:pt x="13608" y="5846"/>
                      <a:pt x="12660" y="3843"/>
                    </a:cubicBezTo>
                    <a:cubicBezTo>
                      <a:pt x="11716" y="1844"/>
                      <a:pt x="11507" y="770"/>
                      <a:pt x="11403" y="401"/>
                    </a:cubicBezTo>
                    <a:cubicBezTo>
                      <a:pt x="11321" y="107"/>
                      <a:pt x="11174" y="0"/>
                      <a:pt x="11009" y="0"/>
                    </a:cubicBezTo>
                    <a:close/>
                  </a:path>
                </a:pathLst>
              </a:custGeom>
              <a:solidFill>
                <a:srgbClr val="FFBD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Google Shape;3273;p101">
                <a:extLst>
                  <a:ext uri="{FF2B5EF4-FFF2-40B4-BE49-F238E27FC236}">
                    <a16:creationId xmlns:a16="http://schemas.microsoft.com/office/drawing/2014/main" id="{1FB8B516-F961-4A1D-9E18-829925043606}"/>
                  </a:ext>
                </a:extLst>
              </p:cNvPr>
              <p:cNvSpPr/>
              <p:nvPr/>
            </p:nvSpPr>
            <p:spPr>
              <a:xfrm>
                <a:off x="2417350" y="1873275"/>
                <a:ext cx="310125" cy="471725"/>
              </a:xfrm>
              <a:custGeom>
                <a:avLst/>
                <a:gdLst/>
                <a:ahLst/>
                <a:cxnLst/>
                <a:rect l="l" t="t" r="r" b="b"/>
                <a:pathLst>
                  <a:path w="12405" h="18869" extrusionOk="0">
                    <a:moveTo>
                      <a:pt x="9833" y="1"/>
                    </a:moveTo>
                    <a:cubicBezTo>
                      <a:pt x="8466" y="1"/>
                      <a:pt x="6974" y="175"/>
                      <a:pt x="5847" y="867"/>
                    </a:cubicBezTo>
                    <a:cubicBezTo>
                      <a:pt x="4006" y="1997"/>
                      <a:pt x="3460" y="3525"/>
                      <a:pt x="2782" y="5668"/>
                    </a:cubicBezTo>
                    <a:cubicBezTo>
                      <a:pt x="2105" y="7811"/>
                      <a:pt x="1" y="14872"/>
                      <a:pt x="1" y="14872"/>
                    </a:cubicBezTo>
                    <a:lnTo>
                      <a:pt x="8204" y="18868"/>
                    </a:lnTo>
                    <a:lnTo>
                      <a:pt x="11212" y="10378"/>
                    </a:lnTo>
                    <a:cubicBezTo>
                      <a:pt x="11212" y="10378"/>
                      <a:pt x="12405" y="6145"/>
                      <a:pt x="11037" y="40"/>
                    </a:cubicBezTo>
                    <a:cubicBezTo>
                      <a:pt x="10657" y="17"/>
                      <a:pt x="10251" y="1"/>
                      <a:pt x="9833" y="1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Google Shape;3274;p101">
                <a:extLst>
                  <a:ext uri="{FF2B5EF4-FFF2-40B4-BE49-F238E27FC236}">
                    <a16:creationId xmlns:a16="http://schemas.microsoft.com/office/drawing/2014/main" id="{BC327E4A-9F32-4EC4-977B-4FBB31AC50C4}"/>
                  </a:ext>
                </a:extLst>
              </p:cNvPr>
              <p:cNvSpPr/>
              <p:nvPr/>
            </p:nvSpPr>
            <p:spPr>
              <a:xfrm>
                <a:off x="2391875" y="2192300"/>
                <a:ext cx="254250" cy="288950"/>
              </a:xfrm>
              <a:custGeom>
                <a:avLst/>
                <a:gdLst/>
                <a:ahLst/>
                <a:cxnLst/>
                <a:rect l="l" t="t" r="r" b="b"/>
                <a:pathLst>
                  <a:path w="10170" h="11558" extrusionOk="0">
                    <a:moveTo>
                      <a:pt x="2518" y="1"/>
                    </a:moveTo>
                    <a:cubicBezTo>
                      <a:pt x="1784" y="1"/>
                      <a:pt x="1310" y="168"/>
                      <a:pt x="1134" y="344"/>
                    </a:cubicBezTo>
                    <a:cubicBezTo>
                      <a:pt x="753" y="725"/>
                      <a:pt x="0" y="4174"/>
                      <a:pt x="0" y="4174"/>
                    </a:cubicBezTo>
                    <a:lnTo>
                      <a:pt x="458" y="4908"/>
                    </a:lnTo>
                    <a:cubicBezTo>
                      <a:pt x="592" y="4875"/>
                      <a:pt x="730" y="4858"/>
                      <a:pt x="867" y="4858"/>
                    </a:cubicBezTo>
                    <a:cubicBezTo>
                      <a:pt x="885" y="4858"/>
                      <a:pt x="902" y="4859"/>
                      <a:pt x="919" y="4859"/>
                    </a:cubicBezTo>
                    <a:cubicBezTo>
                      <a:pt x="1475" y="4880"/>
                      <a:pt x="2169" y="4889"/>
                      <a:pt x="4781" y="7212"/>
                    </a:cubicBezTo>
                    <a:cubicBezTo>
                      <a:pt x="7411" y="9551"/>
                      <a:pt x="6983" y="11052"/>
                      <a:pt x="6983" y="11052"/>
                    </a:cubicBezTo>
                    <a:lnTo>
                      <a:pt x="6795" y="11512"/>
                    </a:lnTo>
                    <a:cubicBezTo>
                      <a:pt x="6795" y="11512"/>
                      <a:pt x="6892" y="11558"/>
                      <a:pt x="7040" y="11558"/>
                    </a:cubicBezTo>
                    <a:cubicBezTo>
                      <a:pt x="7256" y="11558"/>
                      <a:pt x="7579" y="11460"/>
                      <a:pt x="7857" y="10981"/>
                    </a:cubicBezTo>
                    <a:cubicBezTo>
                      <a:pt x="8322" y="10175"/>
                      <a:pt x="9915" y="6621"/>
                      <a:pt x="10042" y="6070"/>
                    </a:cubicBezTo>
                    <a:cubicBezTo>
                      <a:pt x="10169" y="5519"/>
                      <a:pt x="8897" y="2253"/>
                      <a:pt x="6098" y="938"/>
                    </a:cubicBezTo>
                    <a:cubicBezTo>
                      <a:pt x="4589" y="229"/>
                      <a:pt x="3376" y="1"/>
                      <a:pt x="2518" y="1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Google Shape;3275;p101">
                <a:extLst>
                  <a:ext uri="{FF2B5EF4-FFF2-40B4-BE49-F238E27FC236}">
                    <a16:creationId xmlns:a16="http://schemas.microsoft.com/office/drawing/2014/main" id="{5DB296E1-A5E1-41F0-B637-237500834F00}"/>
                  </a:ext>
                </a:extLst>
              </p:cNvPr>
              <p:cNvSpPr/>
              <p:nvPr/>
            </p:nvSpPr>
            <p:spPr>
              <a:xfrm>
                <a:off x="4783350" y="780100"/>
                <a:ext cx="77250" cy="69975"/>
              </a:xfrm>
              <a:custGeom>
                <a:avLst/>
                <a:gdLst/>
                <a:ahLst/>
                <a:cxnLst/>
                <a:rect l="l" t="t" r="r" b="b"/>
                <a:pathLst>
                  <a:path w="3090" h="2799" extrusionOk="0">
                    <a:moveTo>
                      <a:pt x="1509" y="0"/>
                    </a:moveTo>
                    <a:cubicBezTo>
                      <a:pt x="1128" y="0"/>
                      <a:pt x="756" y="155"/>
                      <a:pt x="487" y="442"/>
                    </a:cubicBezTo>
                    <a:cubicBezTo>
                      <a:pt x="101" y="855"/>
                      <a:pt x="0" y="1460"/>
                      <a:pt x="234" y="1976"/>
                    </a:cubicBezTo>
                    <a:cubicBezTo>
                      <a:pt x="461" y="2477"/>
                      <a:pt x="959" y="2798"/>
                      <a:pt x="1507" y="2798"/>
                    </a:cubicBezTo>
                    <a:cubicBezTo>
                      <a:pt x="1523" y="2798"/>
                      <a:pt x="1538" y="2798"/>
                      <a:pt x="1553" y="2797"/>
                    </a:cubicBezTo>
                    <a:cubicBezTo>
                      <a:pt x="2118" y="2779"/>
                      <a:pt x="2618" y="2422"/>
                      <a:pt x="2817" y="1892"/>
                    </a:cubicBezTo>
                    <a:cubicBezTo>
                      <a:pt x="3089" y="1169"/>
                      <a:pt x="2724" y="362"/>
                      <a:pt x="2002" y="90"/>
                    </a:cubicBezTo>
                    <a:cubicBezTo>
                      <a:pt x="1841" y="29"/>
                      <a:pt x="1674" y="0"/>
                      <a:pt x="1509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Google Shape;3276;p101">
                <a:extLst>
                  <a:ext uri="{FF2B5EF4-FFF2-40B4-BE49-F238E27FC236}">
                    <a16:creationId xmlns:a16="http://schemas.microsoft.com/office/drawing/2014/main" id="{EBE85C23-D0A6-44AC-ABCB-35BB7D21001F}"/>
                  </a:ext>
                </a:extLst>
              </p:cNvPr>
              <p:cNvSpPr/>
              <p:nvPr/>
            </p:nvSpPr>
            <p:spPr>
              <a:xfrm>
                <a:off x="4764000" y="756275"/>
                <a:ext cx="129500" cy="76575"/>
              </a:xfrm>
              <a:custGeom>
                <a:avLst/>
                <a:gdLst/>
                <a:ahLst/>
                <a:cxnLst/>
                <a:rect l="l" t="t" r="r" b="b"/>
                <a:pathLst>
                  <a:path w="5180" h="3063" extrusionOk="0">
                    <a:moveTo>
                      <a:pt x="1783" y="1"/>
                    </a:moveTo>
                    <a:cubicBezTo>
                      <a:pt x="1639" y="1"/>
                      <a:pt x="1498" y="11"/>
                      <a:pt x="1362" y="34"/>
                    </a:cubicBezTo>
                    <a:cubicBezTo>
                      <a:pt x="307" y="208"/>
                      <a:pt x="1" y="1019"/>
                      <a:pt x="679" y="1847"/>
                    </a:cubicBezTo>
                    <a:cubicBezTo>
                      <a:pt x="1270" y="2567"/>
                      <a:pt x="2414" y="3062"/>
                      <a:pt x="3397" y="3062"/>
                    </a:cubicBezTo>
                    <a:cubicBezTo>
                      <a:pt x="3542" y="3062"/>
                      <a:pt x="3684" y="3052"/>
                      <a:pt x="3819" y="3029"/>
                    </a:cubicBezTo>
                    <a:cubicBezTo>
                      <a:pt x="4874" y="2856"/>
                      <a:pt x="5180" y="2043"/>
                      <a:pt x="4502" y="1217"/>
                    </a:cubicBezTo>
                    <a:cubicBezTo>
                      <a:pt x="3911" y="496"/>
                      <a:pt x="2767" y="1"/>
                      <a:pt x="1783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Google Shape;3277;p101">
                <a:extLst>
                  <a:ext uri="{FF2B5EF4-FFF2-40B4-BE49-F238E27FC236}">
                    <a16:creationId xmlns:a16="http://schemas.microsoft.com/office/drawing/2014/main" id="{E32C73D1-22AB-4853-A541-43EBB0D1C37A}"/>
                  </a:ext>
                </a:extLst>
              </p:cNvPr>
              <p:cNvSpPr/>
              <p:nvPr/>
            </p:nvSpPr>
            <p:spPr>
              <a:xfrm>
                <a:off x="4766750" y="742600"/>
                <a:ext cx="133475" cy="789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3157" extrusionOk="0">
                    <a:moveTo>
                      <a:pt x="1837" y="0"/>
                    </a:moveTo>
                    <a:cubicBezTo>
                      <a:pt x="1688" y="0"/>
                      <a:pt x="1543" y="11"/>
                      <a:pt x="1404" y="34"/>
                    </a:cubicBezTo>
                    <a:cubicBezTo>
                      <a:pt x="316" y="213"/>
                      <a:pt x="1" y="1050"/>
                      <a:pt x="700" y="1903"/>
                    </a:cubicBezTo>
                    <a:cubicBezTo>
                      <a:pt x="1309" y="2645"/>
                      <a:pt x="2488" y="3156"/>
                      <a:pt x="3502" y="3156"/>
                    </a:cubicBezTo>
                    <a:cubicBezTo>
                      <a:pt x="3651" y="3156"/>
                      <a:pt x="3796" y="3145"/>
                      <a:pt x="3936" y="3122"/>
                    </a:cubicBezTo>
                    <a:cubicBezTo>
                      <a:pt x="5023" y="2943"/>
                      <a:pt x="5339" y="2106"/>
                      <a:pt x="4640" y="1253"/>
                    </a:cubicBezTo>
                    <a:cubicBezTo>
                      <a:pt x="4030" y="511"/>
                      <a:pt x="2850" y="0"/>
                      <a:pt x="1837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2" name="Google Shape;3278;p101">
                <a:extLst>
                  <a:ext uri="{FF2B5EF4-FFF2-40B4-BE49-F238E27FC236}">
                    <a16:creationId xmlns:a16="http://schemas.microsoft.com/office/drawing/2014/main" id="{E007514E-F2F9-4A31-998A-6AEF603AE9DF}"/>
                  </a:ext>
                </a:extLst>
              </p:cNvPr>
              <p:cNvSpPr/>
              <p:nvPr/>
            </p:nvSpPr>
            <p:spPr>
              <a:xfrm>
                <a:off x="4769550" y="728500"/>
                <a:ext cx="137550" cy="81325"/>
              </a:xfrm>
              <a:custGeom>
                <a:avLst/>
                <a:gdLst/>
                <a:ahLst/>
                <a:cxnLst/>
                <a:rect l="l" t="t" r="r" b="b"/>
                <a:pathLst>
                  <a:path w="5502" h="3253" extrusionOk="0">
                    <a:moveTo>
                      <a:pt x="1895" y="0"/>
                    </a:moveTo>
                    <a:cubicBezTo>
                      <a:pt x="1741" y="0"/>
                      <a:pt x="1591" y="11"/>
                      <a:pt x="1447" y="35"/>
                    </a:cubicBezTo>
                    <a:cubicBezTo>
                      <a:pt x="326" y="220"/>
                      <a:pt x="1" y="1082"/>
                      <a:pt x="722" y="1961"/>
                    </a:cubicBezTo>
                    <a:cubicBezTo>
                      <a:pt x="1350" y="2727"/>
                      <a:pt x="2566" y="3253"/>
                      <a:pt x="3611" y="3253"/>
                    </a:cubicBezTo>
                    <a:cubicBezTo>
                      <a:pt x="3764" y="3253"/>
                      <a:pt x="3913" y="3241"/>
                      <a:pt x="4056" y="3218"/>
                    </a:cubicBezTo>
                    <a:cubicBezTo>
                      <a:pt x="5178" y="3033"/>
                      <a:pt x="5502" y="2171"/>
                      <a:pt x="4782" y="1291"/>
                    </a:cubicBezTo>
                    <a:cubicBezTo>
                      <a:pt x="4154" y="526"/>
                      <a:pt x="2939" y="0"/>
                      <a:pt x="1895" y="0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Google Shape;3279;p101">
                <a:extLst>
                  <a:ext uri="{FF2B5EF4-FFF2-40B4-BE49-F238E27FC236}">
                    <a16:creationId xmlns:a16="http://schemas.microsoft.com/office/drawing/2014/main" id="{B0DAE306-8F2C-4606-A8FE-0575A10E0663}"/>
                  </a:ext>
                </a:extLst>
              </p:cNvPr>
              <p:cNvSpPr/>
              <p:nvPr/>
            </p:nvSpPr>
            <p:spPr>
              <a:xfrm>
                <a:off x="4772450" y="713950"/>
                <a:ext cx="141800" cy="83850"/>
              </a:xfrm>
              <a:custGeom>
                <a:avLst/>
                <a:gdLst/>
                <a:ahLst/>
                <a:cxnLst/>
                <a:rect l="l" t="t" r="r" b="b"/>
                <a:pathLst>
                  <a:path w="5672" h="3354" extrusionOk="0">
                    <a:moveTo>
                      <a:pt x="1953" y="1"/>
                    </a:moveTo>
                    <a:cubicBezTo>
                      <a:pt x="1794" y="1"/>
                      <a:pt x="1640" y="13"/>
                      <a:pt x="1491" y="37"/>
                    </a:cubicBezTo>
                    <a:cubicBezTo>
                      <a:pt x="336" y="227"/>
                      <a:pt x="0" y="1115"/>
                      <a:pt x="743" y="2021"/>
                    </a:cubicBezTo>
                    <a:cubicBezTo>
                      <a:pt x="1391" y="2811"/>
                      <a:pt x="2643" y="3353"/>
                      <a:pt x="3719" y="3353"/>
                    </a:cubicBezTo>
                    <a:cubicBezTo>
                      <a:pt x="3877" y="3353"/>
                      <a:pt x="4032" y="3341"/>
                      <a:pt x="4181" y="3317"/>
                    </a:cubicBezTo>
                    <a:cubicBezTo>
                      <a:pt x="5336" y="3126"/>
                      <a:pt x="5671" y="2238"/>
                      <a:pt x="4928" y="1333"/>
                    </a:cubicBezTo>
                    <a:cubicBezTo>
                      <a:pt x="4282" y="543"/>
                      <a:pt x="3029" y="1"/>
                      <a:pt x="1953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Google Shape;3280;p101">
                <a:extLst>
                  <a:ext uri="{FF2B5EF4-FFF2-40B4-BE49-F238E27FC236}">
                    <a16:creationId xmlns:a16="http://schemas.microsoft.com/office/drawing/2014/main" id="{B9FEDF7F-3E4A-46FB-90E5-9E9DF74A1676}"/>
                  </a:ext>
                </a:extLst>
              </p:cNvPr>
              <p:cNvSpPr/>
              <p:nvPr/>
            </p:nvSpPr>
            <p:spPr>
              <a:xfrm>
                <a:off x="4776175" y="699400"/>
                <a:ext cx="144700" cy="85550"/>
              </a:xfrm>
              <a:custGeom>
                <a:avLst/>
                <a:gdLst/>
                <a:ahLst/>
                <a:cxnLst/>
                <a:rect l="l" t="t" r="r" b="b"/>
                <a:pathLst>
                  <a:path w="5788" h="3422" extrusionOk="0">
                    <a:moveTo>
                      <a:pt x="1993" y="1"/>
                    </a:moveTo>
                    <a:cubicBezTo>
                      <a:pt x="1831" y="1"/>
                      <a:pt x="1673" y="13"/>
                      <a:pt x="1521" y="38"/>
                    </a:cubicBezTo>
                    <a:cubicBezTo>
                      <a:pt x="341" y="232"/>
                      <a:pt x="0" y="1138"/>
                      <a:pt x="759" y="2063"/>
                    </a:cubicBezTo>
                    <a:cubicBezTo>
                      <a:pt x="1418" y="2868"/>
                      <a:pt x="2697" y="3422"/>
                      <a:pt x="3795" y="3422"/>
                    </a:cubicBezTo>
                    <a:cubicBezTo>
                      <a:pt x="3957" y="3422"/>
                      <a:pt x="4115" y="3410"/>
                      <a:pt x="4266" y="3385"/>
                    </a:cubicBezTo>
                    <a:cubicBezTo>
                      <a:pt x="5445" y="3190"/>
                      <a:pt x="5787" y="2283"/>
                      <a:pt x="5029" y="1359"/>
                    </a:cubicBezTo>
                    <a:cubicBezTo>
                      <a:pt x="4368" y="554"/>
                      <a:pt x="3091" y="1"/>
                      <a:pt x="1993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Google Shape;3281;p101">
                <a:extLst>
                  <a:ext uri="{FF2B5EF4-FFF2-40B4-BE49-F238E27FC236}">
                    <a16:creationId xmlns:a16="http://schemas.microsoft.com/office/drawing/2014/main" id="{CFE085E3-0118-4AA7-ADC9-7688200E7A6D}"/>
                  </a:ext>
                </a:extLst>
              </p:cNvPr>
              <p:cNvSpPr/>
              <p:nvPr/>
            </p:nvSpPr>
            <p:spPr>
              <a:xfrm>
                <a:off x="4721300" y="375575"/>
                <a:ext cx="390925" cy="397950"/>
              </a:xfrm>
              <a:custGeom>
                <a:avLst/>
                <a:gdLst/>
                <a:ahLst/>
                <a:cxnLst/>
                <a:rect l="l" t="t" r="r" b="b"/>
                <a:pathLst>
                  <a:path w="15637" h="15918" extrusionOk="0">
                    <a:moveTo>
                      <a:pt x="8103" y="1"/>
                    </a:moveTo>
                    <a:cubicBezTo>
                      <a:pt x="5409" y="1"/>
                      <a:pt x="2872" y="1646"/>
                      <a:pt x="1866" y="4317"/>
                    </a:cubicBezTo>
                    <a:cubicBezTo>
                      <a:pt x="1" y="9267"/>
                      <a:pt x="3775" y="11628"/>
                      <a:pt x="3024" y="13623"/>
                    </a:cubicBezTo>
                    <a:cubicBezTo>
                      <a:pt x="2904" y="13941"/>
                      <a:pt x="2995" y="14338"/>
                      <a:pt x="3323" y="14739"/>
                    </a:cubicBezTo>
                    <a:cubicBezTo>
                      <a:pt x="3897" y="15438"/>
                      <a:pt x="5006" y="15917"/>
                      <a:pt x="5959" y="15917"/>
                    </a:cubicBezTo>
                    <a:cubicBezTo>
                      <a:pt x="6098" y="15917"/>
                      <a:pt x="6234" y="15907"/>
                      <a:pt x="6365" y="15886"/>
                    </a:cubicBezTo>
                    <a:cubicBezTo>
                      <a:pt x="6877" y="15801"/>
                      <a:pt x="7207" y="15562"/>
                      <a:pt x="7327" y="15244"/>
                    </a:cubicBezTo>
                    <a:cubicBezTo>
                      <a:pt x="8078" y="13250"/>
                      <a:pt x="12472" y="13966"/>
                      <a:pt x="14338" y="9016"/>
                    </a:cubicBezTo>
                    <a:cubicBezTo>
                      <a:pt x="15636" y="5572"/>
                      <a:pt x="13896" y="1729"/>
                      <a:pt x="10452" y="431"/>
                    </a:cubicBezTo>
                    <a:cubicBezTo>
                      <a:pt x="9678" y="139"/>
                      <a:pt x="8884" y="1"/>
                      <a:pt x="8103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Google Shape;3282;p101">
                <a:extLst>
                  <a:ext uri="{FF2B5EF4-FFF2-40B4-BE49-F238E27FC236}">
                    <a16:creationId xmlns:a16="http://schemas.microsoft.com/office/drawing/2014/main" id="{343E876C-4F1D-48A7-8E67-05955F19608F}"/>
                  </a:ext>
                </a:extLst>
              </p:cNvPr>
              <p:cNvSpPr/>
              <p:nvPr/>
            </p:nvSpPr>
            <p:spPr>
              <a:xfrm>
                <a:off x="4803975" y="707200"/>
                <a:ext cx="943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3775" h="2233" extrusionOk="0">
                    <a:moveTo>
                      <a:pt x="1300" y="1"/>
                    </a:moveTo>
                    <a:cubicBezTo>
                      <a:pt x="1195" y="1"/>
                      <a:pt x="1092" y="9"/>
                      <a:pt x="993" y="25"/>
                    </a:cubicBezTo>
                    <a:cubicBezTo>
                      <a:pt x="223" y="152"/>
                      <a:pt x="0" y="743"/>
                      <a:pt x="495" y="1346"/>
                    </a:cubicBezTo>
                    <a:cubicBezTo>
                      <a:pt x="926" y="1872"/>
                      <a:pt x="1759" y="2232"/>
                      <a:pt x="2475" y="2232"/>
                    </a:cubicBezTo>
                    <a:cubicBezTo>
                      <a:pt x="2581" y="2232"/>
                      <a:pt x="2684" y="2225"/>
                      <a:pt x="2783" y="2208"/>
                    </a:cubicBezTo>
                    <a:cubicBezTo>
                      <a:pt x="3552" y="2081"/>
                      <a:pt x="3775" y="1489"/>
                      <a:pt x="3280" y="887"/>
                    </a:cubicBezTo>
                    <a:cubicBezTo>
                      <a:pt x="2850" y="362"/>
                      <a:pt x="2016" y="1"/>
                      <a:pt x="1300" y="1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Google Shape;3283;p101">
                <a:extLst>
                  <a:ext uri="{FF2B5EF4-FFF2-40B4-BE49-F238E27FC236}">
                    <a16:creationId xmlns:a16="http://schemas.microsoft.com/office/drawing/2014/main" id="{58AF67BC-7230-4B15-82DB-943261603839}"/>
                  </a:ext>
                </a:extLst>
              </p:cNvPr>
              <p:cNvSpPr/>
              <p:nvPr/>
            </p:nvSpPr>
            <p:spPr>
              <a:xfrm>
                <a:off x="4822050" y="538225"/>
                <a:ext cx="164575" cy="201250"/>
              </a:xfrm>
              <a:custGeom>
                <a:avLst/>
                <a:gdLst/>
                <a:ahLst/>
                <a:cxnLst/>
                <a:rect l="l" t="t" r="r" b="b"/>
                <a:pathLst>
                  <a:path w="6583" h="8050" extrusionOk="0">
                    <a:moveTo>
                      <a:pt x="3871" y="452"/>
                    </a:moveTo>
                    <a:cubicBezTo>
                      <a:pt x="3895" y="452"/>
                      <a:pt x="3923" y="457"/>
                      <a:pt x="3955" y="469"/>
                    </a:cubicBezTo>
                    <a:cubicBezTo>
                      <a:pt x="4063" y="511"/>
                      <a:pt x="4080" y="569"/>
                      <a:pt x="4075" y="645"/>
                    </a:cubicBezTo>
                    <a:cubicBezTo>
                      <a:pt x="4061" y="818"/>
                      <a:pt x="3914" y="1052"/>
                      <a:pt x="3652" y="1277"/>
                    </a:cubicBezTo>
                    <a:cubicBezTo>
                      <a:pt x="3603" y="935"/>
                      <a:pt x="3647" y="662"/>
                      <a:pt x="3751" y="523"/>
                    </a:cubicBezTo>
                    <a:cubicBezTo>
                      <a:pt x="3782" y="480"/>
                      <a:pt x="3817" y="452"/>
                      <a:pt x="3871" y="452"/>
                    </a:cubicBezTo>
                    <a:close/>
                    <a:moveTo>
                      <a:pt x="741" y="1031"/>
                    </a:moveTo>
                    <a:cubicBezTo>
                      <a:pt x="756" y="1031"/>
                      <a:pt x="770" y="1034"/>
                      <a:pt x="782" y="1039"/>
                    </a:cubicBezTo>
                    <a:cubicBezTo>
                      <a:pt x="792" y="1043"/>
                      <a:pt x="803" y="1048"/>
                      <a:pt x="812" y="1054"/>
                    </a:cubicBezTo>
                    <a:cubicBezTo>
                      <a:pt x="943" y="1135"/>
                      <a:pt x="1087" y="1412"/>
                      <a:pt x="1156" y="1912"/>
                    </a:cubicBezTo>
                    <a:cubicBezTo>
                      <a:pt x="847" y="1815"/>
                      <a:pt x="644" y="1629"/>
                      <a:pt x="564" y="1431"/>
                    </a:cubicBezTo>
                    <a:cubicBezTo>
                      <a:pt x="540" y="1372"/>
                      <a:pt x="476" y="1174"/>
                      <a:pt x="632" y="1073"/>
                    </a:cubicBezTo>
                    <a:cubicBezTo>
                      <a:pt x="677" y="1042"/>
                      <a:pt x="712" y="1031"/>
                      <a:pt x="741" y="1031"/>
                    </a:cubicBezTo>
                    <a:close/>
                    <a:moveTo>
                      <a:pt x="5890" y="2980"/>
                    </a:moveTo>
                    <a:cubicBezTo>
                      <a:pt x="5905" y="2980"/>
                      <a:pt x="5919" y="2981"/>
                      <a:pt x="5932" y="2983"/>
                    </a:cubicBezTo>
                    <a:cubicBezTo>
                      <a:pt x="5978" y="2990"/>
                      <a:pt x="6026" y="3012"/>
                      <a:pt x="6055" y="3116"/>
                    </a:cubicBezTo>
                    <a:cubicBezTo>
                      <a:pt x="6105" y="3296"/>
                      <a:pt x="5926" y="3400"/>
                      <a:pt x="5869" y="3429"/>
                    </a:cubicBezTo>
                    <a:cubicBezTo>
                      <a:pt x="5778" y="3475"/>
                      <a:pt x="5668" y="3500"/>
                      <a:pt x="5547" y="3500"/>
                    </a:cubicBezTo>
                    <a:cubicBezTo>
                      <a:pt x="5412" y="3500"/>
                      <a:pt x="5262" y="3469"/>
                      <a:pt x="5108" y="3400"/>
                    </a:cubicBezTo>
                    <a:cubicBezTo>
                      <a:pt x="5456" y="3100"/>
                      <a:pt x="5730" y="2980"/>
                      <a:pt x="5890" y="2980"/>
                    </a:cubicBezTo>
                    <a:close/>
                    <a:moveTo>
                      <a:pt x="3872" y="0"/>
                    </a:moveTo>
                    <a:cubicBezTo>
                      <a:pt x="3682" y="0"/>
                      <a:pt x="3510" y="88"/>
                      <a:pt x="3388" y="253"/>
                    </a:cubicBezTo>
                    <a:cubicBezTo>
                      <a:pt x="3186" y="526"/>
                      <a:pt x="3127" y="1006"/>
                      <a:pt x="3248" y="1558"/>
                    </a:cubicBezTo>
                    <a:cubicBezTo>
                      <a:pt x="2964" y="1721"/>
                      <a:pt x="2614" y="1859"/>
                      <a:pt x="2202" y="1941"/>
                    </a:cubicBezTo>
                    <a:cubicBezTo>
                      <a:pt x="2036" y="1974"/>
                      <a:pt x="1866" y="1991"/>
                      <a:pt x="1697" y="1991"/>
                    </a:cubicBezTo>
                    <a:cubicBezTo>
                      <a:pt x="1672" y="1991"/>
                      <a:pt x="1648" y="1991"/>
                      <a:pt x="1623" y="1990"/>
                    </a:cubicBezTo>
                    <a:cubicBezTo>
                      <a:pt x="1554" y="1327"/>
                      <a:pt x="1359" y="861"/>
                      <a:pt x="1050" y="669"/>
                    </a:cubicBezTo>
                    <a:cubicBezTo>
                      <a:pt x="953" y="609"/>
                      <a:pt x="849" y="580"/>
                      <a:pt x="743" y="580"/>
                    </a:cubicBezTo>
                    <a:cubicBezTo>
                      <a:pt x="622" y="580"/>
                      <a:pt x="499" y="618"/>
                      <a:pt x="383" y="694"/>
                    </a:cubicBezTo>
                    <a:cubicBezTo>
                      <a:pt x="97" y="882"/>
                      <a:pt x="1" y="1246"/>
                      <a:pt x="145" y="1602"/>
                    </a:cubicBezTo>
                    <a:cubicBezTo>
                      <a:pt x="290" y="1957"/>
                      <a:pt x="650" y="2271"/>
                      <a:pt x="1195" y="2392"/>
                    </a:cubicBezTo>
                    <a:cubicBezTo>
                      <a:pt x="1204" y="2703"/>
                      <a:pt x="1189" y="3071"/>
                      <a:pt x="1138" y="3498"/>
                    </a:cubicBezTo>
                    <a:cubicBezTo>
                      <a:pt x="896" y="5506"/>
                      <a:pt x="268" y="7096"/>
                      <a:pt x="261" y="7111"/>
                    </a:cubicBezTo>
                    <a:cubicBezTo>
                      <a:pt x="215" y="7228"/>
                      <a:pt x="271" y="7358"/>
                      <a:pt x="387" y="7406"/>
                    </a:cubicBezTo>
                    <a:cubicBezTo>
                      <a:pt x="415" y="7414"/>
                      <a:pt x="443" y="7419"/>
                      <a:pt x="470" y="7419"/>
                    </a:cubicBezTo>
                    <a:cubicBezTo>
                      <a:pt x="563" y="7419"/>
                      <a:pt x="645" y="7369"/>
                      <a:pt x="681" y="7280"/>
                    </a:cubicBezTo>
                    <a:cubicBezTo>
                      <a:pt x="708" y="7213"/>
                      <a:pt x="1339" y="5621"/>
                      <a:pt x="1586" y="3552"/>
                    </a:cubicBezTo>
                    <a:cubicBezTo>
                      <a:pt x="1633" y="3184"/>
                      <a:pt x="1653" y="2814"/>
                      <a:pt x="1649" y="2444"/>
                    </a:cubicBezTo>
                    <a:lnTo>
                      <a:pt x="1649" y="2444"/>
                    </a:lnTo>
                    <a:cubicBezTo>
                      <a:pt x="1660" y="2445"/>
                      <a:pt x="1670" y="2445"/>
                      <a:pt x="1681" y="2445"/>
                    </a:cubicBezTo>
                    <a:cubicBezTo>
                      <a:pt x="1886" y="2445"/>
                      <a:pt x="2090" y="2424"/>
                      <a:pt x="2290" y="2383"/>
                    </a:cubicBezTo>
                    <a:cubicBezTo>
                      <a:pt x="2670" y="2310"/>
                      <a:pt x="3038" y="2181"/>
                      <a:pt x="3379" y="2000"/>
                    </a:cubicBezTo>
                    <a:cubicBezTo>
                      <a:pt x="3516" y="2361"/>
                      <a:pt x="3707" y="2701"/>
                      <a:pt x="3944" y="3007"/>
                    </a:cubicBezTo>
                    <a:cubicBezTo>
                      <a:pt x="4075" y="3178"/>
                      <a:pt x="4222" y="3335"/>
                      <a:pt x="4385" y="3475"/>
                    </a:cubicBezTo>
                    <a:cubicBezTo>
                      <a:pt x="4138" y="3750"/>
                      <a:pt x="3909" y="4043"/>
                      <a:pt x="3701" y="4349"/>
                    </a:cubicBezTo>
                    <a:cubicBezTo>
                      <a:pt x="2521" y="6068"/>
                      <a:pt x="1946" y="7680"/>
                      <a:pt x="1921" y="7748"/>
                    </a:cubicBezTo>
                    <a:cubicBezTo>
                      <a:pt x="1881" y="7863"/>
                      <a:pt x="1940" y="7991"/>
                      <a:pt x="2056" y="8035"/>
                    </a:cubicBezTo>
                    <a:lnTo>
                      <a:pt x="2059" y="8037"/>
                    </a:lnTo>
                    <a:cubicBezTo>
                      <a:pt x="2084" y="8046"/>
                      <a:pt x="2110" y="8050"/>
                      <a:pt x="2135" y="8050"/>
                    </a:cubicBezTo>
                    <a:cubicBezTo>
                      <a:pt x="2228" y="8050"/>
                      <a:pt x="2315" y="7992"/>
                      <a:pt x="2348" y="7899"/>
                    </a:cubicBezTo>
                    <a:cubicBezTo>
                      <a:pt x="2354" y="7883"/>
                      <a:pt x="2928" y="6276"/>
                      <a:pt x="4075" y="4606"/>
                    </a:cubicBezTo>
                    <a:cubicBezTo>
                      <a:pt x="4317" y="4251"/>
                      <a:pt x="4548" y="3964"/>
                      <a:pt x="4761" y="3737"/>
                    </a:cubicBezTo>
                    <a:cubicBezTo>
                      <a:pt x="5033" y="3886"/>
                      <a:pt x="5303" y="3952"/>
                      <a:pt x="5547" y="3952"/>
                    </a:cubicBezTo>
                    <a:cubicBezTo>
                      <a:pt x="5741" y="3952"/>
                      <a:pt x="5920" y="3910"/>
                      <a:pt x="6072" y="3835"/>
                    </a:cubicBezTo>
                    <a:cubicBezTo>
                      <a:pt x="6414" y="3664"/>
                      <a:pt x="6582" y="3327"/>
                      <a:pt x="6491" y="2996"/>
                    </a:cubicBezTo>
                    <a:cubicBezTo>
                      <a:pt x="6422" y="2745"/>
                      <a:pt x="6245" y="2580"/>
                      <a:pt x="6007" y="2538"/>
                    </a:cubicBezTo>
                    <a:cubicBezTo>
                      <a:pt x="5968" y="2532"/>
                      <a:pt x="5928" y="2528"/>
                      <a:pt x="5887" y="2528"/>
                    </a:cubicBezTo>
                    <a:cubicBezTo>
                      <a:pt x="5550" y="2528"/>
                      <a:pt x="5141" y="2748"/>
                      <a:pt x="4704" y="3152"/>
                    </a:cubicBezTo>
                    <a:cubicBezTo>
                      <a:pt x="4555" y="3028"/>
                      <a:pt x="4420" y="2887"/>
                      <a:pt x="4302" y="2732"/>
                    </a:cubicBezTo>
                    <a:cubicBezTo>
                      <a:pt x="4047" y="2399"/>
                      <a:pt x="3875" y="2064"/>
                      <a:pt x="3768" y="1755"/>
                    </a:cubicBezTo>
                    <a:cubicBezTo>
                      <a:pt x="4225" y="1419"/>
                      <a:pt x="4498" y="1021"/>
                      <a:pt x="4525" y="682"/>
                    </a:cubicBezTo>
                    <a:cubicBezTo>
                      <a:pt x="4550" y="391"/>
                      <a:pt x="4396" y="153"/>
                      <a:pt x="4115" y="46"/>
                    </a:cubicBezTo>
                    <a:cubicBezTo>
                      <a:pt x="4032" y="15"/>
                      <a:pt x="3951" y="0"/>
                      <a:pt x="387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Google Shape;3284;p101">
                <a:extLst>
                  <a:ext uri="{FF2B5EF4-FFF2-40B4-BE49-F238E27FC236}">
                    <a16:creationId xmlns:a16="http://schemas.microsoft.com/office/drawing/2014/main" id="{A5E8BC31-C7AE-4770-BA16-6A527183EB2E}"/>
                  </a:ext>
                </a:extLst>
              </p:cNvPr>
              <p:cNvSpPr/>
              <p:nvPr/>
            </p:nvSpPr>
            <p:spPr>
              <a:xfrm>
                <a:off x="4994550" y="252350"/>
                <a:ext cx="44275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1771" h="3001" extrusionOk="0">
                    <a:moveTo>
                      <a:pt x="1279" y="0"/>
                    </a:moveTo>
                    <a:cubicBezTo>
                      <a:pt x="1102" y="0"/>
                      <a:pt x="935" y="109"/>
                      <a:pt x="870" y="285"/>
                    </a:cubicBezTo>
                    <a:lnTo>
                      <a:pt x="83" y="2414"/>
                    </a:lnTo>
                    <a:cubicBezTo>
                      <a:pt x="0" y="2639"/>
                      <a:pt x="116" y="2889"/>
                      <a:pt x="341" y="2972"/>
                    </a:cubicBezTo>
                    <a:cubicBezTo>
                      <a:pt x="378" y="2986"/>
                      <a:pt x="416" y="2995"/>
                      <a:pt x="456" y="2999"/>
                    </a:cubicBezTo>
                    <a:cubicBezTo>
                      <a:pt x="468" y="3000"/>
                      <a:pt x="480" y="3000"/>
                      <a:pt x="492" y="3000"/>
                    </a:cubicBezTo>
                    <a:cubicBezTo>
                      <a:pt x="672" y="3000"/>
                      <a:pt x="837" y="2888"/>
                      <a:pt x="900" y="2715"/>
                    </a:cubicBezTo>
                    <a:lnTo>
                      <a:pt x="1687" y="587"/>
                    </a:lnTo>
                    <a:cubicBezTo>
                      <a:pt x="1771" y="361"/>
                      <a:pt x="1655" y="111"/>
                      <a:pt x="1430" y="27"/>
                    </a:cubicBezTo>
                    <a:cubicBezTo>
                      <a:pt x="1380" y="9"/>
                      <a:pt x="1329" y="0"/>
                      <a:pt x="1279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9" name="Google Shape;3285;p101">
                <a:extLst>
                  <a:ext uri="{FF2B5EF4-FFF2-40B4-BE49-F238E27FC236}">
                    <a16:creationId xmlns:a16="http://schemas.microsoft.com/office/drawing/2014/main" id="{D18ADB8C-6038-4797-B81A-346871983070}"/>
                  </a:ext>
                </a:extLst>
              </p:cNvPr>
              <p:cNvSpPr/>
              <p:nvPr/>
            </p:nvSpPr>
            <p:spPr>
              <a:xfrm>
                <a:off x="4860725" y="238100"/>
                <a:ext cx="33250" cy="77750"/>
              </a:xfrm>
              <a:custGeom>
                <a:avLst/>
                <a:gdLst/>
                <a:ahLst/>
                <a:cxnLst/>
                <a:rect l="l" t="t" r="r" b="b"/>
                <a:pathLst>
                  <a:path w="1330" h="3110" extrusionOk="0">
                    <a:moveTo>
                      <a:pt x="471" y="0"/>
                    </a:moveTo>
                    <a:cubicBezTo>
                      <a:pt x="446" y="0"/>
                      <a:pt x="421" y="3"/>
                      <a:pt x="396" y="7"/>
                    </a:cubicBezTo>
                    <a:cubicBezTo>
                      <a:pt x="160" y="47"/>
                      <a:pt x="0" y="273"/>
                      <a:pt x="42" y="511"/>
                    </a:cubicBezTo>
                    <a:lnTo>
                      <a:pt x="425" y="2747"/>
                    </a:lnTo>
                    <a:cubicBezTo>
                      <a:pt x="459" y="2941"/>
                      <a:pt x="619" y="3089"/>
                      <a:pt x="816" y="3107"/>
                    </a:cubicBezTo>
                    <a:cubicBezTo>
                      <a:pt x="829" y="3109"/>
                      <a:pt x="841" y="3109"/>
                      <a:pt x="854" y="3109"/>
                    </a:cubicBezTo>
                    <a:cubicBezTo>
                      <a:pt x="1120" y="3109"/>
                      <a:pt x="1329" y="2868"/>
                      <a:pt x="1283" y="2599"/>
                    </a:cubicBezTo>
                    <a:lnTo>
                      <a:pt x="900" y="363"/>
                    </a:lnTo>
                    <a:cubicBezTo>
                      <a:pt x="863" y="150"/>
                      <a:pt x="679" y="0"/>
                      <a:pt x="471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Google Shape;3286;p101">
                <a:extLst>
                  <a:ext uri="{FF2B5EF4-FFF2-40B4-BE49-F238E27FC236}">
                    <a16:creationId xmlns:a16="http://schemas.microsoft.com/office/drawing/2014/main" id="{CBC979A7-9215-404B-AA34-BCCD65F2550E}"/>
                  </a:ext>
                </a:extLst>
              </p:cNvPr>
              <p:cNvSpPr/>
              <p:nvPr/>
            </p:nvSpPr>
            <p:spPr>
              <a:xfrm>
                <a:off x="4719625" y="302650"/>
                <a:ext cx="60300" cy="65575"/>
              </a:xfrm>
              <a:custGeom>
                <a:avLst/>
                <a:gdLst/>
                <a:ahLst/>
                <a:cxnLst/>
                <a:rect l="l" t="t" r="r" b="b"/>
                <a:pathLst>
                  <a:path w="2412" h="2623" extrusionOk="0">
                    <a:moveTo>
                      <a:pt x="489" y="0"/>
                    </a:moveTo>
                    <a:cubicBezTo>
                      <a:pt x="391" y="0"/>
                      <a:pt x="293" y="33"/>
                      <a:pt x="211" y="101"/>
                    </a:cubicBezTo>
                    <a:cubicBezTo>
                      <a:pt x="24" y="256"/>
                      <a:pt x="1" y="536"/>
                      <a:pt x="159" y="720"/>
                    </a:cubicBezTo>
                    <a:lnTo>
                      <a:pt x="1610" y="2466"/>
                    </a:lnTo>
                    <a:cubicBezTo>
                      <a:pt x="1683" y="2555"/>
                      <a:pt x="1791" y="2610"/>
                      <a:pt x="1907" y="2621"/>
                    </a:cubicBezTo>
                    <a:cubicBezTo>
                      <a:pt x="1919" y="2622"/>
                      <a:pt x="1932" y="2622"/>
                      <a:pt x="1944" y="2622"/>
                    </a:cubicBezTo>
                    <a:cubicBezTo>
                      <a:pt x="2106" y="2622"/>
                      <a:pt x="2254" y="2533"/>
                      <a:pt x="2331" y="2388"/>
                    </a:cubicBezTo>
                    <a:cubicBezTo>
                      <a:pt x="2412" y="2234"/>
                      <a:pt x="2392" y="2044"/>
                      <a:pt x="2279" y="1909"/>
                    </a:cubicBezTo>
                    <a:lnTo>
                      <a:pt x="828" y="164"/>
                    </a:lnTo>
                    <a:cubicBezTo>
                      <a:pt x="743" y="56"/>
                      <a:pt x="617" y="0"/>
                      <a:pt x="489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Google Shape;3287;p101">
                <a:extLst>
                  <a:ext uri="{FF2B5EF4-FFF2-40B4-BE49-F238E27FC236}">
                    <a16:creationId xmlns:a16="http://schemas.microsoft.com/office/drawing/2014/main" id="{E3447AD3-828C-4E31-B295-03ECC1332780}"/>
                  </a:ext>
                </a:extLst>
              </p:cNvPr>
              <p:cNvSpPr/>
              <p:nvPr/>
            </p:nvSpPr>
            <p:spPr>
              <a:xfrm>
                <a:off x="4630150" y="429025"/>
                <a:ext cx="77525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660" extrusionOk="0">
                    <a:moveTo>
                      <a:pt x="494" y="0"/>
                    </a:moveTo>
                    <a:cubicBezTo>
                      <a:pt x="317" y="0"/>
                      <a:pt x="150" y="109"/>
                      <a:pt x="85" y="285"/>
                    </a:cubicBezTo>
                    <a:cubicBezTo>
                      <a:pt x="1" y="513"/>
                      <a:pt x="120" y="765"/>
                      <a:pt x="348" y="846"/>
                    </a:cubicBezTo>
                    <a:lnTo>
                      <a:pt x="2477" y="1633"/>
                    </a:lnTo>
                    <a:cubicBezTo>
                      <a:pt x="2514" y="1647"/>
                      <a:pt x="2552" y="1655"/>
                      <a:pt x="2591" y="1658"/>
                    </a:cubicBezTo>
                    <a:cubicBezTo>
                      <a:pt x="2603" y="1659"/>
                      <a:pt x="2616" y="1660"/>
                      <a:pt x="2628" y="1660"/>
                    </a:cubicBezTo>
                    <a:cubicBezTo>
                      <a:pt x="2830" y="1660"/>
                      <a:pt x="3008" y="1520"/>
                      <a:pt x="3053" y="1319"/>
                    </a:cubicBezTo>
                    <a:cubicBezTo>
                      <a:pt x="3100" y="1107"/>
                      <a:pt x="2983" y="892"/>
                      <a:pt x="2779" y="817"/>
                    </a:cubicBezTo>
                    <a:lnTo>
                      <a:pt x="650" y="30"/>
                    </a:lnTo>
                    <a:cubicBezTo>
                      <a:pt x="599" y="10"/>
                      <a:pt x="546" y="0"/>
                      <a:pt x="494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Google Shape;3288;p101">
                <a:extLst>
                  <a:ext uri="{FF2B5EF4-FFF2-40B4-BE49-F238E27FC236}">
                    <a16:creationId xmlns:a16="http://schemas.microsoft.com/office/drawing/2014/main" id="{65A0EBF3-DE48-43DB-9ADE-91D28580C7BE}"/>
                  </a:ext>
                </a:extLst>
              </p:cNvPr>
              <p:cNvSpPr/>
              <p:nvPr/>
            </p:nvSpPr>
            <p:spPr>
              <a:xfrm>
                <a:off x="5065550" y="719025"/>
                <a:ext cx="60050" cy="65275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2611" extrusionOk="0">
                    <a:moveTo>
                      <a:pt x="489" y="1"/>
                    </a:moveTo>
                    <a:cubicBezTo>
                      <a:pt x="390" y="1"/>
                      <a:pt x="292" y="34"/>
                      <a:pt x="211" y="101"/>
                    </a:cubicBezTo>
                    <a:cubicBezTo>
                      <a:pt x="29" y="252"/>
                      <a:pt x="1" y="523"/>
                      <a:pt x="150" y="708"/>
                    </a:cubicBezTo>
                    <a:lnTo>
                      <a:pt x="1600" y="2454"/>
                    </a:lnTo>
                    <a:cubicBezTo>
                      <a:pt x="1674" y="2543"/>
                      <a:pt x="1781" y="2598"/>
                      <a:pt x="1897" y="2609"/>
                    </a:cubicBezTo>
                    <a:cubicBezTo>
                      <a:pt x="1910" y="2610"/>
                      <a:pt x="1922" y="2610"/>
                      <a:pt x="1935" y="2610"/>
                    </a:cubicBezTo>
                    <a:cubicBezTo>
                      <a:pt x="2095" y="2610"/>
                      <a:pt x="2244" y="2521"/>
                      <a:pt x="2320" y="2377"/>
                    </a:cubicBezTo>
                    <a:cubicBezTo>
                      <a:pt x="2401" y="2222"/>
                      <a:pt x="2382" y="2032"/>
                      <a:pt x="2269" y="1897"/>
                    </a:cubicBezTo>
                    <a:lnTo>
                      <a:pt x="819" y="152"/>
                    </a:lnTo>
                    <a:cubicBezTo>
                      <a:pt x="733" y="52"/>
                      <a:pt x="611" y="1"/>
                      <a:pt x="489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Google Shape;3289;p101">
                <a:extLst>
                  <a:ext uri="{FF2B5EF4-FFF2-40B4-BE49-F238E27FC236}">
                    <a16:creationId xmlns:a16="http://schemas.microsoft.com/office/drawing/2014/main" id="{314D8C0A-4A76-4BA0-BDB1-B55966156E01}"/>
                  </a:ext>
                </a:extLst>
              </p:cNvPr>
              <p:cNvSpPr/>
              <p:nvPr/>
            </p:nvSpPr>
            <p:spPr>
              <a:xfrm>
                <a:off x="5137550" y="616525"/>
                <a:ext cx="77525" cy="41525"/>
              </a:xfrm>
              <a:custGeom>
                <a:avLst/>
                <a:gdLst/>
                <a:ahLst/>
                <a:cxnLst/>
                <a:rect l="l" t="t" r="r" b="b"/>
                <a:pathLst>
                  <a:path w="3101" h="1661" extrusionOk="0">
                    <a:moveTo>
                      <a:pt x="493" y="1"/>
                    </a:moveTo>
                    <a:cubicBezTo>
                      <a:pt x="316" y="1"/>
                      <a:pt x="150" y="109"/>
                      <a:pt x="85" y="284"/>
                    </a:cubicBezTo>
                    <a:cubicBezTo>
                      <a:pt x="1" y="512"/>
                      <a:pt x="120" y="765"/>
                      <a:pt x="349" y="846"/>
                    </a:cubicBezTo>
                    <a:lnTo>
                      <a:pt x="2477" y="1633"/>
                    </a:lnTo>
                    <a:cubicBezTo>
                      <a:pt x="2514" y="1646"/>
                      <a:pt x="2553" y="1655"/>
                      <a:pt x="2591" y="1659"/>
                    </a:cubicBezTo>
                    <a:cubicBezTo>
                      <a:pt x="2603" y="1660"/>
                      <a:pt x="2616" y="1660"/>
                      <a:pt x="2628" y="1660"/>
                    </a:cubicBezTo>
                    <a:cubicBezTo>
                      <a:pt x="2830" y="1660"/>
                      <a:pt x="3008" y="1519"/>
                      <a:pt x="3053" y="1319"/>
                    </a:cubicBezTo>
                    <a:cubicBezTo>
                      <a:pt x="3100" y="1106"/>
                      <a:pt x="2984" y="891"/>
                      <a:pt x="2779" y="816"/>
                    </a:cubicBezTo>
                    <a:lnTo>
                      <a:pt x="650" y="30"/>
                    </a:lnTo>
                    <a:cubicBezTo>
                      <a:pt x="599" y="10"/>
                      <a:pt x="545" y="1"/>
                      <a:pt x="493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Google Shape;3290;p101">
                <a:extLst>
                  <a:ext uri="{FF2B5EF4-FFF2-40B4-BE49-F238E27FC236}">
                    <a16:creationId xmlns:a16="http://schemas.microsoft.com/office/drawing/2014/main" id="{F66A4425-706F-486C-A90A-187A7A1F0444}"/>
                  </a:ext>
                </a:extLst>
              </p:cNvPr>
              <p:cNvSpPr/>
              <p:nvPr/>
            </p:nvSpPr>
            <p:spPr>
              <a:xfrm>
                <a:off x="5150475" y="482200"/>
                <a:ext cx="78775" cy="31375"/>
              </a:xfrm>
              <a:custGeom>
                <a:avLst/>
                <a:gdLst/>
                <a:ahLst/>
                <a:cxnLst/>
                <a:rect l="l" t="t" r="r" b="b"/>
                <a:pathLst>
                  <a:path w="3151" h="1255" extrusionOk="0">
                    <a:moveTo>
                      <a:pt x="2682" y="1"/>
                    </a:moveTo>
                    <a:cubicBezTo>
                      <a:pt x="2657" y="1"/>
                      <a:pt x="2633" y="3"/>
                      <a:pt x="2608" y="7"/>
                    </a:cubicBezTo>
                    <a:lnTo>
                      <a:pt x="370" y="390"/>
                    </a:lnTo>
                    <a:cubicBezTo>
                      <a:pt x="154" y="427"/>
                      <a:pt x="0" y="619"/>
                      <a:pt x="10" y="837"/>
                    </a:cubicBezTo>
                    <a:cubicBezTo>
                      <a:pt x="18" y="1055"/>
                      <a:pt x="188" y="1233"/>
                      <a:pt x="406" y="1253"/>
                    </a:cubicBezTo>
                    <a:cubicBezTo>
                      <a:pt x="418" y="1254"/>
                      <a:pt x="430" y="1255"/>
                      <a:pt x="442" y="1255"/>
                    </a:cubicBezTo>
                    <a:cubicBezTo>
                      <a:pt x="467" y="1255"/>
                      <a:pt x="492" y="1252"/>
                      <a:pt x="517" y="1248"/>
                    </a:cubicBezTo>
                    <a:lnTo>
                      <a:pt x="2754" y="865"/>
                    </a:lnTo>
                    <a:cubicBezTo>
                      <a:pt x="2991" y="824"/>
                      <a:pt x="3151" y="599"/>
                      <a:pt x="3109" y="362"/>
                    </a:cubicBezTo>
                    <a:cubicBezTo>
                      <a:pt x="3073" y="150"/>
                      <a:pt x="2890" y="1"/>
                      <a:pt x="2682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Google Shape;3291;p101">
                <a:extLst>
                  <a:ext uri="{FF2B5EF4-FFF2-40B4-BE49-F238E27FC236}">
                    <a16:creationId xmlns:a16="http://schemas.microsoft.com/office/drawing/2014/main" id="{0613B505-39F7-434D-907D-028FC9C10B46}"/>
                  </a:ext>
                </a:extLst>
              </p:cNvPr>
              <p:cNvSpPr/>
              <p:nvPr/>
            </p:nvSpPr>
            <p:spPr>
              <a:xfrm>
                <a:off x="5097425" y="341800"/>
                <a:ext cx="67400" cy="57950"/>
              </a:xfrm>
              <a:custGeom>
                <a:avLst/>
                <a:gdLst/>
                <a:ahLst/>
                <a:cxnLst/>
                <a:rect l="l" t="t" r="r" b="b"/>
                <a:pathLst>
                  <a:path w="2696" h="2318" extrusionOk="0">
                    <a:moveTo>
                      <a:pt x="2208" y="1"/>
                    </a:moveTo>
                    <a:cubicBezTo>
                      <a:pt x="2113" y="1"/>
                      <a:pt x="2016" y="32"/>
                      <a:pt x="1936" y="97"/>
                    </a:cubicBezTo>
                    <a:lnTo>
                      <a:pt x="191" y="1547"/>
                    </a:lnTo>
                    <a:cubicBezTo>
                      <a:pt x="55" y="1659"/>
                      <a:pt x="1" y="1843"/>
                      <a:pt x="54" y="2012"/>
                    </a:cubicBezTo>
                    <a:cubicBezTo>
                      <a:pt x="107" y="2180"/>
                      <a:pt x="256" y="2299"/>
                      <a:pt x="432" y="2316"/>
                    </a:cubicBezTo>
                    <a:cubicBezTo>
                      <a:pt x="444" y="2317"/>
                      <a:pt x="455" y="2317"/>
                      <a:pt x="467" y="2317"/>
                    </a:cubicBezTo>
                    <a:cubicBezTo>
                      <a:pt x="569" y="2317"/>
                      <a:pt x="668" y="2282"/>
                      <a:pt x="747" y="2216"/>
                    </a:cubicBezTo>
                    <a:lnTo>
                      <a:pt x="2493" y="766"/>
                    </a:lnTo>
                    <a:cubicBezTo>
                      <a:pt x="2674" y="611"/>
                      <a:pt x="2696" y="341"/>
                      <a:pt x="2544" y="158"/>
                    </a:cubicBezTo>
                    <a:cubicBezTo>
                      <a:pt x="2458" y="54"/>
                      <a:pt x="2333" y="1"/>
                      <a:pt x="2208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93" name="Google Shape;3273;p101">
              <a:extLst>
                <a:ext uri="{FF2B5EF4-FFF2-40B4-BE49-F238E27FC236}">
                  <a16:creationId xmlns:a16="http://schemas.microsoft.com/office/drawing/2014/main" id="{B4462400-4393-4943-AC60-01EFC65BC7EF}"/>
                </a:ext>
              </a:extLst>
            </p:cNvPr>
            <p:cNvSpPr/>
            <p:nvPr/>
          </p:nvSpPr>
          <p:spPr>
            <a:xfrm rot="4132795">
              <a:off x="2195305" y="1868690"/>
              <a:ext cx="257323" cy="423171"/>
            </a:xfrm>
            <a:custGeom>
              <a:avLst/>
              <a:gdLst>
                <a:gd name="connsiteX0" fmla="*/ 9832 w 11337"/>
                <a:gd name="connsiteY0" fmla="*/ 0 h 18867"/>
                <a:gd name="connsiteX1" fmla="*/ 5846 w 11337"/>
                <a:gd name="connsiteY1" fmla="*/ 866 h 18867"/>
                <a:gd name="connsiteX2" fmla="*/ 2781 w 11337"/>
                <a:gd name="connsiteY2" fmla="*/ 5667 h 18867"/>
                <a:gd name="connsiteX3" fmla="*/ 0 w 11337"/>
                <a:gd name="connsiteY3" fmla="*/ 14871 h 18867"/>
                <a:gd name="connsiteX4" fmla="*/ 8203 w 11337"/>
                <a:gd name="connsiteY4" fmla="*/ 18867 h 18867"/>
                <a:gd name="connsiteX5" fmla="*/ 11211 w 11337"/>
                <a:gd name="connsiteY5" fmla="*/ 10377 h 18867"/>
                <a:gd name="connsiteX6" fmla="*/ 10432 w 11337"/>
                <a:gd name="connsiteY6" fmla="*/ 3375 h 18867"/>
                <a:gd name="connsiteX7" fmla="*/ 9832 w 11337"/>
                <a:gd name="connsiteY7" fmla="*/ 0 h 18867"/>
                <a:gd name="connsiteX0" fmla="*/ 8310 w 11337"/>
                <a:gd name="connsiteY0" fmla="*/ 1340 h 18122"/>
                <a:gd name="connsiteX1" fmla="*/ 5846 w 11337"/>
                <a:gd name="connsiteY1" fmla="*/ 121 h 18122"/>
                <a:gd name="connsiteX2" fmla="*/ 2781 w 11337"/>
                <a:gd name="connsiteY2" fmla="*/ 4922 h 18122"/>
                <a:gd name="connsiteX3" fmla="*/ 0 w 11337"/>
                <a:gd name="connsiteY3" fmla="*/ 14126 h 18122"/>
                <a:gd name="connsiteX4" fmla="*/ 8203 w 11337"/>
                <a:gd name="connsiteY4" fmla="*/ 18122 h 18122"/>
                <a:gd name="connsiteX5" fmla="*/ 11211 w 11337"/>
                <a:gd name="connsiteY5" fmla="*/ 9632 h 18122"/>
                <a:gd name="connsiteX6" fmla="*/ 10432 w 11337"/>
                <a:gd name="connsiteY6" fmla="*/ 2630 h 18122"/>
                <a:gd name="connsiteX7" fmla="*/ 8310 w 11337"/>
                <a:gd name="connsiteY7" fmla="*/ 1340 h 18122"/>
                <a:gd name="connsiteX0" fmla="*/ 8310 w 11337"/>
                <a:gd name="connsiteY0" fmla="*/ 580 h 17362"/>
                <a:gd name="connsiteX1" fmla="*/ 6632 w 11337"/>
                <a:gd name="connsiteY1" fmla="*/ 193 h 17362"/>
                <a:gd name="connsiteX2" fmla="*/ 2781 w 11337"/>
                <a:gd name="connsiteY2" fmla="*/ 4162 h 17362"/>
                <a:gd name="connsiteX3" fmla="*/ 0 w 11337"/>
                <a:gd name="connsiteY3" fmla="*/ 13366 h 17362"/>
                <a:gd name="connsiteX4" fmla="*/ 8203 w 11337"/>
                <a:gd name="connsiteY4" fmla="*/ 17362 h 17362"/>
                <a:gd name="connsiteX5" fmla="*/ 11211 w 11337"/>
                <a:gd name="connsiteY5" fmla="*/ 8872 h 17362"/>
                <a:gd name="connsiteX6" fmla="*/ 10432 w 11337"/>
                <a:gd name="connsiteY6" fmla="*/ 1870 h 17362"/>
                <a:gd name="connsiteX7" fmla="*/ 8310 w 11337"/>
                <a:gd name="connsiteY7" fmla="*/ 580 h 17362"/>
                <a:gd name="connsiteX0" fmla="*/ 8310 w 11337"/>
                <a:gd name="connsiteY0" fmla="*/ 1162 h 17944"/>
                <a:gd name="connsiteX1" fmla="*/ 6389 w 11337"/>
                <a:gd name="connsiteY1" fmla="*/ 131 h 17944"/>
                <a:gd name="connsiteX2" fmla="*/ 2781 w 11337"/>
                <a:gd name="connsiteY2" fmla="*/ 4744 h 17944"/>
                <a:gd name="connsiteX3" fmla="*/ 0 w 11337"/>
                <a:gd name="connsiteY3" fmla="*/ 13948 h 17944"/>
                <a:gd name="connsiteX4" fmla="*/ 8203 w 11337"/>
                <a:gd name="connsiteY4" fmla="*/ 17944 h 17944"/>
                <a:gd name="connsiteX5" fmla="*/ 11211 w 11337"/>
                <a:gd name="connsiteY5" fmla="*/ 9454 h 17944"/>
                <a:gd name="connsiteX6" fmla="*/ 10432 w 11337"/>
                <a:gd name="connsiteY6" fmla="*/ 2452 h 17944"/>
                <a:gd name="connsiteX7" fmla="*/ 8310 w 11337"/>
                <a:gd name="connsiteY7" fmla="*/ 1162 h 17944"/>
                <a:gd name="connsiteX0" fmla="*/ 8310 w 11337"/>
                <a:gd name="connsiteY0" fmla="*/ 1177 h 17959"/>
                <a:gd name="connsiteX1" fmla="*/ 6389 w 11337"/>
                <a:gd name="connsiteY1" fmla="*/ 146 h 17959"/>
                <a:gd name="connsiteX2" fmla="*/ 4334 w 11337"/>
                <a:gd name="connsiteY2" fmla="*/ 5017 h 17959"/>
                <a:gd name="connsiteX3" fmla="*/ 0 w 11337"/>
                <a:gd name="connsiteY3" fmla="*/ 13963 h 17959"/>
                <a:gd name="connsiteX4" fmla="*/ 8203 w 11337"/>
                <a:gd name="connsiteY4" fmla="*/ 17959 h 17959"/>
                <a:gd name="connsiteX5" fmla="*/ 11211 w 11337"/>
                <a:gd name="connsiteY5" fmla="*/ 9469 h 17959"/>
                <a:gd name="connsiteX6" fmla="*/ 10432 w 11337"/>
                <a:gd name="connsiteY6" fmla="*/ 2467 h 17959"/>
                <a:gd name="connsiteX7" fmla="*/ 8310 w 11337"/>
                <a:gd name="connsiteY7" fmla="*/ 1177 h 17959"/>
                <a:gd name="connsiteX0" fmla="*/ 8310 w 11337"/>
                <a:gd name="connsiteY0" fmla="*/ 1144 h 17926"/>
                <a:gd name="connsiteX1" fmla="*/ 6389 w 11337"/>
                <a:gd name="connsiteY1" fmla="*/ 113 h 17926"/>
                <a:gd name="connsiteX2" fmla="*/ 3659 w 11337"/>
                <a:gd name="connsiteY2" fmla="*/ 4377 h 17926"/>
                <a:gd name="connsiteX3" fmla="*/ 0 w 11337"/>
                <a:gd name="connsiteY3" fmla="*/ 13930 h 17926"/>
                <a:gd name="connsiteX4" fmla="*/ 8203 w 11337"/>
                <a:gd name="connsiteY4" fmla="*/ 17926 h 17926"/>
                <a:gd name="connsiteX5" fmla="*/ 11211 w 11337"/>
                <a:gd name="connsiteY5" fmla="*/ 9436 h 17926"/>
                <a:gd name="connsiteX6" fmla="*/ 10432 w 11337"/>
                <a:gd name="connsiteY6" fmla="*/ 2434 h 17926"/>
                <a:gd name="connsiteX7" fmla="*/ 8310 w 11337"/>
                <a:gd name="connsiteY7" fmla="*/ 1144 h 17926"/>
                <a:gd name="connsiteX0" fmla="*/ 8310 w 12027"/>
                <a:gd name="connsiteY0" fmla="*/ 1144 h 17926"/>
                <a:gd name="connsiteX1" fmla="*/ 6389 w 12027"/>
                <a:gd name="connsiteY1" fmla="*/ 113 h 17926"/>
                <a:gd name="connsiteX2" fmla="*/ 3659 w 12027"/>
                <a:gd name="connsiteY2" fmla="*/ 4377 h 17926"/>
                <a:gd name="connsiteX3" fmla="*/ 0 w 12027"/>
                <a:gd name="connsiteY3" fmla="*/ 13930 h 17926"/>
                <a:gd name="connsiteX4" fmla="*/ 8203 w 12027"/>
                <a:gd name="connsiteY4" fmla="*/ 17926 h 17926"/>
                <a:gd name="connsiteX5" fmla="*/ 11211 w 12027"/>
                <a:gd name="connsiteY5" fmla="*/ 9436 h 17926"/>
                <a:gd name="connsiteX6" fmla="*/ 11483 w 12027"/>
                <a:gd name="connsiteY6" fmla="*/ 2892 h 17926"/>
                <a:gd name="connsiteX7" fmla="*/ 8310 w 12027"/>
                <a:gd name="connsiteY7" fmla="*/ 1144 h 17926"/>
                <a:gd name="connsiteX0" fmla="*/ 8310 w 12162"/>
                <a:gd name="connsiteY0" fmla="*/ 1144 h 17926"/>
                <a:gd name="connsiteX1" fmla="*/ 6389 w 12162"/>
                <a:gd name="connsiteY1" fmla="*/ 113 h 17926"/>
                <a:gd name="connsiteX2" fmla="*/ 3659 w 12162"/>
                <a:gd name="connsiteY2" fmla="*/ 4377 h 17926"/>
                <a:gd name="connsiteX3" fmla="*/ 0 w 12162"/>
                <a:gd name="connsiteY3" fmla="*/ 13930 h 17926"/>
                <a:gd name="connsiteX4" fmla="*/ 8203 w 12162"/>
                <a:gd name="connsiteY4" fmla="*/ 17926 h 17926"/>
                <a:gd name="connsiteX5" fmla="*/ 11731 w 12162"/>
                <a:gd name="connsiteY5" fmla="*/ 6537 h 17926"/>
                <a:gd name="connsiteX6" fmla="*/ 11483 w 12162"/>
                <a:gd name="connsiteY6" fmla="*/ 2892 h 17926"/>
                <a:gd name="connsiteX7" fmla="*/ 8310 w 12162"/>
                <a:gd name="connsiteY7" fmla="*/ 1144 h 17926"/>
                <a:gd name="connsiteX0" fmla="*/ 8310 w 11731"/>
                <a:gd name="connsiteY0" fmla="*/ 1144 h 17926"/>
                <a:gd name="connsiteX1" fmla="*/ 6389 w 11731"/>
                <a:gd name="connsiteY1" fmla="*/ 113 h 17926"/>
                <a:gd name="connsiteX2" fmla="*/ 3659 w 11731"/>
                <a:gd name="connsiteY2" fmla="*/ 4377 h 17926"/>
                <a:gd name="connsiteX3" fmla="*/ 0 w 11731"/>
                <a:gd name="connsiteY3" fmla="*/ 13930 h 17926"/>
                <a:gd name="connsiteX4" fmla="*/ 8203 w 11731"/>
                <a:gd name="connsiteY4" fmla="*/ 17926 h 17926"/>
                <a:gd name="connsiteX5" fmla="*/ 11731 w 11731"/>
                <a:gd name="connsiteY5" fmla="*/ 6537 h 17926"/>
                <a:gd name="connsiteX6" fmla="*/ 10187 w 11731"/>
                <a:gd name="connsiteY6" fmla="*/ 3003 h 17926"/>
                <a:gd name="connsiteX7" fmla="*/ 8310 w 11731"/>
                <a:gd name="connsiteY7" fmla="*/ 1144 h 17926"/>
                <a:gd name="connsiteX0" fmla="*/ 8310 w 12416"/>
                <a:gd name="connsiteY0" fmla="*/ 1144 h 17926"/>
                <a:gd name="connsiteX1" fmla="*/ 6389 w 12416"/>
                <a:gd name="connsiteY1" fmla="*/ 113 h 17926"/>
                <a:gd name="connsiteX2" fmla="*/ 3659 w 12416"/>
                <a:gd name="connsiteY2" fmla="*/ 4377 h 17926"/>
                <a:gd name="connsiteX3" fmla="*/ 0 w 12416"/>
                <a:gd name="connsiteY3" fmla="*/ 13930 h 17926"/>
                <a:gd name="connsiteX4" fmla="*/ 8203 w 12416"/>
                <a:gd name="connsiteY4" fmla="*/ 17926 h 17926"/>
                <a:gd name="connsiteX5" fmla="*/ 12416 w 12416"/>
                <a:gd name="connsiteY5" fmla="*/ 5188 h 17926"/>
                <a:gd name="connsiteX6" fmla="*/ 10187 w 12416"/>
                <a:gd name="connsiteY6" fmla="*/ 3003 h 17926"/>
                <a:gd name="connsiteX7" fmla="*/ 8310 w 12416"/>
                <a:gd name="connsiteY7" fmla="*/ 1144 h 17926"/>
                <a:gd name="connsiteX0" fmla="*/ 8310 w 10954"/>
                <a:gd name="connsiteY0" fmla="*/ 1144 h 17926"/>
                <a:gd name="connsiteX1" fmla="*/ 6389 w 10954"/>
                <a:gd name="connsiteY1" fmla="*/ 113 h 17926"/>
                <a:gd name="connsiteX2" fmla="*/ 3659 w 10954"/>
                <a:gd name="connsiteY2" fmla="*/ 4377 h 17926"/>
                <a:gd name="connsiteX3" fmla="*/ 0 w 10954"/>
                <a:gd name="connsiteY3" fmla="*/ 13930 h 17926"/>
                <a:gd name="connsiteX4" fmla="*/ 8203 w 10954"/>
                <a:gd name="connsiteY4" fmla="*/ 17926 h 17926"/>
                <a:gd name="connsiteX5" fmla="*/ 10678 w 10954"/>
                <a:gd name="connsiteY5" fmla="*/ 7292 h 17926"/>
                <a:gd name="connsiteX6" fmla="*/ 10187 w 10954"/>
                <a:gd name="connsiteY6" fmla="*/ 3003 h 17926"/>
                <a:gd name="connsiteX7" fmla="*/ 8310 w 10954"/>
                <a:gd name="connsiteY7" fmla="*/ 1144 h 17926"/>
                <a:gd name="connsiteX0" fmla="*/ 8310 w 12095"/>
                <a:gd name="connsiteY0" fmla="*/ 1144 h 17926"/>
                <a:gd name="connsiteX1" fmla="*/ 6389 w 12095"/>
                <a:gd name="connsiteY1" fmla="*/ 113 h 17926"/>
                <a:gd name="connsiteX2" fmla="*/ 3659 w 12095"/>
                <a:gd name="connsiteY2" fmla="*/ 4377 h 17926"/>
                <a:gd name="connsiteX3" fmla="*/ 0 w 12095"/>
                <a:gd name="connsiteY3" fmla="*/ 13930 h 17926"/>
                <a:gd name="connsiteX4" fmla="*/ 8203 w 12095"/>
                <a:gd name="connsiteY4" fmla="*/ 17926 h 17926"/>
                <a:gd name="connsiteX5" fmla="*/ 12095 w 12095"/>
                <a:gd name="connsiteY5" fmla="*/ 5450 h 17926"/>
                <a:gd name="connsiteX6" fmla="*/ 10187 w 12095"/>
                <a:gd name="connsiteY6" fmla="*/ 3003 h 17926"/>
                <a:gd name="connsiteX7" fmla="*/ 8310 w 12095"/>
                <a:gd name="connsiteY7" fmla="*/ 1144 h 17926"/>
                <a:gd name="connsiteX0" fmla="*/ 8310 w 12247"/>
                <a:gd name="connsiteY0" fmla="*/ 1144 h 17926"/>
                <a:gd name="connsiteX1" fmla="*/ 6389 w 12247"/>
                <a:gd name="connsiteY1" fmla="*/ 113 h 17926"/>
                <a:gd name="connsiteX2" fmla="*/ 3659 w 12247"/>
                <a:gd name="connsiteY2" fmla="*/ 4377 h 17926"/>
                <a:gd name="connsiteX3" fmla="*/ 0 w 12247"/>
                <a:gd name="connsiteY3" fmla="*/ 13930 h 17926"/>
                <a:gd name="connsiteX4" fmla="*/ 8203 w 12247"/>
                <a:gd name="connsiteY4" fmla="*/ 17926 h 17926"/>
                <a:gd name="connsiteX5" fmla="*/ 12095 w 12247"/>
                <a:gd name="connsiteY5" fmla="*/ 5450 h 17926"/>
                <a:gd name="connsiteX6" fmla="*/ 11374 w 12247"/>
                <a:gd name="connsiteY6" fmla="*/ 1455 h 17926"/>
                <a:gd name="connsiteX7" fmla="*/ 8310 w 12247"/>
                <a:gd name="connsiteY7" fmla="*/ 1144 h 17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7926" extrusionOk="0">
                  <a:moveTo>
                    <a:pt x="8310" y="1144"/>
                  </a:moveTo>
                  <a:cubicBezTo>
                    <a:pt x="6943" y="1144"/>
                    <a:pt x="7164" y="-426"/>
                    <a:pt x="6389" y="113"/>
                  </a:cubicBezTo>
                  <a:cubicBezTo>
                    <a:pt x="5614" y="652"/>
                    <a:pt x="4724" y="2074"/>
                    <a:pt x="3659" y="4377"/>
                  </a:cubicBezTo>
                  <a:cubicBezTo>
                    <a:pt x="2594" y="6680"/>
                    <a:pt x="0" y="13930"/>
                    <a:pt x="0" y="13930"/>
                  </a:cubicBezTo>
                  <a:lnTo>
                    <a:pt x="8203" y="17926"/>
                  </a:lnTo>
                  <a:lnTo>
                    <a:pt x="12095" y="5450"/>
                  </a:lnTo>
                  <a:cubicBezTo>
                    <a:pt x="12095" y="5450"/>
                    <a:pt x="12742" y="7560"/>
                    <a:pt x="11374" y="1455"/>
                  </a:cubicBezTo>
                  <a:cubicBezTo>
                    <a:pt x="10994" y="1432"/>
                    <a:pt x="8728" y="1144"/>
                    <a:pt x="8310" y="1144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3236;p101">
              <a:extLst>
                <a:ext uri="{FF2B5EF4-FFF2-40B4-BE49-F238E27FC236}">
                  <a16:creationId xmlns:a16="http://schemas.microsoft.com/office/drawing/2014/main" id="{857DD1F2-DA0A-4996-A72C-4E7A94B11FC3}"/>
                </a:ext>
              </a:extLst>
            </p:cNvPr>
            <p:cNvSpPr/>
            <p:nvPr/>
          </p:nvSpPr>
          <p:spPr>
            <a:xfrm rot="19687553">
              <a:off x="2730502" y="1906903"/>
              <a:ext cx="284115" cy="396677"/>
            </a:xfrm>
            <a:custGeom>
              <a:avLst/>
              <a:gdLst>
                <a:gd name="connsiteX0" fmla="*/ 1764 w 13015"/>
                <a:gd name="connsiteY0" fmla="*/ 0 h 19623"/>
                <a:gd name="connsiteX1" fmla="*/ 200 w 13015"/>
                <a:gd name="connsiteY1" fmla="*/ 62 h 19623"/>
                <a:gd name="connsiteX2" fmla="*/ 729 w 13015"/>
                <a:gd name="connsiteY2" fmla="*/ 12738 h 19623"/>
                <a:gd name="connsiteX3" fmla="*/ 5323 w 13015"/>
                <a:gd name="connsiteY3" fmla="*/ 19623 h 19623"/>
                <a:gd name="connsiteX4" fmla="*/ 13015 w 13015"/>
                <a:gd name="connsiteY4" fmla="*/ 14715 h 19623"/>
                <a:gd name="connsiteX5" fmla="*/ 9199 w 13015"/>
                <a:gd name="connsiteY5" fmla="*/ 5889 h 19623"/>
                <a:gd name="connsiteX6" fmla="*/ 5353 w 13015"/>
                <a:gd name="connsiteY6" fmla="*/ 664 h 19623"/>
                <a:gd name="connsiteX7" fmla="*/ 1764 w 13015"/>
                <a:gd name="connsiteY7" fmla="*/ 0 h 19623"/>
                <a:gd name="connsiteX0" fmla="*/ 3217 w 14468"/>
                <a:gd name="connsiteY0" fmla="*/ 0 h 19623"/>
                <a:gd name="connsiteX1" fmla="*/ 102 w 14468"/>
                <a:gd name="connsiteY1" fmla="*/ 5495 h 19623"/>
                <a:gd name="connsiteX2" fmla="*/ 2182 w 14468"/>
                <a:gd name="connsiteY2" fmla="*/ 12738 h 19623"/>
                <a:gd name="connsiteX3" fmla="*/ 6776 w 14468"/>
                <a:gd name="connsiteY3" fmla="*/ 19623 h 19623"/>
                <a:gd name="connsiteX4" fmla="*/ 14468 w 14468"/>
                <a:gd name="connsiteY4" fmla="*/ 14715 h 19623"/>
                <a:gd name="connsiteX5" fmla="*/ 10652 w 14468"/>
                <a:gd name="connsiteY5" fmla="*/ 5889 h 19623"/>
                <a:gd name="connsiteX6" fmla="*/ 6806 w 14468"/>
                <a:gd name="connsiteY6" fmla="*/ 664 h 19623"/>
                <a:gd name="connsiteX7" fmla="*/ 3217 w 14468"/>
                <a:gd name="connsiteY7" fmla="*/ 0 h 19623"/>
                <a:gd name="connsiteX0" fmla="*/ 3576 w 14468"/>
                <a:gd name="connsiteY0" fmla="*/ 0 h 20200"/>
                <a:gd name="connsiteX1" fmla="*/ 102 w 14468"/>
                <a:gd name="connsiteY1" fmla="*/ 6072 h 20200"/>
                <a:gd name="connsiteX2" fmla="*/ 2182 w 14468"/>
                <a:gd name="connsiteY2" fmla="*/ 13315 h 20200"/>
                <a:gd name="connsiteX3" fmla="*/ 6776 w 14468"/>
                <a:gd name="connsiteY3" fmla="*/ 20200 h 20200"/>
                <a:gd name="connsiteX4" fmla="*/ 14468 w 14468"/>
                <a:gd name="connsiteY4" fmla="*/ 15292 h 20200"/>
                <a:gd name="connsiteX5" fmla="*/ 10652 w 14468"/>
                <a:gd name="connsiteY5" fmla="*/ 6466 h 20200"/>
                <a:gd name="connsiteX6" fmla="*/ 6806 w 14468"/>
                <a:gd name="connsiteY6" fmla="*/ 1241 h 20200"/>
                <a:gd name="connsiteX7" fmla="*/ 3576 w 14468"/>
                <a:gd name="connsiteY7" fmla="*/ 0 h 2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468" h="20200" extrusionOk="0">
                  <a:moveTo>
                    <a:pt x="3576" y="0"/>
                  </a:moveTo>
                  <a:cubicBezTo>
                    <a:pt x="3055" y="0"/>
                    <a:pt x="621" y="6036"/>
                    <a:pt x="102" y="6072"/>
                  </a:cubicBezTo>
                  <a:cubicBezTo>
                    <a:pt x="-558" y="12293"/>
                    <a:pt x="2182" y="13315"/>
                    <a:pt x="2182" y="13315"/>
                  </a:cubicBezTo>
                  <a:lnTo>
                    <a:pt x="6776" y="20200"/>
                  </a:lnTo>
                  <a:lnTo>
                    <a:pt x="14468" y="15292"/>
                  </a:lnTo>
                  <a:cubicBezTo>
                    <a:pt x="14468" y="15292"/>
                    <a:pt x="11570" y="8517"/>
                    <a:pt x="10652" y="6466"/>
                  </a:cubicBezTo>
                  <a:cubicBezTo>
                    <a:pt x="9733" y="4415"/>
                    <a:pt x="8765" y="2154"/>
                    <a:pt x="6806" y="1241"/>
                  </a:cubicBezTo>
                  <a:cubicBezTo>
                    <a:pt x="5701" y="726"/>
                    <a:pt x="4827" y="0"/>
                    <a:pt x="3576" y="0"/>
                  </a:cubicBezTo>
                  <a:close/>
                </a:path>
              </a:pathLst>
            </a:custGeom>
            <a:solidFill>
              <a:srgbClr val="7A84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33" name="No 31">
            <a:hlinkClick r:id="" action="ppaction://media"/>
            <a:extLst>
              <a:ext uri="{FF2B5EF4-FFF2-40B4-BE49-F238E27FC236}">
                <a16:creationId xmlns:a16="http://schemas.microsoft.com/office/drawing/2014/main" id="{7679EECE-E825-4AE6-9217-40974C2B70D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4200" end="3897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0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648943" y="1318070"/>
            <a:ext cx="3982326" cy="31577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99111" y="2114691"/>
            <a:ext cx="4400607" cy="160556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aktivitas pembelajaran peserta didik.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Membantu peserta didik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mentransfer pengetahuan untuk memahami masalah dalam kehidupan nyata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</p:txBody>
      </p:sp>
      <p:sp>
        <p:nvSpPr>
          <p:cNvPr id="108" name="Google Shape;189;p12">
            <a:extLst>
              <a:ext uri="{FF2B5EF4-FFF2-40B4-BE49-F238E27FC236}">
                <a16:creationId xmlns:a16="http://schemas.microsoft.com/office/drawing/2014/main" id="{C16FE9E0-53A2-41BE-8543-DB36072C1F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/>
              <a:t>KELEBIHAN STRATEGI PROBLEM BASED LEARNING</a:t>
            </a:r>
            <a:endParaRPr lang="en-ID" sz="2200" dirty="0"/>
          </a:p>
        </p:txBody>
      </p:sp>
      <p:grpSp>
        <p:nvGrpSpPr>
          <p:cNvPr id="189" name="Google Shape;2774;p59">
            <a:extLst>
              <a:ext uri="{FF2B5EF4-FFF2-40B4-BE49-F238E27FC236}">
                <a16:creationId xmlns:a16="http://schemas.microsoft.com/office/drawing/2014/main" id="{82C6599B-C42D-4767-B0AE-261CC663CAE3}"/>
              </a:ext>
            </a:extLst>
          </p:cNvPr>
          <p:cNvGrpSpPr/>
          <p:nvPr/>
        </p:nvGrpSpPr>
        <p:grpSpPr>
          <a:xfrm>
            <a:off x="4967056" y="1375593"/>
            <a:ext cx="3664213" cy="2567882"/>
            <a:chOff x="6269000" y="2572475"/>
            <a:chExt cx="1127775" cy="727075"/>
          </a:xfrm>
        </p:grpSpPr>
        <p:sp>
          <p:nvSpPr>
            <p:cNvPr id="215" name="Google Shape;2775;p59">
              <a:extLst>
                <a:ext uri="{FF2B5EF4-FFF2-40B4-BE49-F238E27FC236}">
                  <a16:creationId xmlns:a16="http://schemas.microsoft.com/office/drawing/2014/main" id="{9D8517E6-113A-4E8F-817C-CECEAA20D45D}"/>
                </a:ext>
              </a:extLst>
            </p:cNvPr>
            <p:cNvSpPr/>
            <p:nvPr/>
          </p:nvSpPr>
          <p:spPr>
            <a:xfrm>
              <a:off x="6519450" y="2572475"/>
              <a:ext cx="216125" cy="49350"/>
            </a:xfrm>
            <a:custGeom>
              <a:avLst/>
              <a:gdLst/>
              <a:ahLst/>
              <a:cxnLst/>
              <a:rect l="l" t="t" r="r" b="b"/>
              <a:pathLst>
                <a:path w="8645" h="1974" extrusionOk="0">
                  <a:moveTo>
                    <a:pt x="4257" y="0"/>
                  </a:moveTo>
                  <a:cubicBezTo>
                    <a:pt x="3354" y="0"/>
                    <a:pt x="2848" y="1329"/>
                    <a:pt x="1887" y="1329"/>
                  </a:cubicBezTo>
                  <a:cubicBezTo>
                    <a:pt x="1803" y="1329"/>
                    <a:pt x="1716" y="1319"/>
                    <a:pt x="1624" y="1297"/>
                  </a:cubicBezTo>
                  <a:cubicBezTo>
                    <a:pt x="1470" y="1260"/>
                    <a:pt x="1329" y="1244"/>
                    <a:pt x="1199" y="1244"/>
                  </a:cubicBezTo>
                  <a:cubicBezTo>
                    <a:pt x="329" y="1244"/>
                    <a:pt x="0" y="1973"/>
                    <a:pt x="0" y="1973"/>
                  </a:cubicBezTo>
                  <a:lnTo>
                    <a:pt x="8645" y="1973"/>
                  </a:lnTo>
                  <a:cubicBezTo>
                    <a:pt x="8330" y="1422"/>
                    <a:pt x="8071" y="1343"/>
                    <a:pt x="7671" y="1343"/>
                  </a:cubicBezTo>
                  <a:cubicBezTo>
                    <a:pt x="7510" y="1343"/>
                    <a:pt x="7326" y="1356"/>
                    <a:pt x="7107" y="1356"/>
                  </a:cubicBezTo>
                  <a:cubicBezTo>
                    <a:pt x="6895" y="1356"/>
                    <a:pt x="6650" y="1344"/>
                    <a:pt x="6361" y="1297"/>
                  </a:cubicBezTo>
                  <a:cubicBezTo>
                    <a:pt x="5025" y="1080"/>
                    <a:pt x="5400" y="113"/>
                    <a:pt x="4353" y="5"/>
                  </a:cubicBezTo>
                  <a:cubicBezTo>
                    <a:pt x="4320" y="2"/>
                    <a:pt x="4288" y="0"/>
                    <a:pt x="4257" y="0"/>
                  </a:cubicBezTo>
                  <a:close/>
                </a:path>
              </a:pathLst>
            </a:custGeom>
            <a:solidFill>
              <a:srgbClr val="1B129C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776;p59">
              <a:extLst>
                <a:ext uri="{FF2B5EF4-FFF2-40B4-BE49-F238E27FC236}">
                  <a16:creationId xmlns:a16="http://schemas.microsoft.com/office/drawing/2014/main" id="{9C58F9F7-EAE4-401F-893B-790FB0648693}"/>
                </a:ext>
              </a:extLst>
            </p:cNvPr>
            <p:cNvSpPr/>
            <p:nvPr/>
          </p:nvSpPr>
          <p:spPr>
            <a:xfrm>
              <a:off x="6962925" y="2863050"/>
              <a:ext cx="216125" cy="49350"/>
            </a:xfrm>
            <a:custGeom>
              <a:avLst/>
              <a:gdLst/>
              <a:ahLst/>
              <a:cxnLst/>
              <a:rect l="l" t="t" r="r" b="b"/>
              <a:pathLst>
                <a:path w="8645" h="1974" extrusionOk="0">
                  <a:moveTo>
                    <a:pt x="4256" y="1"/>
                  </a:moveTo>
                  <a:cubicBezTo>
                    <a:pt x="3352" y="1"/>
                    <a:pt x="2848" y="1330"/>
                    <a:pt x="1887" y="1330"/>
                  </a:cubicBezTo>
                  <a:cubicBezTo>
                    <a:pt x="1803" y="1330"/>
                    <a:pt x="1716" y="1319"/>
                    <a:pt x="1625" y="1297"/>
                  </a:cubicBezTo>
                  <a:cubicBezTo>
                    <a:pt x="1470" y="1260"/>
                    <a:pt x="1329" y="1244"/>
                    <a:pt x="1199" y="1244"/>
                  </a:cubicBezTo>
                  <a:cubicBezTo>
                    <a:pt x="330" y="1244"/>
                    <a:pt x="0" y="1973"/>
                    <a:pt x="0" y="1973"/>
                  </a:cubicBezTo>
                  <a:lnTo>
                    <a:pt x="8645" y="1973"/>
                  </a:lnTo>
                  <a:cubicBezTo>
                    <a:pt x="8331" y="1422"/>
                    <a:pt x="8071" y="1343"/>
                    <a:pt x="7670" y="1343"/>
                  </a:cubicBezTo>
                  <a:cubicBezTo>
                    <a:pt x="7509" y="1343"/>
                    <a:pt x="7325" y="1356"/>
                    <a:pt x="7106" y="1356"/>
                  </a:cubicBezTo>
                  <a:cubicBezTo>
                    <a:pt x="6894" y="1356"/>
                    <a:pt x="6650" y="1344"/>
                    <a:pt x="6361" y="1297"/>
                  </a:cubicBezTo>
                  <a:cubicBezTo>
                    <a:pt x="5025" y="1082"/>
                    <a:pt x="5400" y="113"/>
                    <a:pt x="4353" y="5"/>
                  </a:cubicBezTo>
                  <a:cubicBezTo>
                    <a:pt x="4320" y="2"/>
                    <a:pt x="4288" y="1"/>
                    <a:pt x="4256" y="1"/>
                  </a:cubicBezTo>
                  <a:close/>
                </a:path>
              </a:pathLst>
            </a:custGeom>
            <a:solidFill>
              <a:srgbClr val="1B129C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777;p59">
              <a:extLst>
                <a:ext uri="{FF2B5EF4-FFF2-40B4-BE49-F238E27FC236}">
                  <a16:creationId xmlns:a16="http://schemas.microsoft.com/office/drawing/2014/main" id="{666FFD17-AE43-4870-A7CB-11A6E3E36616}"/>
                </a:ext>
              </a:extLst>
            </p:cNvPr>
            <p:cNvSpPr/>
            <p:nvPr/>
          </p:nvSpPr>
          <p:spPr>
            <a:xfrm>
              <a:off x="6339825" y="2668075"/>
              <a:ext cx="89650" cy="92300"/>
            </a:xfrm>
            <a:custGeom>
              <a:avLst/>
              <a:gdLst/>
              <a:ahLst/>
              <a:cxnLst/>
              <a:rect l="l" t="t" r="r" b="b"/>
              <a:pathLst>
                <a:path w="3586" h="3692" extrusionOk="0">
                  <a:moveTo>
                    <a:pt x="1768" y="1307"/>
                  </a:moveTo>
                  <a:cubicBezTo>
                    <a:pt x="1931" y="1307"/>
                    <a:pt x="2095" y="1381"/>
                    <a:pt x="2202" y="1541"/>
                  </a:cubicBezTo>
                  <a:cubicBezTo>
                    <a:pt x="2365" y="1782"/>
                    <a:pt x="2301" y="2109"/>
                    <a:pt x="2060" y="2272"/>
                  </a:cubicBezTo>
                  <a:cubicBezTo>
                    <a:pt x="1966" y="2334"/>
                    <a:pt x="1865" y="2363"/>
                    <a:pt x="1767" y="2363"/>
                  </a:cubicBezTo>
                  <a:cubicBezTo>
                    <a:pt x="1457" y="2363"/>
                    <a:pt x="1179" y="2082"/>
                    <a:pt x="1248" y="1733"/>
                  </a:cubicBezTo>
                  <a:cubicBezTo>
                    <a:pt x="1301" y="1461"/>
                    <a:pt x="1533" y="1307"/>
                    <a:pt x="1768" y="1307"/>
                  </a:cubicBezTo>
                  <a:close/>
                  <a:moveTo>
                    <a:pt x="1798" y="0"/>
                  </a:moveTo>
                  <a:lnTo>
                    <a:pt x="1692" y="545"/>
                  </a:lnTo>
                  <a:cubicBezTo>
                    <a:pt x="1575" y="552"/>
                    <a:pt x="1460" y="574"/>
                    <a:pt x="1349" y="612"/>
                  </a:cubicBezTo>
                  <a:lnTo>
                    <a:pt x="1056" y="178"/>
                  </a:lnTo>
                  <a:lnTo>
                    <a:pt x="579" y="497"/>
                  </a:lnTo>
                  <a:lnTo>
                    <a:pt x="859" y="914"/>
                  </a:lnTo>
                  <a:cubicBezTo>
                    <a:pt x="737" y="1035"/>
                    <a:pt x="638" y="1181"/>
                    <a:pt x="572" y="1342"/>
                  </a:cubicBezTo>
                  <a:lnTo>
                    <a:pt x="110" y="1250"/>
                  </a:lnTo>
                  <a:lnTo>
                    <a:pt x="0" y="1813"/>
                  </a:lnTo>
                  <a:lnTo>
                    <a:pt x="477" y="1908"/>
                  </a:lnTo>
                  <a:cubicBezTo>
                    <a:pt x="486" y="2056"/>
                    <a:pt x="519" y="2204"/>
                    <a:pt x="579" y="2341"/>
                  </a:cubicBezTo>
                  <a:lnTo>
                    <a:pt x="163" y="2621"/>
                  </a:lnTo>
                  <a:lnTo>
                    <a:pt x="483" y="3098"/>
                  </a:lnTo>
                  <a:lnTo>
                    <a:pt x="917" y="2805"/>
                  </a:lnTo>
                  <a:cubicBezTo>
                    <a:pt x="1040" y="2913"/>
                    <a:pt x="1182" y="2995"/>
                    <a:pt x="1338" y="3050"/>
                  </a:cubicBezTo>
                  <a:lnTo>
                    <a:pt x="1234" y="3582"/>
                  </a:lnTo>
                  <a:lnTo>
                    <a:pt x="1796" y="3691"/>
                  </a:lnTo>
                  <a:lnTo>
                    <a:pt x="1912" y="3116"/>
                  </a:lnTo>
                  <a:cubicBezTo>
                    <a:pt x="2038" y="3101"/>
                    <a:pt x="2160" y="3070"/>
                    <a:pt x="2277" y="3019"/>
                  </a:cubicBezTo>
                  <a:lnTo>
                    <a:pt x="2557" y="3436"/>
                  </a:lnTo>
                  <a:lnTo>
                    <a:pt x="3033" y="3116"/>
                  </a:lnTo>
                  <a:lnTo>
                    <a:pt x="2741" y="2681"/>
                  </a:lnTo>
                  <a:cubicBezTo>
                    <a:pt x="2818" y="2593"/>
                    <a:pt x="2882" y="2495"/>
                    <a:pt x="2933" y="2389"/>
                  </a:cubicBezTo>
                  <a:lnTo>
                    <a:pt x="3476" y="2498"/>
                  </a:lnTo>
                  <a:lnTo>
                    <a:pt x="3585" y="1934"/>
                  </a:lnTo>
                  <a:lnTo>
                    <a:pt x="3057" y="1829"/>
                  </a:lnTo>
                  <a:cubicBezTo>
                    <a:pt x="3057" y="1689"/>
                    <a:pt x="3033" y="1550"/>
                    <a:pt x="2988" y="1416"/>
                  </a:cubicBezTo>
                  <a:lnTo>
                    <a:pt x="3423" y="1124"/>
                  </a:lnTo>
                  <a:lnTo>
                    <a:pt x="3103" y="647"/>
                  </a:lnTo>
                  <a:lnTo>
                    <a:pt x="2686" y="929"/>
                  </a:lnTo>
                  <a:cubicBezTo>
                    <a:pt x="2564" y="804"/>
                    <a:pt x="2419" y="706"/>
                    <a:pt x="2259" y="640"/>
                  </a:cubicBezTo>
                  <a:lnTo>
                    <a:pt x="2363" y="112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1B129C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778;p59">
              <a:extLst>
                <a:ext uri="{FF2B5EF4-FFF2-40B4-BE49-F238E27FC236}">
                  <a16:creationId xmlns:a16="http://schemas.microsoft.com/office/drawing/2014/main" id="{428CFABF-6522-4F5C-9457-E0FEEEEFC86A}"/>
                </a:ext>
              </a:extLst>
            </p:cNvPr>
            <p:cNvSpPr/>
            <p:nvPr/>
          </p:nvSpPr>
          <p:spPr>
            <a:xfrm>
              <a:off x="6975425" y="2614075"/>
              <a:ext cx="89750" cy="92350"/>
            </a:xfrm>
            <a:custGeom>
              <a:avLst/>
              <a:gdLst/>
              <a:ahLst/>
              <a:cxnLst/>
              <a:rect l="l" t="t" r="r" b="b"/>
              <a:pathLst>
                <a:path w="3590" h="3694" extrusionOk="0">
                  <a:moveTo>
                    <a:pt x="1772" y="1308"/>
                  </a:moveTo>
                  <a:cubicBezTo>
                    <a:pt x="1935" y="1308"/>
                    <a:pt x="2099" y="1381"/>
                    <a:pt x="2206" y="1541"/>
                  </a:cubicBezTo>
                  <a:cubicBezTo>
                    <a:pt x="2369" y="1782"/>
                    <a:pt x="2305" y="2109"/>
                    <a:pt x="2064" y="2272"/>
                  </a:cubicBezTo>
                  <a:cubicBezTo>
                    <a:pt x="1970" y="2335"/>
                    <a:pt x="1869" y="2363"/>
                    <a:pt x="1771" y="2363"/>
                  </a:cubicBezTo>
                  <a:cubicBezTo>
                    <a:pt x="1462" y="2363"/>
                    <a:pt x="1183" y="2083"/>
                    <a:pt x="1252" y="1733"/>
                  </a:cubicBezTo>
                  <a:cubicBezTo>
                    <a:pt x="1306" y="1461"/>
                    <a:pt x="1538" y="1308"/>
                    <a:pt x="1772" y="1308"/>
                  </a:cubicBezTo>
                  <a:close/>
                  <a:moveTo>
                    <a:pt x="1802" y="1"/>
                  </a:moveTo>
                  <a:lnTo>
                    <a:pt x="1695" y="545"/>
                  </a:lnTo>
                  <a:cubicBezTo>
                    <a:pt x="1578" y="552"/>
                    <a:pt x="1463" y="574"/>
                    <a:pt x="1353" y="613"/>
                  </a:cubicBezTo>
                  <a:lnTo>
                    <a:pt x="1059" y="178"/>
                  </a:lnTo>
                  <a:lnTo>
                    <a:pt x="582" y="498"/>
                  </a:lnTo>
                  <a:lnTo>
                    <a:pt x="861" y="914"/>
                  </a:lnTo>
                  <a:cubicBezTo>
                    <a:pt x="737" y="1035"/>
                    <a:pt x="639" y="1181"/>
                    <a:pt x="573" y="1342"/>
                  </a:cubicBezTo>
                  <a:lnTo>
                    <a:pt x="112" y="1250"/>
                  </a:lnTo>
                  <a:lnTo>
                    <a:pt x="1" y="1813"/>
                  </a:lnTo>
                  <a:lnTo>
                    <a:pt x="480" y="1906"/>
                  </a:lnTo>
                  <a:cubicBezTo>
                    <a:pt x="487" y="2056"/>
                    <a:pt x="522" y="2204"/>
                    <a:pt x="580" y="2343"/>
                  </a:cubicBezTo>
                  <a:lnTo>
                    <a:pt x="163" y="2624"/>
                  </a:lnTo>
                  <a:lnTo>
                    <a:pt x="483" y="3101"/>
                  </a:lnTo>
                  <a:lnTo>
                    <a:pt x="922" y="2807"/>
                  </a:lnTo>
                  <a:cubicBezTo>
                    <a:pt x="1044" y="2915"/>
                    <a:pt x="1187" y="2997"/>
                    <a:pt x="1340" y="3050"/>
                  </a:cubicBezTo>
                  <a:lnTo>
                    <a:pt x="1236" y="3582"/>
                  </a:lnTo>
                  <a:lnTo>
                    <a:pt x="1801" y="3693"/>
                  </a:lnTo>
                  <a:lnTo>
                    <a:pt x="1914" y="3118"/>
                  </a:lnTo>
                  <a:cubicBezTo>
                    <a:pt x="2040" y="3103"/>
                    <a:pt x="2164" y="3070"/>
                    <a:pt x="2279" y="3021"/>
                  </a:cubicBezTo>
                  <a:lnTo>
                    <a:pt x="2561" y="3438"/>
                  </a:lnTo>
                  <a:lnTo>
                    <a:pt x="3038" y="3118"/>
                  </a:lnTo>
                  <a:lnTo>
                    <a:pt x="2745" y="2683"/>
                  </a:lnTo>
                  <a:cubicBezTo>
                    <a:pt x="2822" y="2595"/>
                    <a:pt x="2886" y="2497"/>
                    <a:pt x="2935" y="2391"/>
                  </a:cubicBezTo>
                  <a:lnTo>
                    <a:pt x="3480" y="2497"/>
                  </a:lnTo>
                  <a:lnTo>
                    <a:pt x="3590" y="1934"/>
                  </a:lnTo>
                  <a:lnTo>
                    <a:pt x="3061" y="1830"/>
                  </a:lnTo>
                  <a:cubicBezTo>
                    <a:pt x="3061" y="1689"/>
                    <a:pt x="3038" y="1550"/>
                    <a:pt x="2992" y="1417"/>
                  </a:cubicBezTo>
                  <a:lnTo>
                    <a:pt x="3425" y="1124"/>
                  </a:lnTo>
                  <a:lnTo>
                    <a:pt x="3105" y="647"/>
                  </a:lnTo>
                  <a:lnTo>
                    <a:pt x="2689" y="927"/>
                  </a:lnTo>
                  <a:cubicBezTo>
                    <a:pt x="2568" y="805"/>
                    <a:pt x="2422" y="706"/>
                    <a:pt x="2261" y="640"/>
                  </a:cubicBezTo>
                  <a:lnTo>
                    <a:pt x="2365" y="112"/>
                  </a:lnTo>
                  <a:lnTo>
                    <a:pt x="1802" y="1"/>
                  </a:lnTo>
                  <a:close/>
                </a:path>
              </a:pathLst>
            </a:custGeom>
            <a:solidFill>
              <a:srgbClr val="1B129C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779;p59">
              <a:extLst>
                <a:ext uri="{FF2B5EF4-FFF2-40B4-BE49-F238E27FC236}">
                  <a16:creationId xmlns:a16="http://schemas.microsoft.com/office/drawing/2014/main" id="{7182A721-E5ED-4EE7-A244-A42F58D325E9}"/>
                </a:ext>
              </a:extLst>
            </p:cNvPr>
            <p:cNvSpPr/>
            <p:nvPr/>
          </p:nvSpPr>
          <p:spPr>
            <a:xfrm>
              <a:off x="6419350" y="2615400"/>
              <a:ext cx="49050" cy="50500"/>
            </a:xfrm>
            <a:custGeom>
              <a:avLst/>
              <a:gdLst/>
              <a:ahLst/>
              <a:cxnLst/>
              <a:rect l="l" t="t" r="r" b="b"/>
              <a:pathLst>
                <a:path w="1962" h="2020" extrusionOk="0">
                  <a:moveTo>
                    <a:pt x="968" y="715"/>
                  </a:moveTo>
                  <a:cubicBezTo>
                    <a:pt x="1057" y="715"/>
                    <a:pt x="1146" y="755"/>
                    <a:pt x="1205" y="843"/>
                  </a:cubicBezTo>
                  <a:cubicBezTo>
                    <a:pt x="1294" y="974"/>
                    <a:pt x="1258" y="1154"/>
                    <a:pt x="1126" y="1241"/>
                  </a:cubicBezTo>
                  <a:cubicBezTo>
                    <a:pt x="1075" y="1276"/>
                    <a:pt x="1020" y="1292"/>
                    <a:pt x="966" y="1292"/>
                  </a:cubicBezTo>
                  <a:cubicBezTo>
                    <a:pt x="798" y="1292"/>
                    <a:pt x="646" y="1138"/>
                    <a:pt x="684" y="947"/>
                  </a:cubicBezTo>
                  <a:cubicBezTo>
                    <a:pt x="713" y="799"/>
                    <a:pt x="840" y="715"/>
                    <a:pt x="968" y="715"/>
                  </a:cubicBezTo>
                  <a:close/>
                  <a:moveTo>
                    <a:pt x="984" y="1"/>
                  </a:moveTo>
                  <a:lnTo>
                    <a:pt x="925" y="298"/>
                  </a:lnTo>
                  <a:cubicBezTo>
                    <a:pt x="861" y="302"/>
                    <a:pt x="797" y="313"/>
                    <a:pt x="737" y="335"/>
                  </a:cubicBezTo>
                  <a:lnTo>
                    <a:pt x="578" y="97"/>
                  </a:lnTo>
                  <a:lnTo>
                    <a:pt x="317" y="271"/>
                  </a:lnTo>
                  <a:lnTo>
                    <a:pt x="470" y="499"/>
                  </a:lnTo>
                  <a:cubicBezTo>
                    <a:pt x="402" y="567"/>
                    <a:pt x="349" y="646"/>
                    <a:pt x="313" y="733"/>
                  </a:cubicBezTo>
                  <a:lnTo>
                    <a:pt x="61" y="684"/>
                  </a:lnTo>
                  <a:lnTo>
                    <a:pt x="0" y="993"/>
                  </a:lnTo>
                  <a:lnTo>
                    <a:pt x="262" y="1044"/>
                  </a:lnTo>
                  <a:cubicBezTo>
                    <a:pt x="265" y="1126"/>
                    <a:pt x="286" y="1207"/>
                    <a:pt x="317" y="1281"/>
                  </a:cubicBezTo>
                  <a:lnTo>
                    <a:pt x="88" y="1435"/>
                  </a:lnTo>
                  <a:lnTo>
                    <a:pt x="264" y="1694"/>
                  </a:lnTo>
                  <a:lnTo>
                    <a:pt x="503" y="1535"/>
                  </a:lnTo>
                  <a:cubicBezTo>
                    <a:pt x="569" y="1594"/>
                    <a:pt x="647" y="1640"/>
                    <a:pt x="731" y="1669"/>
                  </a:cubicBezTo>
                  <a:lnTo>
                    <a:pt x="673" y="1959"/>
                  </a:lnTo>
                  <a:lnTo>
                    <a:pt x="982" y="2020"/>
                  </a:lnTo>
                  <a:lnTo>
                    <a:pt x="1044" y="1705"/>
                  </a:lnTo>
                  <a:cubicBezTo>
                    <a:pt x="1111" y="1696"/>
                    <a:pt x="1179" y="1680"/>
                    <a:pt x="1243" y="1652"/>
                  </a:cubicBezTo>
                  <a:lnTo>
                    <a:pt x="1397" y="1881"/>
                  </a:lnTo>
                  <a:lnTo>
                    <a:pt x="1656" y="1705"/>
                  </a:lnTo>
                  <a:lnTo>
                    <a:pt x="1497" y="1468"/>
                  </a:lnTo>
                  <a:cubicBezTo>
                    <a:pt x="1539" y="1418"/>
                    <a:pt x="1574" y="1365"/>
                    <a:pt x="1601" y="1307"/>
                  </a:cubicBezTo>
                  <a:lnTo>
                    <a:pt x="1901" y="1365"/>
                  </a:lnTo>
                  <a:lnTo>
                    <a:pt x="1961" y="1057"/>
                  </a:lnTo>
                  <a:lnTo>
                    <a:pt x="1672" y="1000"/>
                  </a:lnTo>
                  <a:cubicBezTo>
                    <a:pt x="1672" y="923"/>
                    <a:pt x="1660" y="848"/>
                    <a:pt x="1634" y="775"/>
                  </a:cubicBezTo>
                  <a:lnTo>
                    <a:pt x="1872" y="614"/>
                  </a:lnTo>
                  <a:lnTo>
                    <a:pt x="1696" y="355"/>
                  </a:lnTo>
                  <a:lnTo>
                    <a:pt x="1468" y="507"/>
                  </a:lnTo>
                  <a:cubicBezTo>
                    <a:pt x="1402" y="439"/>
                    <a:pt x="1322" y="386"/>
                    <a:pt x="1234" y="350"/>
                  </a:cubicBezTo>
                  <a:lnTo>
                    <a:pt x="1292" y="61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1B129C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780;p59">
              <a:extLst>
                <a:ext uri="{FF2B5EF4-FFF2-40B4-BE49-F238E27FC236}">
                  <a16:creationId xmlns:a16="http://schemas.microsoft.com/office/drawing/2014/main" id="{B842FFA9-392B-4694-B6B9-553572D3B587}"/>
                </a:ext>
              </a:extLst>
            </p:cNvPr>
            <p:cNvSpPr/>
            <p:nvPr/>
          </p:nvSpPr>
          <p:spPr>
            <a:xfrm>
              <a:off x="7064200" y="2707625"/>
              <a:ext cx="48975" cy="50475"/>
            </a:xfrm>
            <a:custGeom>
              <a:avLst/>
              <a:gdLst/>
              <a:ahLst/>
              <a:cxnLst/>
              <a:rect l="l" t="t" r="r" b="b"/>
              <a:pathLst>
                <a:path w="1959" h="2019" extrusionOk="0">
                  <a:moveTo>
                    <a:pt x="967" y="715"/>
                  </a:moveTo>
                  <a:cubicBezTo>
                    <a:pt x="1056" y="715"/>
                    <a:pt x="1146" y="755"/>
                    <a:pt x="1204" y="843"/>
                  </a:cubicBezTo>
                  <a:cubicBezTo>
                    <a:pt x="1292" y="975"/>
                    <a:pt x="1257" y="1154"/>
                    <a:pt x="1126" y="1241"/>
                  </a:cubicBezTo>
                  <a:cubicBezTo>
                    <a:pt x="1074" y="1276"/>
                    <a:pt x="1019" y="1291"/>
                    <a:pt x="965" y="1291"/>
                  </a:cubicBezTo>
                  <a:cubicBezTo>
                    <a:pt x="796" y="1291"/>
                    <a:pt x="644" y="1139"/>
                    <a:pt x="682" y="947"/>
                  </a:cubicBezTo>
                  <a:cubicBezTo>
                    <a:pt x="712" y="799"/>
                    <a:pt x="839" y="715"/>
                    <a:pt x="967" y="715"/>
                  </a:cubicBezTo>
                  <a:close/>
                  <a:moveTo>
                    <a:pt x="981" y="1"/>
                  </a:moveTo>
                  <a:lnTo>
                    <a:pt x="923" y="297"/>
                  </a:lnTo>
                  <a:cubicBezTo>
                    <a:pt x="859" y="300"/>
                    <a:pt x="797" y="313"/>
                    <a:pt x="737" y="333"/>
                  </a:cubicBezTo>
                  <a:lnTo>
                    <a:pt x="576" y="96"/>
                  </a:lnTo>
                  <a:lnTo>
                    <a:pt x="316" y="271"/>
                  </a:lnTo>
                  <a:lnTo>
                    <a:pt x="468" y="500"/>
                  </a:lnTo>
                  <a:cubicBezTo>
                    <a:pt x="400" y="565"/>
                    <a:pt x="347" y="646"/>
                    <a:pt x="311" y="733"/>
                  </a:cubicBezTo>
                  <a:lnTo>
                    <a:pt x="60" y="684"/>
                  </a:lnTo>
                  <a:lnTo>
                    <a:pt x="0" y="991"/>
                  </a:lnTo>
                  <a:lnTo>
                    <a:pt x="261" y="1042"/>
                  </a:lnTo>
                  <a:cubicBezTo>
                    <a:pt x="265" y="1124"/>
                    <a:pt x="283" y="1205"/>
                    <a:pt x="316" y="1282"/>
                  </a:cubicBezTo>
                  <a:lnTo>
                    <a:pt x="88" y="1433"/>
                  </a:lnTo>
                  <a:lnTo>
                    <a:pt x="263" y="1695"/>
                  </a:lnTo>
                  <a:lnTo>
                    <a:pt x="501" y="1534"/>
                  </a:lnTo>
                  <a:cubicBezTo>
                    <a:pt x="568" y="1592"/>
                    <a:pt x="645" y="1638"/>
                    <a:pt x="729" y="1667"/>
                  </a:cubicBezTo>
                  <a:lnTo>
                    <a:pt x="673" y="1958"/>
                  </a:lnTo>
                  <a:lnTo>
                    <a:pt x="980" y="2018"/>
                  </a:lnTo>
                  <a:lnTo>
                    <a:pt x="1042" y="1704"/>
                  </a:lnTo>
                  <a:cubicBezTo>
                    <a:pt x="1111" y="1696"/>
                    <a:pt x="1179" y="1678"/>
                    <a:pt x="1241" y="1651"/>
                  </a:cubicBezTo>
                  <a:lnTo>
                    <a:pt x="1394" y="1879"/>
                  </a:lnTo>
                  <a:lnTo>
                    <a:pt x="1656" y="1704"/>
                  </a:lnTo>
                  <a:lnTo>
                    <a:pt x="1495" y="1466"/>
                  </a:lnTo>
                  <a:cubicBezTo>
                    <a:pt x="1537" y="1419"/>
                    <a:pt x="1573" y="1364"/>
                    <a:pt x="1601" y="1307"/>
                  </a:cubicBezTo>
                  <a:lnTo>
                    <a:pt x="1899" y="1366"/>
                  </a:lnTo>
                  <a:lnTo>
                    <a:pt x="1959" y="1057"/>
                  </a:lnTo>
                  <a:lnTo>
                    <a:pt x="1670" y="1000"/>
                  </a:lnTo>
                  <a:cubicBezTo>
                    <a:pt x="1670" y="924"/>
                    <a:pt x="1658" y="847"/>
                    <a:pt x="1634" y="775"/>
                  </a:cubicBezTo>
                  <a:lnTo>
                    <a:pt x="1871" y="615"/>
                  </a:lnTo>
                  <a:lnTo>
                    <a:pt x="1696" y="353"/>
                  </a:lnTo>
                  <a:lnTo>
                    <a:pt x="1467" y="507"/>
                  </a:lnTo>
                  <a:cubicBezTo>
                    <a:pt x="1400" y="439"/>
                    <a:pt x="1321" y="386"/>
                    <a:pt x="1234" y="350"/>
                  </a:cubicBezTo>
                  <a:lnTo>
                    <a:pt x="1290" y="61"/>
                  </a:lnTo>
                  <a:lnTo>
                    <a:pt x="981" y="1"/>
                  </a:lnTo>
                  <a:close/>
                </a:path>
              </a:pathLst>
            </a:custGeom>
            <a:solidFill>
              <a:srgbClr val="1B129C">
                <a:alpha val="16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781;p59">
              <a:extLst>
                <a:ext uri="{FF2B5EF4-FFF2-40B4-BE49-F238E27FC236}">
                  <a16:creationId xmlns:a16="http://schemas.microsoft.com/office/drawing/2014/main" id="{1DDD3D0B-5643-4192-A81B-FA5F5CE5A5C1}"/>
                </a:ext>
              </a:extLst>
            </p:cNvPr>
            <p:cNvSpPr/>
            <p:nvPr/>
          </p:nvSpPr>
          <p:spPr>
            <a:xfrm>
              <a:off x="6834875" y="2945225"/>
              <a:ext cx="253925" cy="340850"/>
            </a:xfrm>
            <a:custGeom>
              <a:avLst/>
              <a:gdLst/>
              <a:ahLst/>
              <a:cxnLst/>
              <a:rect l="l" t="t" r="r" b="b"/>
              <a:pathLst>
                <a:path w="10157" h="13634" extrusionOk="0">
                  <a:moveTo>
                    <a:pt x="2591" y="0"/>
                  </a:moveTo>
                  <a:cubicBezTo>
                    <a:pt x="1161" y="0"/>
                    <a:pt x="0" y="1161"/>
                    <a:pt x="0" y="2593"/>
                  </a:cubicBezTo>
                  <a:lnTo>
                    <a:pt x="0" y="13633"/>
                  </a:lnTo>
                  <a:lnTo>
                    <a:pt x="10156" y="13633"/>
                  </a:lnTo>
                  <a:lnTo>
                    <a:pt x="10156" y="2816"/>
                  </a:lnTo>
                  <a:cubicBezTo>
                    <a:pt x="10156" y="1261"/>
                    <a:pt x="8895" y="0"/>
                    <a:pt x="7339" y="0"/>
                  </a:cubicBez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782;p59">
              <a:extLst>
                <a:ext uri="{FF2B5EF4-FFF2-40B4-BE49-F238E27FC236}">
                  <a16:creationId xmlns:a16="http://schemas.microsoft.com/office/drawing/2014/main" id="{78BE6627-C0D0-4363-B810-4AE2AD6458AE}"/>
                </a:ext>
              </a:extLst>
            </p:cNvPr>
            <p:cNvSpPr/>
            <p:nvPr/>
          </p:nvSpPr>
          <p:spPr>
            <a:xfrm>
              <a:off x="6665525" y="3031750"/>
              <a:ext cx="115825" cy="157550"/>
            </a:xfrm>
            <a:custGeom>
              <a:avLst/>
              <a:gdLst/>
              <a:ahLst/>
              <a:cxnLst/>
              <a:rect l="l" t="t" r="r" b="b"/>
              <a:pathLst>
                <a:path w="4633" h="6302" extrusionOk="0">
                  <a:moveTo>
                    <a:pt x="3041" y="0"/>
                  </a:moveTo>
                  <a:cubicBezTo>
                    <a:pt x="3041" y="0"/>
                    <a:pt x="2943" y="175"/>
                    <a:pt x="2787" y="468"/>
                  </a:cubicBezTo>
                  <a:cubicBezTo>
                    <a:pt x="2042" y="1860"/>
                    <a:pt x="1" y="5928"/>
                    <a:pt x="1314" y="6284"/>
                  </a:cubicBezTo>
                  <a:cubicBezTo>
                    <a:pt x="1358" y="6296"/>
                    <a:pt x="1402" y="6301"/>
                    <a:pt x="1447" y="6301"/>
                  </a:cubicBezTo>
                  <a:cubicBezTo>
                    <a:pt x="2539" y="6301"/>
                    <a:pt x="3959" y="2867"/>
                    <a:pt x="4454" y="1575"/>
                  </a:cubicBezTo>
                  <a:cubicBezTo>
                    <a:pt x="4567" y="1275"/>
                    <a:pt x="4633" y="1091"/>
                    <a:pt x="4633" y="1091"/>
                  </a:cubicBezTo>
                  <a:lnTo>
                    <a:pt x="3041" y="0"/>
                  </a:ln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783;p59">
              <a:extLst>
                <a:ext uri="{FF2B5EF4-FFF2-40B4-BE49-F238E27FC236}">
                  <a16:creationId xmlns:a16="http://schemas.microsoft.com/office/drawing/2014/main" id="{E1ACE56A-A86F-428C-BE70-AECC35CA4B3D}"/>
                </a:ext>
              </a:extLst>
            </p:cNvPr>
            <p:cNvSpPr/>
            <p:nvPr/>
          </p:nvSpPr>
          <p:spPr>
            <a:xfrm>
              <a:off x="6735200" y="3031750"/>
              <a:ext cx="46200" cy="39400"/>
            </a:xfrm>
            <a:custGeom>
              <a:avLst/>
              <a:gdLst/>
              <a:ahLst/>
              <a:cxnLst/>
              <a:rect l="l" t="t" r="r" b="b"/>
              <a:pathLst>
                <a:path w="1848" h="1576" extrusionOk="0">
                  <a:moveTo>
                    <a:pt x="256" y="0"/>
                  </a:moveTo>
                  <a:cubicBezTo>
                    <a:pt x="256" y="0"/>
                    <a:pt x="156" y="175"/>
                    <a:pt x="0" y="468"/>
                  </a:cubicBezTo>
                  <a:lnTo>
                    <a:pt x="1669" y="1575"/>
                  </a:lnTo>
                  <a:cubicBezTo>
                    <a:pt x="1782" y="1275"/>
                    <a:pt x="1848" y="1091"/>
                    <a:pt x="1848" y="1091"/>
                  </a:cubicBezTo>
                  <a:lnTo>
                    <a:pt x="256" y="0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784;p59">
              <a:extLst>
                <a:ext uri="{FF2B5EF4-FFF2-40B4-BE49-F238E27FC236}">
                  <a16:creationId xmlns:a16="http://schemas.microsoft.com/office/drawing/2014/main" id="{D6D46A39-3D16-442F-AF36-80CC86F8CA75}"/>
                </a:ext>
              </a:extLst>
            </p:cNvPr>
            <p:cNvSpPr/>
            <p:nvPr/>
          </p:nvSpPr>
          <p:spPr>
            <a:xfrm>
              <a:off x="6732225" y="2932425"/>
              <a:ext cx="78400" cy="150175"/>
            </a:xfrm>
            <a:custGeom>
              <a:avLst/>
              <a:gdLst/>
              <a:ahLst/>
              <a:cxnLst/>
              <a:rect l="l" t="t" r="r" b="b"/>
              <a:pathLst>
                <a:path w="3136" h="6007" extrusionOk="0">
                  <a:moveTo>
                    <a:pt x="3094" y="1"/>
                  </a:moveTo>
                  <a:cubicBezTo>
                    <a:pt x="3052" y="10"/>
                    <a:pt x="3012" y="23"/>
                    <a:pt x="2973" y="39"/>
                  </a:cubicBezTo>
                  <a:cubicBezTo>
                    <a:pt x="2471" y="244"/>
                    <a:pt x="1811" y="1057"/>
                    <a:pt x="1128" y="2140"/>
                  </a:cubicBezTo>
                  <a:cubicBezTo>
                    <a:pt x="1113" y="2162"/>
                    <a:pt x="1099" y="2186"/>
                    <a:pt x="1084" y="2208"/>
                  </a:cubicBezTo>
                  <a:cubicBezTo>
                    <a:pt x="1029" y="2294"/>
                    <a:pt x="976" y="2381"/>
                    <a:pt x="921" y="2471"/>
                  </a:cubicBezTo>
                  <a:cubicBezTo>
                    <a:pt x="859" y="2573"/>
                    <a:pt x="797" y="2677"/>
                    <a:pt x="735" y="2785"/>
                  </a:cubicBezTo>
                  <a:cubicBezTo>
                    <a:pt x="488" y="3206"/>
                    <a:pt x="242" y="3655"/>
                    <a:pt x="0" y="4114"/>
                  </a:cubicBezTo>
                  <a:lnTo>
                    <a:pt x="1099" y="4852"/>
                  </a:lnTo>
                  <a:lnTo>
                    <a:pt x="1252" y="4954"/>
                  </a:lnTo>
                  <a:lnTo>
                    <a:pt x="1566" y="5166"/>
                  </a:lnTo>
                  <a:lnTo>
                    <a:pt x="1577" y="5174"/>
                  </a:lnTo>
                  <a:lnTo>
                    <a:pt x="1711" y="5263"/>
                  </a:lnTo>
                  <a:lnTo>
                    <a:pt x="1716" y="5267"/>
                  </a:lnTo>
                  <a:lnTo>
                    <a:pt x="1720" y="5269"/>
                  </a:lnTo>
                  <a:lnTo>
                    <a:pt x="2818" y="6007"/>
                  </a:lnTo>
                  <a:lnTo>
                    <a:pt x="2917" y="5345"/>
                  </a:lnTo>
                  <a:lnTo>
                    <a:pt x="2950" y="5122"/>
                  </a:lnTo>
                  <a:lnTo>
                    <a:pt x="2972" y="4978"/>
                  </a:lnTo>
                  <a:lnTo>
                    <a:pt x="3017" y="4678"/>
                  </a:lnTo>
                  <a:lnTo>
                    <a:pt x="3101" y="4110"/>
                  </a:lnTo>
                  <a:lnTo>
                    <a:pt x="3125" y="3953"/>
                  </a:lnTo>
                  <a:lnTo>
                    <a:pt x="3136" y="3874"/>
                  </a:lnTo>
                  <a:lnTo>
                    <a:pt x="3131" y="3480"/>
                  </a:lnTo>
                  <a:lnTo>
                    <a:pt x="3129" y="3312"/>
                  </a:lnTo>
                  <a:lnTo>
                    <a:pt x="3123" y="2756"/>
                  </a:lnTo>
                  <a:lnTo>
                    <a:pt x="3121" y="2612"/>
                  </a:lnTo>
                  <a:lnTo>
                    <a:pt x="3116" y="2153"/>
                  </a:lnTo>
                  <a:lnTo>
                    <a:pt x="3114" y="1963"/>
                  </a:lnTo>
                  <a:lnTo>
                    <a:pt x="3109" y="1424"/>
                  </a:lnTo>
                  <a:lnTo>
                    <a:pt x="3107" y="1256"/>
                  </a:lnTo>
                  <a:lnTo>
                    <a:pt x="3101" y="827"/>
                  </a:lnTo>
                  <a:lnTo>
                    <a:pt x="3099" y="620"/>
                  </a:lnTo>
                  <a:lnTo>
                    <a:pt x="3094" y="90"/>
                  </a:lnTo>
                  <a:lnTo>
                    <a:pt x="3094" y="1"/>
                  </a:lnTo>
                  <a:close/>
                </a:path>
              </a:pathLst>
            </a:custGeom>
            <a:solidFill>
              <a:srgbClr val="584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785;p59">
              <a:extLst>
                <a:ext uri="{FF2B5EF4-FFF2-40B4-BE49-F238E27FC236}">
                  <a16:creationId xmlns:a16="http://schemas.microsoft.com/office/drawing/2014/main" id="{10B798D2-8578-4242-B037-B2CD1786A695}"/>
                </a:ext>
              </a:extLst>
            </p:cNvPr>
            <p:cNvSpPr/>
            <p:nvPr/>
          </p:nvSpPr>
          <p:spPr>
            <a:xfrm>
              <a:off x="6771375" y="3004525"/>
              <a:ext cx="15125" cy="59500"/>
            </a:xfrm>
            <a:custGeom>
              <a:avLst/>
              <a:gdLst/>
              <a:ahLst/>
              <a:cxnLst/>
              <a:rect l="l" t="t" r="r" b="b"/>
              <a:pathLst>
                <a:path w="605" h="2380" extrusionOk="0">
                  <a:moveTo>
                    <a:pt x="512" y="1"/>
                  </a:moveTo>
                  <a:cubicBezTo>
                    <a:pt x="477" y="1"/>
                    <a:pt x="443" y="21"/>
                    <a:pt x="435" y="68"/>
                  </a:cubicBezTo>
                  <a:lnTo>
                    <a:pt x="130" y="1624"/>
                  </a:lnTo>
                  <a:lnTo>
                    <a:pt x="61" y="1981"/>
                  </a:lnTo>
                  <a:lnTo>
                    <a:pt x="0" y="2282"/>
                  </a:lnTo>
                  <a:lnTo>
                    <a:pt x="11" y="2290"/>
                  </a:lnTo>
                  <a:lnTo>
                    <a:pt x="145" y="2379"/>
                  </a:lnTo>
                  <a:lnTo>
                    <a:pt x="220" y="1990"/>
                  </a:lnTo>
                  <a:lnTo>
                    <a:pt x="591" y="99"/>
                  </a:lnTo>
                  <a:cubicBezTo>
                    <a:pt x="604" y="37"/>
                    <a:pt x="558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786;p59">
              <a:extLst>
                <a:ext uri="{FF2B5EF4-FFF2-40B4-BE49-F238E27FC236}">
                  <a16:creationId xmlns:a16="http://schemas.microsoft.com/office/drawing/2014/main" id="{09002A5D-DC02-4A7C-AFFD-D7B1A0BFAA65}"/>
                </a:ext>
              </a:extLst>
            </p:cNvPr>
            <p:cNvSpPr/>
            <p:nvPr/>
          </p:nvSpPr>
          <p:spPr>
            <a:xfrm>
              <a:off x="6738075" y="2909675"/>
              <a:ext cx="332675" cy="376200"/>
            </a:xfrm>
            <a:custGeom>
              <a:avLst/>
              <a:gdLst/>
              <a:ahLst/>
              <a:cxnLst/>
              <a:rect l="l" t="t" r="r" b="b"/>
              <a:pathLst>
                <a:path w="13307" h="15048" extrusionOk="0">
                  <a:moveTo>
                    <a:pt x="6286" y="1"/>
                  </a:moveTo>
                  <a:cubicBezTo>
                    <a:pt x="6286" y="1"/>
                    <a:pt x="5625" y="50"/>
                    <a:pt x="4693" y="284"/>
                  </a:cubicBezTo>
                  <a:cubicBezTo>
                    <a:pt x="4592" y="308"/>
                    <a:pt x="4490" y="335"/>
                    <a:pt x="4386" y="364"/>
                  </a:cubicBezTo>
                  <a:cubicBezTo>
                    <a:pt x="4327" y="381"/>
                    <a:pt x="4269" y="397"/>
                    <a:pt x="4210" y="415"/>
                  </a:cubicBezTo>
                  <a:cubicBezTo>
                    <a:pt x="4145" y="434"/>
                    <a:pt x="4079" y="454"/>
                    <a:pt x="4013" y="476"/>
                  </a:cubicBezTo>
                  <a:cubicBezTo>
                    <a:pt x="3640" y="591"/>
                    <a:pt x="3277" y="728"/>
                    <a:pt x="2918" y="883"/>
                  </a:cubicBezTo>
                  <a:cubicBezTo>
                    <a:pt x="2898" y="890"/>
                    <a:pt x="2880" y="900"/>
                    <a:pt x="2860" y="909"/>
                  </a:cubicBezTo>
                  <a:lnTo>
                    <a:pt x="2794" y="938"/>
                  </a:lnTo>
                  <a:cubicBezTo>
                    <a:pt x="2780" y="945"/>
                    <a:pt x="2767" y="953"/>
                    <a:pt x="2756" y="964"/>
                  </a:cubicBezTo>
                  <a:cubicBezTo>
                    <a:pt x="2655" y="1057"/>
                    <a:pt x="2540" y="1335"/>
                    <a:pt x="2423" y="1715"/>
                  </a:cubicBezTo>
                  <a:cubicBezTo>
                    <a:pt x="2405" y="1775"/>
                    <a:pt x="2387" y="1837"/>
                    <a:pt x="2368" y="1901"/>
                  </a:cubicBezTo>
                  <a:cubicBezTo>
                    <a:pt x="2358" y="1939"/>
                    <a:pt x="2347" y="1980"/>
                    <a:pt x="2336" y="2020"/>
                  </a:cubicBezTo>
                  <a:cubicBezTo>
                    <a:pt x="2306" y="2126"/>
                    <a:pt x="2277" y="2239"/>
                    <a:pt x="2248" y="2352"/>
                  </a:cubicBezTo>
                  <a:cubicBezTo>
                    <a:pt x="2045" y="3153"/>
                    <a:pt x="1848" y="4137"/>
                    <a:pt x="1709" y="4898"/>
                  </a:cubicBezTo>
                  <a:cubicBezTo>
                    <a:pt x="1705" y="4921"/>
                    <a:pt x="1702" y="4945"/>
                    <a:pt x="1696" y="4969"/>
                  </a:cubicBezTo>
                  <a:cubicBezTo>
                    <a:pt x="1691" y="5005"/>
                    <a:pt x="1683" y="5042"/>
                    <a:pt x="1676" y="5080"/>
                  </a:cubicBezTo>
                  <a:cubicBezTo>
                    <a:pt x="1674" y="5091"/>
                    <a:pt x="1672" y="5102"/>
                    <a:pt x="1670" y="5115"/>
                  </a:cubicBezTo>
                  <a:cubicBezTo>
                    <a:pt x="1667" y="5139"/>
                    <a:pt x="1661" y="5163"/>
                    <a:pt x="1658" y="5185"/>
                  </a:cubicBezTo>
                  <a:cubicBezTo>
                    <a:pt x="1654" y="5203"/>
                    <a:pt x="1650" y="5221"/>
                    <a:pt x="1649" y="5239"/>
                  </a:cubicBezTo>
                  <a:cubicBezTo>
                    <a:pt x="1594" y="5539"/>
                    <a:pt x="1537" y="5853"/>
                    <a:pt x="1480" y="6177"/>
                  </a:cubicBezTo>
                  <a:cubicBezTo>
                    <a:pt x="1365" y="6831"/>
                    <a:pt x="1247" y="7525"/>
                    <a:pt x="1126" y="8236"/>
                  </a:cubicBezTo>
                  <a:cubicBezTo>
                    <a:pt x="1111" y="8318"/>
                    <a:pt x="1099" y="8399"/>
                    <a:pt x="1084" y="8481"/>
                  </a:cubicBezTo>
                  <a:cubicBezTo>
                    <a:pt x="1067" y="8580"/>
                    <a:pt x="1051" y="8678"/>
                    <a:pt x="1035" y="8777"/>
                  </a:cubicBezTo>
                  <a:cubicBezTo>
                    <a:pt x="1022" y="8852"/>
                    <a:pt x="1009" y="8925"/>
                    <a:pt x="996" y="8998"/>
                  </a:cubicBezTo>
                  <a:cubicBezTo>
                    <a:pt x="952" y="9261"/>
                    <a:pt x="908" y="9522"/>
                    <a:pt x="865" y="9785"/>
                  </a:cubicBezTo>
                  <a:cubicBezTo>
                    <a:pt x="861" y="9811"/>
                    <a:pt x="855" y="9838"/>
                    <a:pt x="852" y="9864"/>
                  </a:cubicBezTo>
                  <a:cubicBezTo>
                    <a:pt x="784" y="10272"/>
                    <a:pt x="717" y="10677"/>
                    <a:pt x="651" y="11077"/>
                  </a:cubicBezTo>
                  <a:cubicBezTo>
                    <a:pt x="638" y="11149"/>
                    <a:pt x="627" y="11218"/>
                    <a:pt x="616" y="11287"/>
                  </a:cubicBezTo>
                  <a:cubicBezTo>
                    <a:pt x="609" y="11328"/>
                    <a:pt x="601" y="11368"/>
                    <a:pt x="596" y="11408"/>
                  </a:cubicBezTo>
                  <a:cubicBezTo>
                    <a:pt x="580" y="11507"/>
                    <a:pt x="563" y="11604"/>
                    <a:pt x="549" y="11700"/>
                  </a:cubicBezTo>
                  <a:cubicBezTo>
                    <a:pt x="516" y="11898"/>
                    <a:pt x="483" y="12093"/>
                    <a:pt x="452" y="12285"/>
                  </a:cubicBezTo>
                  <a:cubicBezTo>
                    <a:pt x="443" y="12340"/>
                    <a:pt x="433" y="12395"/>
                    <a:pt x="424" y="12450"/>
                  </a:cubicBezTo>
                  <a:cubicBezTo>
                    <a:pt x="267" y="13409"/>
                    <a:pt x="123" y="14297"/>
                    <a:pt x="0" y="15048"/>
                  </a:cubicBezTo>
                  <a:lnTo>
                    <a:pt x="10154" y="15048"/>
                  </a:lnTo>
                  <a:cubicBezTo>
                    <a:pt x="10178" y="12978"/>
                    <a:pt x="10173" y="11043"/>
                    <a:pt x="10173" y="11043"/>
                  </a:cubicBezTo>
                  <a:lnTo>
                    <a:pt x="10202" y="9358"/>
                  </a:lnTo>
                  <a:lnTo>
                    <a:pt x="10218" y="8338"/>
                  </a:lnTo>
                  <a:lnTo>
                    <a:pt x="10218" y="8273"/>
                  </a:lnTo>
                  <a:cubicBezTo>
                    <a:pt x="10231" y="8371"/>
                    <a:pt x="10249" y="8468"/>
                    <a:pt x="10277" y="8563"/>
                  </a:cubicBezTo>
                  <a:lnTo>
                    <a:pt x="10984" y="8508"/>
                  </a:lnTo>
                  <a:lnTo>
                    <a:pt x="11211" y="8492"/>
                  </a:lnTo>
                  <a:lnTo>
                    <a:pt x="11324" y="8483"/>
                  </a:lnTo>
                  <a:lnTo>
                    <a:pt x="11578" y="8463"/>
                  </a:lnTo>
                  <a:lnTo>
                    <a:pt x="12612" y="8382"/>
                  </a:lnTo>
                  <a:lnTo>
                    <a:pt x="12842" y="8364"/>
                  </a:lnTo>
                  <a:lnTo>
                    <a:pt x="13191" y="8338"/>
                  </a:lnTo>
                  <a:lnTo>
                    <a:pt x="13306" y="8329"/>
                  </a:lnTo>
                  <a:cubicBezTo>
                    <a:pt x="13306" y="8298"/>
                    <a:pt x="13306" y="8269"/>
                    <a:pt x="13301" y="8240"/>
                  </a:cubicBezTo>
                  <a:cubicBezTo>
                    <a:pt x="13301" y="8066"/>
                    <a:pt x="13294" y="7889"/>
                    <a:pt x="13285" y="7708"/>
                  </a:cubicBezTo>
                  <a:cubicBezTo>
                    <a:pt x="13279" y="7624"/>
                    <a:pt x="13274" y="7538"/>
                    <a:pt x="13266" y="7454"/>
                  </a:cubicBezTo>
                  <a:cubicBezTo>
                    <a:pt x="13261" y="7368"/>
                    <a:pt x="13254" y="7282"/>
                    <a:pt x="13246" y="7196"/>
                  </a:cubicBezTo>
                  <a:cubicBezTo>
                    <a:pt x="13239" y="7118"/>
                    <a:pt x="13232" y="7041"/>
                    <a:pt x="13222" y="6962"/>
                  </a:cubicBezTo>
                  <a:cubicBezTo>
                    <a:pt x="13197" y="6714"/>
                    <a:pt x="13166" y="6469"/>
                    <a:pt x="13129" y="6232"/>
                  </a:cubicBezTo>
                  <a:cubicBezTo>
                    <a:pt x="13120" y="6162"/>
                    <a:pt x="13109" y="6093"/>
                    <a:pt x="13098" y="6023"/>
                  </a:cubicBezTo>
                  <a:cubicBezTo>
                    <a:pt x="13031" y="5599"/>
                    <a:pt x="12956" y="5206"/>
                    <a:pt x="12883" y="4878"/>
                  </a:cubicBezTo>
                  <a:cubicBezTo>
                    <a:pt x="12868" y="4815"/>
                    <a:pt x="12853" y="4755"/>
                    <a:pt x="12841" y="4697"/>
                  </a:cubicBezTo>
                  <a:cubicBezTo>
                    <a:pt x="12830" y="4653"/>
                    <a:pt x="12819" y="4609"/>
                    <a:pt x="12808" y="4567"/>
                  </a:cubicBezTo>
                  <a:cubicBezTo>
                    <a:pt x="12777" y="4441"/>
                    <a:pt x="12746" y="4329"/>
                    <a:pt x="12718" y="4238"/>
                  </a:cubicBezTo>
                  <a:cubicBezTo>
                    <a:pt x="12693" y="4150"/>
                    <a:pt x="12669" y="4079"/>
                    <a:pt x="12647" y="4026"/>
                  </a:cubicBezTo>
                  <a:cubicBezTo>
                    <a:pt x="12309" y="3184"/>
                    <a:pt x="11826" y="2626"/>
                    <a:pt x="11523" y="2336"/>
                  </a:cubicBezTo>
                  <a:cubicBezTo>
                    <a:pt x="11483" y="2296"/>
                    <a:pt x="11445" y="2261"/>
                    <a:pt x="11410" y="2230"/>
                  </a:cubicBezTo>
                  <a:lnTo>
                    <a:pt x="11408" y="2228"/>
                  </a:lnTo>
                  <a:cubicBezTo>
                    <a:pt x="11306" y="2140"/>
                    <a:pt x="11244" y="2095"/>
                    <a:pt x="11244" y="2095"/>
                  </a:cubicBezTo>
                  <a:cubicBezTo>
                    <a:pt x="10728" y="1658"/>
                    <a:pt x="10257" y="1291"/>
                    <a:pt x="9855" y="993"/>
                  </a:cubicBezTo>
                  <a:cubicBezTo>
                    <a:pt x="9752" y="918"/>
                    <a:pt x="9656" y="847"/>
                    <a:pt x="9562" y="781"/>
                  </a:cubicBezTo>
                  <a:cubicBezTo>
                    <a:pt x="8894" y="302"/>
                    <a:pt x="8481" y="63"/>
                    <a:pt x="8481" y="63"/>
                  </a:cubicBezTo>
                  <a:lnTo>
                    <a:pt x="6286" y="1"/>
                  </a:lnTo>
                  <a:close/>
                </a:path>
              </a:pathLst>
            </a:custGeom>
            <a:solidFill>
              <a:srgbClr val="584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787;p59">
              <a:extLst>
                <a:ext uri="{FF2B5EF4-FFF2-40B4-BE49-F238E27FC236}">
                  <a16:creationId xmlns:a16="http://schemas.microsoft.com/office/drawing/2014/main" id="{1899CCEE-3231-42A8-93B4-15B8F6D4F52C}"/>
                </a:ext>
              </a:extLst>
            </p:cNvPr>
            <p:cNvSpPr/>
            <p:nvPr/>
          </p:nvSpPr>
          <p:spPr>
            <a:xfrm>
              <a:off x="6806600" y="2931700"/>
              <a:ext cx="4775" cy="3025"/>
            </a:xfrm>
            <a:custGeom>
              <a:avLst/>
              <a:gdLst/>
              <a:ahLst/>
              <a:cxnLst/>
              <a:rect l="l" t="t" r="r" b="b"/>
              <a:pathLst>
                <a:path w="191" h="121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59" y="9"/>
                    <a:pt x="141" y="19"/>
                    <a:pt x="121" y="28"/>
                  </a:cubicBezTo>
                  <a:cubicBezTo>
                    <a:pt x="79" y="37"/>
                    <a:pt x="39" y="50"/>
                    <a:pt x="0" y="66"/>
                  </a:cubicBezTo>
                  <a:lnTo>
                    <a:pt x="29" y="94"/>
                  </a:lnTo>
                  <a:cubicBezTo>
                    <a:pt x="47" y="111"/>
                    <a:pt x="71" y="121"/>
                    <a:pt x="95" y="121"/>
                  </a:cubicBezTo>
                  <a:cubicBezTo>
                    <a:pt x="104" y="121"/>
                    <a:pt x="112" y="120"/>
                    <a:pt x="121" y="117"/>
                  </a:cubicBezTo>
                  <a:cubicBezTo>
                    <a:pt x="134" y="112"/>
                    <a:pt x="146" y="105"/>
                    <a:pt x="157" y="94"/>
                  </a:cubicBezTo>
                  <a:cubicBezTo>
                    <a:pt x="181" y="70"/>
                    <a:pt x="190" y="33"/>
                    <a:pt x="17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788;p59">
              <a:extLst>
                <a:ext uri="{FF2B5EF4-FFF2-40B4-BE49-F238E27FC236}">
                  <a16:creationId xmlns:a16="http://schemas.microsoft.com/office/drawing/2014/main" id="{E9877326-EB30-4BDA-8D67-BD16368658D9}"/>
                </a:ext>
              </a:extLst>
            </p:cNvPr>
            <p:cNvSpPr/>
            <p:nvPr/>
          </p:nvSpPr>
          <p:spPr>
            <a:xfrm>
              <a:off x="6834225" y="2926500"/>
              <a:ext cx="9875" cy="8800"/>
            </a:xfrm>
            <a:custGeom>
              <a:avLst/>
              <a:gdLst/>
              <a:ahLst/>
              <a:cxnLst/>
              <a:rect l="l" t="t" r="r" b="b"/>
              <a:pathLst>
                <a:path w="395" h="352" extrusionOk="0">
                  <a:moveTo>
                    <a:pt x="268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7" y="196"/>
                  </a:lnTo>
                  <a:cubicBezTo>
                    <a:pt x="1" y="232"/>
                    <a:pt x="1" y="289"/>
                    <a:pt x="37" y="325"/>
                  </a:cubicBezTo>
                  <a:cubicBezTo>
                    <a:pt x="55" y="343"/>
                    <a:pt x="78" y="351"/>
                    <a:pt x="101" y="351"/>
                  </a:cubicBezTo>
                  <a:cubicBezTo>
                    <a:pt x="125" y="351"/>
                    <a:pt x="148" y="343"/>
                    <a:pt x="165" y="325"/>
                  </a:cubicBezTo>
                  <a:lnTo>
                    <a:pt x="337" y="154"/>
                  </a:lnTo>
                  <a:cubicBezTo>
                    <a:pt x="395" y="87"/>
                    <a:pt x="337" y="1"/>
                    <a:pt x="26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789;p59">
              <a:extLst>
                <a:ext uri="{FF2B5EF4-FFF2-40B4-BE49-F238E27FC236}">
                  <a16:creationId xmlns:a16="http://schemas.microsoft.com/office/drawing/2014/main" id="{6A931383-8963-4C38-9AA8-4D9819AF22B4}"/>
                </a:ext>
              </a:extLst>
            </p:cNvPr>
            <p:cNvSpPr/>
            <p:nvPr/>
          </p:nvSpPr>
          <p:spPr>
            <a:xfrm>
              <a:off x="6845750" y="2916725"/>
              <a:ext cx="9650" cy="6350"/>
            </a:xfrm>
            <a:custGeom>
              <a:avLst/>
              <a:gdLst/>
              <a:ahLst/>
              <a:cxnLst/>
              <a:rect l="l" t="t" r="r" b="b"/>
              <a:pathLst>
                <a:path w="386" h="254" extrusionOk="0">
                  <a:moveTo>
                    <a:pt x="386" y="0"/>
                  </a:moveTo>
                  <a:cubicBezTo>
                    <a:pt x="287" y="26"/>
                    <a:pt x="185" y="53"/>
                    <a:pt x="81" y="82"/>
                  </a:cubicBezTo>
                  <a:lnTo>
                    <a:pt x="60" y="101"/>
                  </a:lnTo>
                  <a:cubicBezTo>
                    <a:pt x="1" y="167"/>
                    <a:pt x="59" y="254"/>
                    <a:pt x="129" y="254"/>
                  </a:cubicBezTo>
                  <a:cubicBezTo>
                    <a:pt x="149" y="254"/>
                    <a:pt x="169" y="247"/>
                    <a:pt x="188" y="230"/>
                  </a:cubicBezTo>
                  <a:lnTo>
                    <a:pt x="360" y="60"/>
                  </a:lnTo>
                  <a:cubicBezTo>
                    <a:pt x="375" y="44"/>
                    <a:pt x="386" y="22"/>
                    <a:pt x="38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790;p59">
              <a:extLst>
                <a:ext uri="{FF2B5EF4-FFF2-40B4-BE49-F238E27FC236}">
                  <a16:creationId xmlns:a16="http://schemas.microsoft.com/office/drawing/2014/main" id="{8AF294F1-5B62-451D-84CD-8BC0653E018A}"/>
                </a:ext>
              </a:extLst>
            </p:cNvPr>
            <p:cNvSpPr/>
            <p:nvPr/>
          </p:nvSpPr>
          <p:spPr>
            <a:xfrm>
              <a:off x="6845175" y="2925925"/>
              <a:ext cx="10800" cy="8950"/>
            </a:xfrm>
            <a:custGeom>
              <a:avLst/>
              <a:gdLst/>
              <a:ahLst/>
              <a:cxnLst/>
              <a:rect l="l" t="t" r="r" b="b"/>
              <a:pathLst>
                <a:path w="432" h="358" extrusionOk="0">
                  <a:moveTo>
                    <a:pt x="129" y="0"/>
                  </a:moveTo>
                  <a:cubicBezTo>
                    <a:pt x="59" y="0"/>
                    <a:pt x="0" y="88"/>
                    <a:pt x="60" y="155"/>
                  </a:cubicBezTo>
                  <a:lnTo>
                    <a:pt x="232" y="326"/>
                  </a:lnTo>
                  <a:cubicBezTo>
                    <a:pt x="252" y="348"/>
                    <a:pt x="275" y="358"/>
                    <a:pt x="297" y="358"/>
                  </a:cubicBezTo>
                  <a:cubicBezTo>
                    <a:pt x="369" y="358"/>
                    <a:pt x="432" y="262"/>
                    <a:pt x="359" y="197"/>
                  </a:cubicBezTo>
                  <a:lnTo>
                    <a:pt x="189" y="25"/>
                  </a:lnTo>
                  <a:cubicBezTo>
                    <a:pt x="170" y="8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791;p59">
              <a:extLst>
                <a:ext uri="{FF2B5EF4-FFF2-40B4-BE49-F238E27FC236}">
                  <a16:creationId xmlns:a16="http://schemas.microsoft.com/office/drawing/2014/main" id="{436071E7-D063-4EC7-BC4F-EFE4444BB9D5}"/>
                </a:ext>
              </a:extLst>
            </p:cNvPr>
            <p:cNvSpPr/>
            <p:nvPr/>
          </p:nvSpPr>
          <p:spPr>
            <a:xfrm>
              <a:off x="6838425" y="2920000"/>
              <a:ext cx="5650" cy="3725"/>
            </a:xfrm>
            <a:custGeom>
              <a:avLst/>
              <a:gdLst/>
              <a:ahLst/>
              <a:cxnLst/>
              <a:rect l="l" t="t" r="r" b="b"/>
              <a:pathLst>
                <a:path w="226" h="149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32" y="21"/>
                    <a:pt x="67" y="41"/>
                    <a:pt x="1" y="61"/>
                  </a:cubicBezTo>
                  <a:lnTo>
                    <a:pt x="61" y="121"/>
                  </a:lnTo>
                  <a:cubicBezTo>
                    <a:pt x="78" y="139"/>
                    <a:pt x="102" y="149"/>
                    <a:pt x="125" y="149"/>
                  </a:cubicBezTo>
                  <a:cubicBezTo>
                    <a:pt x="148" y="149"/>
                    <a:pt x="172" y="139"/>
                    <a:pt x="189" y="121"/>
                  </a:cubicBezTo>
                  <a:cubicBezTo>
                    <a:pt x="222" y="88"/>
                    <a:pt x="226" y="37"/>
                    <a:pt x="19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792;p59">
              <a:extLst>
                <a:ext uri="{FF2B5EF4-FFF2-40B4-BE49-F238E27FC236}">
                  <a16:creationId xmlns:a16="http://schemas.microsoft.com/office/drawing/2014/main" id="{31A28828-916D-4B4C-BB2D-CDFA3BF5C5FF}"/>
                </a:ext>
              </a:extLst>
            </p:cNvPr>
            <p:cNvSpPr/>
            <p:nvPr/>
          </p:nvSpPr>
          <p:spPr>
            <a:xfrm>
              <a:off x="6877850" y="2926500"/>
              <a:ext cx="9875" cy="8800"/>
            </a:xfrm>
            <a:custGeom>
              <a:avLst/>
              <a:gdLst/>
              <a:ahLst/>
              <a:cxnLst/>
              <a:rect l="l" t="t" r="r" b="b"/>
              <a:pathLst>
                <a:path w="395" h="352" extrusionOk="0">
                  <a:moveTo>
                    <a:pt x="268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5" y="196"/>
                  </a:lnTo>
                  <a:cubicBezTo>
                    <a:pt x="1" y="232"/>
                    <a:pt x="1" y="289"/>
                    <a:pt x="35" y="325"/>
                  </a:cubicBezTo>
                  <a:cubicBezTo>
                    <a:pt x="54" y="343"/>
                    <a:pt x="77" y="351"/>
                    <a:pt x="100" y="351"/>
                  </a:cubicBezTo>
                  <a:cubicBezTo>
                    <a:pt x="124" y="351"/>
                    <a:pt x="147" y="343"/>
                    <a:pt x="165" y="325"/>
                  </a:cubicBezTo>
                  <a:lnTo>
                    <a:pt x="335" y="154"/>
                  </a:lnTo>
                  <a:cubicBezTo>
                    <a:pt x="395" y="87"/>
                    <a:pt x="337" y="1"/>
                    <a:pt x="26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793;p59">
              <a:extLst>
                <a:ext uri="{FF2B5EF4-FFF2-40B4-BE49-F238E27FC236}">
                  <a16:creationId xmlns:a16="http://schemas.microsoft.com/office/drawing/2014/main" id="{2AADFE36-D6D7-4F29-8BF3-F37D25426169}"/>
                </a:ext>
              </a:extLst>
            </p:cNvPr>
            <p:cNvSpPr/>
            <p:nvPr/>
          </p:nvSpPr>
          <p:spPr>
            <a:xfrm>
              <a:off x="6890000" y="291435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9" y="0"/>
                  </a:moveTo>
                  <a:cubicBezTo>
                    <a:pt x="248" y="0"/>
                    <a:pt x="227" y="8"/>
                    <a:pt x="207" y="26"/>
                  </a:cubicBezTo>
                  <a:lnTo>
                    <a:pt x="36" y="196"/>
                  </a:lnTo>
                  <a:cubicBezTo>
                    <a:pt x="1" y="232"/>
                    <a:pt x="1" y="289"/>
                    <a:pt x="36" y="325"/>
                  </a:cubicBezTo>
                  <a:cubicBezTo>
                    <a:pt x="54" y="343"/>
                    <a:pt x="77" y="351"/>
                    <a:pt x="100" y="351"/>
                  </a:cubicBezTo>
                  <a:cubicBezTo>
                    <a:pt x="124" y="351"/>
                    <a:pt x="147" y="343"/>
                    <a:pt x="165" y="325"/>
                  </a:cubicBezTo>
                  <a:lnTo>
                    <a:pt x="335" y="155"/>
                  </a:lnTo>
                  <a:cubicBezTo>
                    <a:pt x="396" y="88"/>
                    <a:pt x="338" y="0"/>
                    <a:pt x="26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794;p59">
              <a:extLst>
                <a:ext uri="{FF2B5EF4-FFF2-40B4-BE49-F238E27FC236}">
                  <a16:creationId xmlns:a16="http://schemas.microsoft.com/office/drawing/2014/main" id="{456DE837-6D86-46BE-92C7-0B25AECE967E}"/>
                </a:ext>
              </a:extLst>
            </p:cNvPr>
            <p:cNvSpPr/>
            <p:nvPr/>
          </p:nvSpPr>
          <p:spPr>
            <a:xfrm>
              <a:off x="6888525" y="2925725"/>
              <a:ext cx="10800" cy="8975"/>
            </a:xfrm>
            <a:custGeom>
              <a:avLst/>
              <a:gdLst/>
              <a:ahLst/>
              <a:cxnLst/>
              <a:rect l="l" t="t" r="r" b="b"/>
              <a:pathLst>
                <a:path w="432" h="359" extrusionOk="0">
                  <a:moveTo>
                    <a:pt x="134" y="1"/>
                  </a:moveTo>
                  <a:cubicBezTo>
                    <a:pt x="63" y="1"/>
                    <a:pt x="0" y="97"/>
                    <a:pt x="73" y="163"/>
                  </a:cubicBezTo>
                  <a:lnTo>
                    <a:pt x="243" y="334"/>
                  </a:lnTo>
                  <a:cubicBezTo>
                    <a:pt x="262" y="352"/>
                    <a:pt x="283" y="359"/>
                    <a:pt x="303" y="359"/>
                  </a:cubicBezTo>
                  <a:cubicBezTo>
                    <a:pt x="373" y="359"/>
                    <a:pt x="432" y="271"/>
                    <a:pt x="372" y="205"/>
                  </a:cubicBezTo>
                  <a:lnTo>
                    <a:pt x="201" y="33"/>
                  </a:lnTo>
                  <a:cubicBezTo>
                    <a:pt x="180" y="10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795;p59">
              <a:extLst>
                <a:ext uri="{FF2B5EF4-FFF2-40B4-BE49-F238E27FC236}">
                  <a16:creationId xmlns:a16="http://schemas.microsoft.com/office/drawing/2014/main" id="{439E40AE-AE56-4AF0-851D-088C88D6F806}"/>
                </a:ext>
              </a:extLst>
            </p:cNvPr>
            <p:cNvSpPr/>
            <p:nvPr/>
          </p:nvSpPr>
          <p:spPr>
            <a:xfrm>
              <a:off x="6877900" y="2914950"/>
              <a:ext cx="10425" cy="8725"/>
            </a:xfrm>
            <a:custGeom>
              <a:avLst/>
              <a:gdLst/>
              <a:ahLst/>
              <a:cxnLst/>
              <a:rect l="l" t="t" r="r" b="b"/>
              <a:pathLst>
                <a:path w="417" h="349" extrusionOk="0">
                  <a:moveTo>
                    <a:pt x="126" y="1"/>
                  </a:moveTo>
                  <a:cubicBezTo>
                    <a:pt x="58" y="1"/>
                    <a:pt x="0" y="86"/>
                    <a:pt x="57" y="153"/>
                  </a:cubicBezTo>
                  <a:lnTo>
                    <a:pt x="227" y="323"/>
                  </a:lnTo>
                  <a:cubicBezTo>
                    <a:pt x="247" y="341"/>
                    <a:pt x="268" y="349"/>
                    <a:pt x="288" y="349"/>
                  </a:cubicBezTo>
                  <a:cubicBezTo>
                    <a:pt x="358" y="349"/>
                    <a:pt x="416" y="262"/>
                    <a:pt x="357" y="195"/>
                  </a:cubicBezTo>
                  <a:lnTo>
                    <a:pt x="185" y="24"/>
                  </a:lnTo>
                  <a:cubicBezTo>
                    <a:pt x="166" y="7"/>
                    <a:pt x="146" y="1"/>
                    <a:pt x="12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796;p59">
              <a:extLst>
                <a:ext uri="{FF2B5EF4-FFF2-40B4-BE49-F238E27FC236}">
                  <a16:creationId xmlns:a16="http://schemas.microsoft.com/office/drawing/2014/main" id="{AAA497F7-2508-4144-96FC-55BDA928DB64}"/>
                </a:ext>
              </a:extLst>
            </p:cNvPr>
            <p:cNvSpPr/>
            <p:nvPr/>
          </p:nvSpPr>
          <p:spPr>
            <a:xfrm>
              <a:off x="6921475" y="2926325"/>
              <a:ext cx="10250" cy="8975"/>
            </a:xfrm>
            <a:custGeom>
              <a:avLst/>
              <a:gdLst/>
              <a:ahLst/>
              <a:cxnLst/>
              <a:rect l="l" t="t" r="r" b="b"/>
              <a:pathLst>
                <a:path w="410" h="359" extrusionOk="0">
                  <a:moveTo>
                    <a:pt x="274" y="0"/>
                  </a:moveTo>
                  <a:cubicBezTo>
                    <a:pt x="252" y="0"/>
                    <a:pt x="228" y="10"/>
                    <a:pt x="207" y="33"/>
                  </a:cubicBezTo>
                  <a:lnTo>
                    <a:pt x="37" y="203"/>
                  </a:lnTo>
                  <a:cubicBezTo>
                    <a:pt x="1" y="239"/>
                    <a:pt x="1" y="296"/>
                    <a:pt x="37" y="332"/>
                  </a:cubicBezTo>
                  <a:cubicBezTo>
                    <a:pt x="55" y="350"/>
                    <a:pt x="78" y="358"/>
                    <a:pt x="101" y="358"/>
                  </a:cubicBezTo>
                  <a:cubicBezTo>
                    <a:pt x="125" y="358"/>
                    <a:pt x="148" y="350"/>
                    <a:pt x="165" y="332"/>
                  </a:cubicBezTo>
                  <a:lnTo>
                    <a:pt x="337" y="161"/>
                  </a:lnTo>
                  <a:cubicBezTo>
                    <a:pt x="409" y="95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797;p59">
              <a:extLst>
                <a:ext uri="{FF2B5EF4-FFF2-40B4-BE49-F238E27FC236}">
                  <a16:creationId xmlns:a16="http://schemas.microsoft.com/office/drawing/2014/main" id="{656F1F85-A80B-4286-821C-12F5C04C2EF3}"/>
                </a:ext>
              </a:extLst>
            </p:cNvPr>
            <p:cNvSpPr/>
            <p:nvPr/>
          </p:nvSpPr>
          <p:spPr>
            <a:xfrm>
              <a:off x="6933625" y="2914175"/>
              <a:ext cx="10200" cy="8975"/>
            </a:xfrm>
            <a:custGeom>
              <a:avLst/>
              <a:gdLst/>
              <a:ahLst/>
              <a:cxnLst/>
              <a:rect l="l" t="t" r="r" b="b"/>
              <a:pathLst>
                <a:path w="408" h="359" extrusionOk="0">
                  <a:moveTo>
                    <a:pt x="274" y="0"/>
                  </a:moveTo>
                  <a:cubicBezTo>
                    <a:pt x="251" y="0"/>
                    <a:pt x="228" y="10"/>
                    <a:pt x="207" y="33"/>
                  </a:cubicBezTo>
                  <a:lnTo>
                    <a:pt x="36" y="203"/>
                  </a:lnTo>
                  <a:cubicBezTo>
                    <a:pt x="1" y="239"/>
                    <a:pt x="1" y="296"/>
                    <a:pt x="36" y="332"/>
                  </a:cubicBezTo>
                  <a:cubicBezTo>
                    <a:pt x="54" y="350"/>
                    <a:pt x="77" y="358"/>
                    <a:pt x="100" y="358"/>
                  </a:cubicBezTo>
                  <a:cubicBezTo>
                    <a:pt x="124" y="358"/>
                    <a:pt x="147" y="350"/>
                    <a:pt x="165" y="332"/>
                  </a:cubicBezTo>
                  <a:lnTo>
                    <a:pt x="337" y="162"/>
                  </a:lnTo>
                  <a:cubicBezTo>
                    <a:pt x="408" y="96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798;p59">
              <a:extLst>
                <a:ext uri="{FF2B5EF4-FFF2-40B4-BE49-F238E27FC236}">
                  <a16:creationId xmlns:a16="http://schemas.microsoft.com/office/drawing/2014/main" id="{345BB809-DF2A-438C-B1BA-44877D460462}"/>
                </a:ext>
              </a:extLst>
            </p:cNvPr>
            <p:cNvSpPr/>
            <p:nvPr/>
          </p:nvSpPr>
          <p:spPr>
            <a:xfrm>
              <a:off x="6932150" y="2925725"/>
              <a:ext cx="10850" cy="8975"/>
            </a:xfrm>
            <a:custGeom>
              <a:avLst/>
              <a:gdLst/>
              <a:ahLst/>
              <a:cxnLst/>
              <a:rect l="l" t="t" r="r" b="b"/>
              <a:pathLst>
                <a:path w="434" h="359" extrusionOk="0">
                  <a:moveTo>
                    <a:pt x="136" y="1"/>
                  </a:moveTo>
                  <a:cubicBezTo>
                    <a:pt x="64" y="1"/>
                    <a:pt x="0" y="97"/>
                    <a:pt x="73" y="163"/>
                  </a:cubicBezTo>
                  <a:lnTo>
                    <a:pt x="244" y="334"/>
                  </a:lnTo>
                  <a:cubicBezTo>
                    <a:pt x="264" y="352"/>
                    <a:pt x="285" y="359"/>
                    <a:pt x="305" y="359"/>
                  </a:cubicBezTo>
                  <a:cubicBezTo>
                    <a:pt x="374" y="359"/>
                    <a:pt x="433" y="271"/>
                    <a:pt x="372" y="205"/>
                  </a:cubicBezTo>
                  <a:lnTo>
                    <a:pt x="202" y="33"/>
                  </a:lnTo>
                  <a:cubicBezTo>
                    <a:pt x="182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799;p59">
              <a:extLst>
                <a:ext uri="{FF2B5EF4-FFF2-40B4-BE49-F238E27FC236}">
                  <a16:creationId xmlns:a16="http://schemas.microsoft.com/office/drawing/2014/main" id="{F5ADF6B4-2825-4B38-9A3B-0E7330B408F9}"/>
                </a:ext>
              </a:extLst>
            </p:cNvPr>
            <p:cNvSpPr/>
            <p:nvPr/>
          </p:nvSpPr>
          <p:spPr>
            <a:xfrm>
              <a:off x="6921525" y="2914950"/>
              <a:ext cx="10450" cy="8725"/>
            </a:xfrm>
            <a:custGeom>
              <a:avLst/>
              <a:gdLst/>
              <a:ahLst/>
              <a:cxnLst/>
              <a:rect l="l" t="t" r="r" b="b"/>
              <a:pathLst>
                <a:path w="418" h="349" extrusionOk="0">
                  <a:moveTo>
                    <a:pt x="128" y="1"/>
                  </a:moveTo>
                  <a:cubicBezTo>
                    <a:pt x="59" y="1"/>
                    <a:pt x="0" y="86"/>
                    <a:pt x="57" y="153"/>
                  </a:cubicBezTo>
                  <a:lnTo>
                    <a:pt x="229" y="323"/>
                  </a:lnTo>
                  <a:cubicBezTo>
                    <a:pt x="249" y="341"/>
                    <a:pt x="270" y="349"/>
                    <a:pt x="290" y="349"/>
                  </a:cubicBezTo>
                  <a:cubicBezTo>
                    <a:pt x="360" y="349"/>
                    <a:pt x="418" y="262"/>
                    <a:pt x="357" y="195"/>
                  </a:cubicBezTo>
                  <a:lnTo>
                    <a:pt x="187" y="24"/>
                  </a:lnTo>
                  <a:cubicBezTo>
                    <a:pt x="168" y="7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800;p59">
              <a:extLst>
                <a:ext uri="{FF2B5EF4-FFF2-40B4-BE49-F238E27FC236}">
                  <a16:creationId xmlns:a16="http://schemas.microsoft.com/office/drawing/2014/main" id="{6A2D2FF1-24E4-4C4A-9F68-22713FDDEBD9}"/>
                </a:ext>
              </a:extLst>
            </p:cNvPr>
            <p:cNvSpPr/>
            <p:nvPr/>
          </p:nvSpPr>
          <p:spPr>
            <a:xfrm>
              <a:off x="6965150" y="2926325"/>
              <a:ext cx="10200" cy="8975"/>
            </a:xfrm>
            <a:custGeom>
              <a:avLst/>
              <a:gdLst/>
              <a:ahLst/>
              <a:cxnLst/>
              <a:rect l="l" t="t" r="r" b="b"/>
              <a:pathLst>
                <a:path w="408" h="359" extrusionOk="0">
                  <a:moveTo>
                    <a:pt x="274" y="0"/>
                  </a:moveTo>
                  <a:cubicBezTo>
                    <a:pt x="251" y="0"/>
                    <a:pt x="228" y="10"/>
                    <a:pt x="207" y="33"/>
                  </a:cubicBezTo>
                  <a:lnTo>
                    <a:pt x="35" y="203"/>
                  </a:lnTo>
                  <a:cubicBezTo>
                    <a:pt x="1" y="239"/>
                    <a:pt x="1" y="296"/>
                    <a:pt x="35" y="332"/>
                  </a:cubicBezTo>
                  <a:cubicBezTo>
                    <a:pt x="54" y="350"/>
                    <a:pt x="77" y="358"/>
                    <a:pt x="100" y="358"/>
                  </a:cubicBezTo>
                  <a:cubicBezTo>
                    <a:pt x="124" y="358"/>
                    <a:pt x="147" y="350"/>
                    <a:pt x="165" y="332"/>
                  </a:cubicBezTo>
                  <a:lnTo>
                    <a:pt x="335" y="161"/>
                  </a:lnTo>
                  <a:cubicBezTo>
                    <a:pt x="407" y="95"/>
                    <a:pt x="345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801;p59">
              <a:extLst>
                <a:ext uri="{FF2B5EF4-FFF2-40B4-BE49-F238E27FC236}">
                  <a16:creationId xmlns:a16="http://schemas.microsoft.com/office/drawing/2014/main" id="{D5DD0F93-7F28-4BF3-8C06-1B9088C5E7EF}"/>
                </a:ext>
              </a:extLst>
            </p:cNvPr>
            <p:cNvSpPr/>
            <p:nvPr/>
          </p:nvSpPr>
          <p:spPr>
            <a:xfrm>
              <a:off x="6977175" y="2929175"/>
              <a:ext cx="7325" cy="5550"/>
            </a:xfrm>
            <a:custGeom>
              <a:avLst/>
              <a:gdLst/>
              <a:ahLst/>
              <a:cxnLst/>
              <a:rect l="l" t="t" r="r" b="b"/>
              <a:pathLst>
                <a:path w="293" h="222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10"/>
                    <a:pt x="11" y="17"/>
                    <a:pt x="17" y="25"/>
                  </a:cubicBezTo>
                  <a:lnTo>
                    <a:pt x="188" y="195"/>
                  </a:lnTo>
                  <a:cubicBezTo>
                    <a:pt x="206" y="212"/>
                    <a:pt x="230" y="222"/>
                    <a:pt x="254" y="222"/>
                  </a:cubicBezTo>
                  <a:cubicBezTo>
                    <a:pt x="267" y="222"/>
                    <a:pt x="280" y="219"/>
                    <a:pt x="293" y="213"/>
                  </a:cubicBezTo>
                  <a:cubicBezTo>
                    <a:pt x="190" y="138"/>
                    <a:pt x="93" y="67"/>
                    <a:pt x="0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802;p59">
              <a:extLst>
                <a:ext uri="{FF2B5EF4-FFF2-40B4-BE49-F238E27FC236}">
                  <a16:creationId xmlns:a16="http://schemas.microsoft.com/office/drawing/2014/main" id="{1390B56D-9BD8-4677-BC52-86261E8B7DFA}"/>
                </a:ext>
              </a:extLst>
            </p:cNvPr>
            <p:cNvSpPr/>
            <p:nvPr/>
          </p:nvSpPr>
          <p:spPr>
            <a:xfrm>
              <a:off x="6790550" y="2959800"/>
              <a:ext cx="10300" cy="9025"/>
            </a:xfrm>
            <a:custGeom>
              <a:avLst/>
              <a:gdLst/>
              <a:ahLst/>
              <a:cxnLst/>
              <a:rect l="l" t="t" r="r" b="b"/>
              <a:pathLst>
                <a:path w="412" h="361" extrusionOk="0">
                  <a:moveTo>
                    <a:pt x="275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7" y="205"/>
                  </a:lnTo>
                  <a:cubicBezTo>
                    <a:pt x="1" y="241"/>
                    <a:pt x="1" y="298"/>
                    <a:pt x="37" y="334"/>
                  </a:cubicBezTo>
                  <a:cubicBezTo>
                    <a:pt x="55" y="352"/>
                    <a:pt x="78" y="361"/>
                    <a:pt x="101" y="361"/>
                  </a:cubicBezTo>
                  <a:cubicBezTo>
                    <a:pt x="125" y="361"/>
                    <a:pt x="148" y="352"/>
                    <a:pt x="165" y="334"/>
                  </a:cubicBezTo>
                  <a:lnTo>
                    <a:pt x="337" y="163"/>
                  </a:lnTo>
                  <a:cubicBezTo>
                    <a:pt x="412" y="99"/>
                    <a:pt x="348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803;p59">
              <a:extLst>
                <a:ext uri="{FF2B5EF4-FFF2-40B4-BE49-F238E27FC236}">
                  <a16:creationId xmlns:a16="http://schemas.microsoft.com/office/drawing/2014/main" id="{EC79FF46-C3D0-4E66-8ECA-82E7982F203C}"/>
                </a:ext>
              </a:extLst>
            </p:cNvPr>
            <p:cNvSpPr/>
            <p:nvPr/>
          </p:nvSpPr>
          <p:spPr>
            <a:xfrm>
              <a:off x="6802700" y="2947925"/>
              <a:ext cx="9875" cy="8775"/>
            </a:xfrm>
            <a:custGeom>
              <a:avLst/>
              <a:gdLst/>
              <a:ahLst/>
              <a:cxnLst/>
              <a:rect l="l" t="t" r="r" b="b"/>
              <a:pathLst>
                <a:path w="395" h="351" extrusionOk="0">
                  <a:moveTo>
                    <a:pt x="267" y="0"/>
                  </a:moveTo>
                  <a:cubicBezTo>
                    <a:pt x="247" y="0"/>
                    <a:pt x="226" y="7"/>
                    <a:pt x="207" y="24"/>
                  </a:cubicBezTo>
                  <a:lnTo>
                    <a:pt x="36" y="196"/>
                  </a:lnTo>
                  <a:cubicBezTo>
                    <a:pt x="1" y="230"/>
                    <a:pt x="1" y="289"/>
                    <a:pt x="36" y="323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3"/>
                  </a:cubicBezTo>
                  <a:lnTo>
                    <a:pt x="335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804;p59">
              <a:extLst>
                <a:ext uri="{FF2B5EF4-FFF2-40B4-BE49-F238E27FC236}">
                  <a16:creationId xmlns:a16="http://schemas.microsoft.com/office/drawing/2014/main" id="{EFECB927-B5C1-4A24-9899-1CFD5BC6EB2F}"/>
                </a:ext>
              </a:extLst>
            </p:cNvPr>
            <p:cNvSpPr/>
            <p:nvPr/>
          </p:nvSpPr>
          <p:spPr>
            <a:xfrm>
              <a:off x="6801575" y="2959500"/>
              <a:ext cx="10425" cy="8725"/>
            </a:xfrm>
            <a:custGeom>
              <a:avLst/>
              <a:gdLst/>
              <a:ahLst/>
              <a:cxnLst/>
              <a:rect l="l" t="t" r="r" b="b"/>
              <a:pathLst>
                <a:path w="417" h="349" extrusionOk="0">
                  <a:moveTo>
                    <a:pt x="128" y="0"/>
                  </a:moveTo>
                  <a:cubicBezTo>
                    <a:pt x="59" y="0"/>
                    <a:pt x="1" y="86"/>
                    <a:pt x="59" y="153"/>
                  </a:cubicBezTo>
                  <a:lnTo>
                    <a:pt x="229" y="325"/>
                  </a:lnTo>
                  <a:cubicBezTo>
                    <a:pt x="248" y="341"/>
                    <a:pt x="268" y="348"/>
                    <a:pt x="288" y="348"/>
                  </a:cubicBezTo>
                  <a:cubicBezTo>
                    <a:pt x="358" y="348"/>
                    <a:pt x="417" y="262"/>
                    <a:pt x="358" y="195"/>
                  </a:cubicBezTo>
                  <a:lnTo>
                    <a:pt x="188" y="25"/>
                  </a:lnTo>
                  <a:cubicBezTo>
                    <a:pt x="169" y="8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805;p59">
              <a:extLst>
                <a:ext uri="{FF2B5EF4-FFF2-40B4-BE49-F238E27FC236}">
                  <a16:creationId xmlns:a16="http://schemas.microsoft.com/office/drawing/2014/main" id="{C53D1F92-3FEB-4033-9502-0F60B9B33553}"/>
                </a:ext>
              </a:extLst>
            </p:cNvPr>
            <p:cNvSpPr/>
            <p:nvPr/>
          </p:nvSpPr>
          <p:spPr>
            <a:xfrm>
              <a:off x="6790575" y="2948475"/>
              <a:ext cx="10425" cy="8725"/>
            </a:xfrm>
            <a:custGeom>
              <a:avLst/>
              <a:gdLst/>
              <a:ahLst/>
              <a:cxnLst/>
              <a:rect l="l" t="t" r="r" b="b"/>
              <a:pathLst>
                <a:path w="417" h="349" extrusionOk="0">
                  <a:moveTo>
                    <a:pt x="127" y="1"/>
                  </a:moveTo>
                  <a:cubicBezTo>
                    <a:pt x="58" y="1"/>
                    <a:pt x="0" y="87"/>
                    <a:pt x="58" y="153"/>
                  </a:cubicBezTo>
                  <a:lnTo>
                    <a:pt x="228" y="325"/>
                  </a:lnTo>
                  <a:cubicBezTo>
                    <a:pt x="247" y="342"/>
                    <a:pt x="268" y="349"/>
                    <a:pt x="288" y="349"/>
                  </a:cubicBezTo>
                  <a:cubicBezTo>
                    <a:pt x="357" y="349"/>
                    <a:pt x="416" y="262"/>
                    <a:pt x="358" y="195"/>
                  </a:cubicBezTo>
                  <a:lnTo>
                    <a:pt x="188" y="26"/>
                  </a:lnTo>
                  <a:cubicBezTo>
                    <a:pt x="169" y="8"/>
                    <a:pt x="148" y="1"/>
                    <a:pt x="12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806;p59">
              <a:extLst>
                <a:ext uri="{FF2B5EF4-FFF2-40B4-BE49-F238E27FC236}">
                  <a16:creationId xmlns:a16="http://schemas.microsoft.com/office/drawing/2014/main" id="{1AA57720-8F7E-48D0-B1B8-BC912B2D6F98}"/>
                </a:ext>
              </a:extLst>
            </p:cNvPr>
            <p:cNvSpPr/>
            <p:nvPr/>
          </p:nvSpPr>
          <p:spPr>
            <a:xfrm>
              <a:off x="6834225" y="2959800"/>
              <a:ext cx="10300" cy="9025"/>
            </a:xfrm>
            <a:custGeom>
              <a:avLst/>
              <a:gdLst/>
              <a:ahLst/>
              <a:cxnLst/>
              <a:rect l="l" t="t" r="r" b="b"/>
              <a:pathLst>
                <a:path w="412" h="361" extrusionOk="0">
                  <a:moveTo>
                    <a:pt x="275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7" y="205"/>
                  </a:lnTo>
                  <a:cubicBezTo>
                    <a:pt x="1" y="241"/>
                    <a:pt x="1" y="298"/>
                    <a:pt x="37" y="334"/>
                  </a:cubicBezTo>
                  <a:cubicBezTo>
                    <a:pt x="55" y="352"/>
                    <a:pt x="78" y="361"/>
                    <a:pt x="101" y="361"/>
                  </a:cubicBezTo>
                  <a:cubicBezTo>
                    <a:pt x="125" y="361"/>
                    <a:pt x="148" y="352"/>
                    <a:pt x="165" y="334"/>
                  </a:cubicBezTo>
                  <a:lnTo>
                    <a:pt x="337" y="163"/>
                  </a:lnTo>
                  <a:cubicBezTo>
                    <a:pt x="412" y="99"/>
                    <a:pt x="348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807;p59">
              <a:extLst>
                <a:ext uri="{FF2B5EF4-FFF2-40B4-BE49-F238E27FC236}">
                  <a16:creationId xmlns:a16="http://schemas.microsoft.com/office/drawing/2014/main" id="{92F114CE-F44F-4CA2-AE07-6E09294242C8}"/>
                </a:ext>
              </a:extLst>
            </p:cNvPr>
            <p:cNvSpPr/>
            <p:nvPr/>
          </p:nvSpPr>
          <p:spPr>
            <a:xfrm>
              <a:off x="6846325" y="2947925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67" y="0"/>
                  </a:moveTo>
                  <a:cubicBezTo>
                    <a:pt x="247" y="0"/>
                    <a:pt x="227" y="7"/>
                    <a:pt x="207" y="24"/>
                  </a:cubicBezTo>
                  <a:lnTo>
                    <a:pt x="37" y="196"/>
                  </a:lnTo>
                  <a:cubicBezTo>
                    <a:pt x="1" y="230"/>
                    <a:pt x="1" y="289"/>
                    <a:pt x="37" y="323"/>
                  </a:cubicBezTo>
                  <a:cubicBezTo>
                    <a:pt x="55" y="342"/>
                    <a:pt x="78" y="351"/>
                    <a:pt x="101" y="351"/>
                  </a:cubicBezTo>
                  <a:cubicBezTo>
                    <a:pt x="125" y="351"/>
                    <a:pt x="148" y="342"/>
                    <a:pt x="165" y="323"/>
                  </a:cubicBezTo>
                  <a:lnTo>
                    <a:pt x="337" y="154"/>
                  </a:lnTo>
                  <a:cubicBezTo>
                    <a:pt x="395" y="87"/>
                    <a:pt x="337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808;p59">
              <a:extLst>
                <a:ext uri="{FF2B5EF4-FFF2-40B4-BE49-F238E27FC236}">
                  <a16:creationId xmlns:a16="http://schemas.microsoft.com/office/drawing/2014/main" id="{ED996B88-9577-48AA-8557-8620DCEDDA9E}"/>
                </a:ext>
              </a:extLst>
            </p:cNvPr>
            <p:cNvSpPr/>
            <p:nvPr/>
          </p:nvSpPr>
          <p:spPr>
            <a:xfrm>
              <a:off x="6845200" y="2959500"/>
              <a:ext cx="10775" cy="8900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128" y="0"/>
                  </a:moveTo>
                  <a:cubicBezTo>
                    <a:pt x="59" y="0"/>
                    <a:pt x="1" y="86"/>
                    <a:pt x="59" y="153"/>
                  </a:cubicBezTo>
                  <a:lnTo>
                    <a:pt x="231" y="325"/>
                  </a:lnTo>
                  <a:cubicBezTo>
                    <a:pt x="251" y="347"/>
                    <a:pt x="274" y="356"/>
                    <a:pt x="296" y="356"/>
                  </a:cubicBezTo>
                  <a:cubicBezTo>
                    <a:pt x="368" y="356"/>
                    <a:pt x="431" y="260"/>
                    <a:pt x="358" y="195"/>
                  </a:cubicBezTo>
                  <a:lnTo>
                    <a:pt x="188" y="25"/>
                  </a:lnTo>
                  <a:cubicBezTo>
                    <a:pt x="169" y="8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809;p59">
              <a:extLst>
                <a:ext uri="{FF2B5EF4-FFF2-40B4-BE49-F238E27FC236}">
                  <a16:creationId xmlns:a16="http://schemas.microsoft.com/office/drawing/2014/main" id="{3E7FD5CB-B29F-4780-BC40-00C5C52FFD92}"/>
                </a:ext>
              </a:extLst>
            </p:cNvPr>
            <p:cNvSpPr/>
            <p:nvPr/>
          </p:nvSpPr>
          <p:spPr>
            <a:xfrm>
              <a:off x="6833850" y="2948300"/>
              <a:ext cx="10800" cy="8900"/>
            </a:xfrm>
            <a:custGeom>
              <a:avLst/>
              <a:gdLst/>
              <a:ahLst/>
              <a:cxnLst/>
              <a:rect l="l" t="t" r="r" b="b"/>
              <a:pathLst>
                <a:path w="432" h="356" extrusionOk="0">
                  <a:moveTo>
                    <a:pt x="135" y="0"/>
                  </a:moveTo>
                  <a:cubicBezTo>
                    <a:pt x="63" y="0"/>
                    <a:pt x="0" y="95"/>
                    <a:pt x="72" y="160"/>
                  </a:cubicBezTo>
                  <a:lnTo>
                    <a:pt x="244" y="332"/>
                  </a:lnTo>
                  <a:cubicBezTo>
                    <a:pt x="263" y="349"/>
                    <a:pt x="284" y="356"/>
                    <a:pt x="304" y="356"/>
                  </a:cubicBezTo>
                  <a:cubicBezTo>
                    <a:pt x="373" y="356"/>
                    <a:pt x="432" y="269"/>
                    <a:pt x="372" y="202"/>
                  </a:cubicBezTo>
                  <a:lnTo>
                    <a:pt x="202" y="33"/>
                  </a:ln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810;p59">
              <a:extLst>
                <a:ext uri="{FF2B5EF4-FFF2-40B4-BE49-F238E27FC236}">
                  <a16:creationId xmlns:a16="http://schemas.microsoft.com/office/drawing/2014/main" id="{758D0590-4575-4D04-90F7-618754E9DC3E}"/>
                </a:ext>
              </a:extLst>
            </p:cNvPr>
            <p:cNvSpPr/>
            <p:nvPr/>
          </p:nvSpPr>
          <p:spPr>
            <a:xfrm>
              <a:off x="6877850" y="2959800"/>
              <a:ext cx="10300" cy="9025"/>
            </a:xfrm>
            <a:custGeom>
              <a:avLst/>
              <a:gdLst/>
              <a:ahLst/>
              <a:cxnLst/>
              <a:rect l="l" t="t" r="r" b="b"/>
              <a:pathLst>
                <a:path w="412" h="361" extrusionOk="0">
                  <a:moveTo>
                    <a:pt x="275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5" y="205"/>
                  </a:lnTo>
                  <a:cubicBezTo>
                    <a:pt x="1" y="241"/>
                    <a:pt x="1" y="298"/>
                    <a:pt x="35" y="334"/>
                  </a:cubicBezTo>
                  <a:cubicBezTo>
                    <a:pt x="54" y="352"/>
                    <a:pt x="77" y="361"/>
                    <a:pt x="100" y="361"/>
                  </a:cubicBezTo>
                  <a:cubicBezTo>
                    <a:pt x="124" y="361"/>
                    <a:pt x="147" y="352"/>
                    <a:pt x="165" y="334"/>
                  </a:cubicBezTo>
                  <a:lnTo>
                    <a:pt x="335" y="163"/>
                  </a:lnTo>
                  <a:cubicBezTo>
                    <a:pt x="411" y="99"/>
                    <a:pt x="348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811;p59">
              <a:extLst>
                <a:ext uri="{FF2B5EF4-FFF2-40B4-BE49-F238E27FC236}">
                  <a16:creationId xmlns:a16="http://schemas.microsoft.com/office/drawing/2014/main" id="{3C7CD98C-9F01-4F73-82D4-8B51AB523A69}"/>
                </a:ext>
              </a:extLst>
            </p:cNvPr>
            <p:cNvSpPr/>
            <p:nvPr/>
          </p:nvSpPr>
          <p:spPr>
            <a:xfrm>
              <a:off x="6890000" y="2947925"/>
              <a:ext cx="9850" cy="8775"/>
            </a:xfrm>
            <a:custGeom>
              <a:avLst/>
              <a:gdLst/>
              <a:ahLst/>
              <a:cxnLst/>
              <a:rect l="l" t="t" r="r" b="b"/>
              <a:pathLst>
                <a:path w="394" h="351" extrusionOk="0">
                  <a:moveTo>
                    <a:pt x="266" y="0"/>
                  </a:moveTo>
                  <a:cubicBezTo>
                    <a:pt x="246" y="0"/>
                    <a:pt x="226" y="7"/>
                    <a:pt x="207" y="24"/>
                  </a:cubicBezTo>
                  <a:lnTo>
                    <a:pt x="36" y="196"/>
                  </a:lnTo>
                  <a:cubicBezTo>
                    <a:pt x="1" y="230"/>
                    <a:pt x="1" y="289"/>
                    <a:pt x="36" y="323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3"/>
                  </a:cubicBezTo>
                  <a:lnTo>
                    <a:pt x="335" y="154"/>
                  </a:lnTo>
                  <a:cubicBezTo>
                    <a:pt x="393" y="87"/>
                    <a:pt x="335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812;p59">
              <a:extLst>
                <a:ext uri="{FF2B5EF4-FFF2-40B4-BE49-F238E27FC236}">
                  <a16:creationId xmlns:a16="http://schemas.microsoft.com/office/drawing/2014/main" id="{94C49C96-46E7-4C6B-BA43-AC3E59299B6A}"/>
                </a:ext>
              </a:extLst>
            </p:cNvPr>
            <p:cNvSpPr/>
            <p:nvPr/>
          </p:nvSpPr>
          <p:spPr>
            <a:xfrm>
              <a:off x="6888450" y="295927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0"/>
                  </a:moveTo>
                  <a:cubicBezTo>
                    <a:pt x="64" y="0"/>
                    <a:pt x="1" y="97"/>
                    <a:pt x="76" y="162"/>
                  </a:cubicBezTo>
                  <a:lnTo>
                    <a:pt x="246" y="334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6" y="358"/>
                    <a:pt x="435" y="270"/>
                    <a:pt x="375" y="204"/>
                  </a:cubicBezTo>
                  <a:lnTo>
                    <a:pt x="204" y="34"/>
                  </a:lnTo>
                  <a:cubicBezTo>
                    <a:pt x="183" y="10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813;p59">
              <a:extLst>
                <a:ext uri="{FF2B5EF4-FFF2-40B4-BE49-F238E27FC236}">
                  <a16:creationId xmlns:a16="http://schemas.microsoft.com/office/drawing/2014/main" id="{201F3F17-FECC-4B0E-B0B1-D0A3BEA595A6}"/>
                </a:ext>
              </a:extLst>
            </p:cNvPr>
            <p:cNvSpPr/>
            <p:nvPr/>
          </p:nvSpPr>
          <p:spPr>
            <a:xfrm>
              <a:off x="6877825" y="2948475"/>
              <a:ext cx="10475" cy="8725"/>
            </a:xfrm>
            <a:custGeom>
              <a:avLst/>
              <a:gdLst/>
              <a:ahLst/>
              <a:cxnLst/>
              <a:rect l="l" t="t" r="r" b="b"/>
              <a:pathLst>
                <a:path w="419" h="349" extrusionOk="0">
                  <a:moveTo>
                    <a:pt x="127" y="1"/>
                  </a:moveTo>
                  <a:cubicBezTo>
                    <a:pt x="59" y="1"/>
                    <a:pt x="1" y="87"/>
                    <a:pt x="60" y="153"/>
                  </a:cubicBezTo>
                  <a:lnTo>
                    <a:pt x="230" y="325"/>
                  </a:lnTo>
                  <a:cubicBezTo>
                    <a:pt x="249" y="342"/>
                    <a:pt x="270" y="349"/>
                    <a:pt x="290" y="349"/>
                  </a:cubicBezTo>
                  <a:cubicBezTo>
                    <a:pt x="359" y="349"/>
                    <a:pt x="418" y="262"/>
                    <a:pt x="360" y="195"/>
                  </a:cubicBezTo>
                  <a:lnTo>
                    <a:pt x="188" y="26"/>
                  </a:lnTo>
                  <a:cubicBezTo>
                    <a:pt x="169" y="8"/>
                    <a:pt x="148" y="1"/>
                    <a:pt x="12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814;p59">
              <a:extLst>
                <a:ext uri="{FF2B5EF4-FFF2-40B4-BE49-F238E27FC236}">
                  <a16:creationId xmlns:a16="http://schemas.microsoft.com/office/drawing/2014/main" id="{323E0DA2-0751-4EE9-AAB4-DB08C64D6ADD}"/>
                </a:ext>
              </a:extLst>
            </p:cNvPr>
            <p:cNvSpPr/>
            <p:nvPr/>
          </p:nvSpPr>
          <p:spPr>
            <a:xfrm>
              <a:off x="6921475" y="2959825"/>
              <a:ext cx="10275" cy="9000"/>
            </a:xfrm>
            <a:custGeom>
              <a:avLst/>
              <a:gdLst/>
              <a:ahLst/>
              <a:cxnLst/>
              <a:rect l="l" t="t" r="r" b="b"/>
              <a:pathLst>
                <a:path w="411" h="360" extrusionOk="0">
                  <a:moveTo>
                    <a:pt x="275" y="0"/>
                  </a:moveTo>
                  <a:cubicBezTo>
                    <a:pt x="252" y="0"/>
                    <a:pt x="228" y="10"/>
                    <a:pt x="207" y="34"/>
                  </a:cubicBezTo>
                  <a:lnTo>
                    <a:pt x="37" y="204"/>
                  </a:lnTo>
                  <a:cubicBezTo>
                    <a:pt x="1" y="240"/>
                    <a:pt x="1" y="297"/>
                    <a:pt x="37" y="333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3"/>
                  </a:cubicBezTo>
                  <a:lnTo>
                    <a:pt x="337" y="162"/>
                  </a:lnTo>
                  <a:cubicBezTo>
                    <a:pt x="410" y="97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815;p59">
              <a:extLst>
                <a:ext uri="{FF2B5EF4-FFF2-40B4-BE49-F238E27FC236}">
                  <a16:creationId xmlns:a16="http://schemas.microsoft.com/office/drawing/2014/main" id="{26D36A0C-6103-421E-904C-91A705BAFD0A}"/>
                </a:ext>
              </a:extLst>
            </p:cNvPr>
            <p:cNvSpPr/>
            <p:nvPr/>
          </p:nvSpPr>
          <p:spPr>
            <a:xfrm>
              <a:off x="6933625" y="2947925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67" y="0"/>
                  </a:moveTo>
                  <a:cubicBezTo>
                    <a:pt x="247" y="0"/>
                    <a:pt x="226" y="7"/>
                    <a:pt x="207" y="24"/>
                  </a:cubicBezTo>
                  <a:lnTo>
                    <a:pt x="36" y="196"/>
                  </a:lnTo>
                  <a:cubicBezTo>
                    <a:pt x="1" y="230"/>
                    <a:pt x="1" y="289"/>
                    <a:pt x="36" y="323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3"/>
                  </a:cubicBezTo>
                  <a:lnTo>
                    <a:pt x="337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816;p59">
              <a:extLst>
                <a:ext uri="{FF2B5EF4-FFF2-40B4-BE49-F238E27FC236}">
                  <a16:creationId xmlns:a16="http://schemas.microsoft.com/office/drawing/2014/main" id="{5EA75B5A-82D4-48E6-867D-A537DD40CA1E}"/>
                </a:ext>
              </a:extLst>
            </p:cNvPr>
            <p:cNvSpPr/>
            <p:nvPr/>
          </p:nvSpPr>
          <p:spPr>
            <a:xfrm>
              <a:off x="6932125" y="295927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0"/>
                  </a:moveTo>
                  <a:cubicBezTo>
                    <a:pt x="63" y="0"/>
                    <a:pt x="0" y="97"/>
                    <a:pt x="74" y="162"/>
                  </a:cubicBezTo>
                  <a:lnTo>
                    <a:pt x="245" y="334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5" y="358"/>
                    <a:pt x="434" y="270"/>
                    <a:pt x="373" y="204"/>
                  </a:cubicBezTo>
                  <a:lnTo>
                    <a:pt x="203" y="34"/>
                  </a:lnTo>
                  <a:cubicBezTo>
                    <a:pt x="183" y="10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817;p59">
              <a:extLst>
                <a:ext uri="{FF2B5EF4-FFF2-40B4-BE49-F238E27FC236}">
                  <a16:creationId xmlns:a16="http://schemas.microsoft.com/office/drawing/2014/main" id="{E642BB4C-15D8-48FA-9769-DC057D2F5A18}"/>
                </a:ext>
              </a:extLst>
            </p:cNvPr>
            <p:cNvSpPr/>
            <p:nvPr/>
          </p:nvSpPr>
          <p:spPr>
            <a:xfrm>
              <a:off x="6921500" y="2948475"/>
              <a:ext cx="10425" cy="8725"/>
            </a:xfrm>
            <a:custGeom>
              <a:avLst/>
              <a:gdLst/>
              <a:ahLst/>
              <a:cxnLst/>
              <a:rect l="l" t="t" r="r" b="b"/>
              <a:pathLst>
                <a:path w="417" h="349" extrusionOk="0">
                  <a:moveTo>
                    <a:pt x="127" y="1"/>
                  </a:moveTo>
                  <a:cubicBezTo>
                    <a:pt x="58" y="1"/>
                    <a:pt x="0" y="87"/>
                    <a:pt x="58" y="153"/>
                  </a:cubicBezTo>
                  <a:lnTo>
                    <a:pt x="230" y="325"/>
                  </a:lnTo>
                  <a:cubicBezTo>
                    <a:pt x="249" y="342"/>
                    <a:pt x="269" y="349"/>
                    <a:pt x="289" y="349"/>
                  </a:cubicBezTo>
                  <a:cubicBezTo>
                    <a:pt x="357" y="349"/>
                    <a:pt x="416" y="262"/>
                    <a:pt x="358" y="195"/>
                  </a:cubicBezTo>
                  <a:lnTo>
                    <a:pt x="188" y="26"/>
                  </a:lnTo>
                  <a:cubicBezTo>
                    <a:pt x="169" y="8"/>
                    <a:pt x="147" y="1"/>
                    <a:pt x="12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818;p59">
              <a:extLst>
                <a:ext uri="{FF2B5EF4-FFF2-40B4-BE49-F238E27FC236}">
                  <a16:creationId xmlns:a16="http://schemas.microsoft.com/office/drawing/2014/main" id="{D7A3C8C0-ED70-46CF-B3D2-E95E057F1724}"/>
                </a:ext>
              </a:extLst>
            </p:cNvPr>
            <p:cNvSpPr/>
            <p:nvPr/>
          </p:nvSpPr>
          <p:spPr>
            <a:xfrm>
              <a:off x="6965150" y="2959825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4" y="0"/>
                  </a:moveTo>
                  <a:cubicBezTo>
                    <a:pt x="251" y="0"/>
                    <a:pt x="228" y="10"/>
                    <a:pt x="207" y="34"/>
                  </a:cubicBezTo>
                  <a:lnTo>
                    <a:pt x="35" y="204"/>
                  </a:lnTo>
                  <a:cubicBezTo>
                    <a:pt x="1" y="240"/>
                    <a:pt x="1" y="297"/>
                    <a:pt x="35" y="333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3"/>
                  </a:cubicBezTo>
                  <a:lnTo>
                    <a:pt x="335" y="162"/>
                  </a:lnTo>
                  <a:cubicBezTo>
                    <a:pt x="410" y="97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819;p59">
              <a:extLst>
                <a:ext uri="{FF2B5EF4-FFF2-40B4-BE49-F238E27FC236}">
                  <a16:creationId xmlns:a16="http://schemas.microsoft.com/office/drawing/2014/main" id="{66A67C6F-DF5F-4268-9440-DE15D1F94E1D}"/>
                </a:ext>
              </a:extLst>
            </p:cNvPr>
            <p:cNvSpPr/>
            <p:nvPr/>
          </p:nvSpPr>
          <p:spPr>
            <a:xfrm>
              <a:off x="6977250" y="2947700"/>
              <a:ext cx="10275" cy="9000"/>
            </a:xfrm>
            <a:custGeom>
              <a:avLst/>
              <a:gdLst/>
              <a:ahLst/>
              <a:cxnLst/>
              <a:rect l="l" t="t" r="r" b="b"/>
              <a:pathLst>
                <a:path w="411" h="360" extrusionOk="0">
                  <a:moveTo>
                    <a:pt x="274" y="0"/>
                  </a:moveTo>
                  <a:cubicBezTo>
                    <a:pt x="252" y="0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39"/>
                    <a:pt x="1" y="298"/>
                    <a:pt x="37" y="332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2"/>
                  </a:cubicBezTo>
                  <a:lnTo>
                    <a:pt x="337" y="163"/>
                  </a:lnTo>
                  <a:cubicBezTo>
                    <a:pt x="411" y="97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820;p59">
              <a:extLst>
                <a:ext uri="{FF2B5EF4-FFF2-40B4-BE49-F238E27FC236}">
                  <a16:creationId xmlns:a16="http://schemas.microsoft.com/office/drawing/2014/main" id="{4921A09E-7C28-4532-B428-D6905D4C8713}"/>
                </a:ext>
              </a:extLst>
            </p:cNvPr>
            <p:cNvSpPr/>
            <p:nvPr/>
          </p:nvSpPr>
          <p:spPr>
            <a:xfrm>
              <a:off x="6975750" y="295927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0"/>
                  </a:moveTo>
                  <a:cubicBezTo>
                    <a:pt x="63" y="0"/>
                    <a:pt x="0" y="97"/>
                    <a:pt x="74" y="162"/>
                  </a:cubicBezTo>
                  <a:lnTo>
                    <a:pt x="245" y="334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5" y="358"/>
                    <a:pt x="435" y="270"/>
                    <a:pt x="375" y="204"/>
                  </a:cubicBezTo>
                  <a:lnTo>
                    <a:pt x="203" y="34"/>
                  </a:lnTo>
                  <a:cubicBezTo>
                    <a:pt x="183" y="10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821;p59">
              <a:extLst>
                <a:ext uri="{FF2B5EF4-FFF2-40B4-BE49-F238E27FC236}">
                  <a16:creationId xmlns:a16="http://schemas.microsoft.com/office/drawing/2014/main" id="{AEDC4C1F-0F72-4692-956F-4B916B0BE9B8}"/>
                </a:ext>
              </a:extLst>
            </p:cNvPr>
            <p:cNvSpPr/>
            <p:nvPr/>
          </p:nvSpPr>
          <p:spPr>
            <a:xfrm>
              <a:off x="6965125" y="2948475"/>
              <a:ext cx="10450" cy="8725"/>
            </a:xfrm>
            <a:custGeom>
              <a:avLst/>
              <a:gdLst/>
              <a:ahLst/>
              <a:cxnLst/>
              <a:rect l="l" t="t" r="r" b="b"/>
              <a:pathLst>
                <a:path w="418" h="349" extrusionOk="0">
                  <a:moveTo>
                    <a:pt x="127" y="1"/>
                  </a:moveTo>
                  <a:cubicBezTo>
                    <a:pt x="58" y="1"/>
                    <a:pt x="1" y="87"/>
                    <a:pt x="60" y="153"/>
                  </a:cubicBezTo>
                  <a:lnTo>
                    <a:pt x="230" y="325"/>
                  </a:lnTo>
                  <a:cubicBezTo>
                    <a:pt x="249" y="342"/>
                    <a:pt x="270" y="349"/>
                    <a:pt x="290" y="349"/>
                  </a:cubicBezTo>
                  <a:cubicBezTo>
                    <a:pt x="359" y="349"/>
                    <a:pt x="418" y="262"/>
                    <a:pt x="358" y="195"/>
                  </a:cubicBezTo>
                  <a:lnTo>
                    <a:pt x="188" y="26"/>
                  </a:lnTo>
                  <a:cubicBezTo>
                    <a:pt x="169" y="8"/>
                    <a:pt x="148" y="1"/>
                    <a:pt x="12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822;p59">
              <a:extLst>
                <a:ext uri="{FF2B5EF4-FFF2-40B4-BE49-F238E27FC236}">
                  <a16:creationId xmlns:a16="http://schemas.microsoft.com/office/drawing/2014/main" id="{15A42378-27AA-434A-A947-FE6F5619D0D5}"/>
                </a:ext>
              </a:extLst>
            </p:cNvPr>
            <p:cNvSpPr/>
            <p:nvPr/>
          </p:nvSpPr>
          <p:spPr>
            <a:xfrm>
              <a:off x="7008775" y="2960050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67" y="1"/>
                  </a:moveTo>
                  <a:cubicBezTo>
                    <a:pt x="247" y="1"/>
                    <a:pt x="226" y="8"/>
                    <a:pt x="207" y="25"/>
                  </a:cubicBezTo>
                  <a:lnTo>
                    <a:pt x="35" y="195"/>
                  </a:lnTo>
                  <a:cubicBezTo>
                    <a:pt x="1" y="231"/>
                    <a:pt x="1" y="288"/>
                    <a:pt x="35" y="324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4"/>
                  </a:cubicBezTo>
                  <a:lnTo>
                    <a:pt x="337" y="153"/>
                  </a:lnTo>
                  <a:cubicBezTo>
                    <a:pt x="395" y="86"/>
                    <a:pt x="337" y="1"/>
                    <a:pt x="26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823;p59">
              <a:extLst>
                <a:ext uri="{FF2B5EF4-FFF2-40B4-BE49-F238E27FC236}">
                  <a16:creationId xmlns:a16="http://schemas.microsoft.com/office/drawing/2014/main" id="{5481492D-08EF-48DB-87B4-7B7F15921C49}"/>
                </a:ext>
              </a:extLst>
            </p:cNvPr>
            <p:cNvSpPr/>
            <p:nvPr/>
          </p:nvSpPr>
          <p:spPr>
            <a:xfrm>
              <a:off x="7023350" y="2965375"/>
              <a:ext cx="2900" cy="2700"/>
            </a:xfrm>
            <a:custGeom>
              <a:avLst/>
              <a:gdLst/>
              <a:ahLst/>
              <a:cxnLst/>
              <a:rect l="l" t="t" r="r" b="b"/>
              <a:pathLst>
                <a:path w="116" h="108" extrusionOk="0">
                  <a:moveTo>
                    <a:pt x="1" y="0"/>
                  </a:moveTo>
                  <a:lnTo>
                    <a:pt x="86" y="88"/>
                  </a:lnTo>
                  <a:cubicBezTo>
                    <a:pt x="96" y="95"/>
                    <a:pt x="105" y="102"/>
                    <a:pt x="116" y="108"/>
                  </a:cubicBezTo>
                  <a:cubicBezTo>
                    <a:pt x="74" y="68"/>
                    <a:pt x="35" y="33"/>
                    <a:pt x="1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824;p59">
              <a:extLst>
                <a:ext uri="{FF2B5EF4-FFF2-40B4-BE49-F238E27FC236}">
                  <a16:creationId xmlns:a16="http://schemas.microsoft.com/office/drawing/2014/main" id="{48151CED-9097-4FAD-8453-F2342488751B}"/>
                </a:ext>
              </a:extLst>
            </p:cNvPr>
            <p:cNvSpPr/>
            <p:nvPr/>
          </p:nvSpPr>
          <p:spPr>
            <a:xfrm>
              <a:off x="6750575" y="2994200"/>
              <a:ext cx="5650" cy="7825"/>
            </a:xfrm>
            <a:custGeom>
              <a:avLst/>
              <a:gdLst/>
              <a:ahLst/>
              <a:cxnLst/>
              <a:rect l="l" t="t" r="r" b="b"/>
              <a:pathLst>
                <a:path w="226" h="313" extrusionOk="0">
                  <a:moveTo>
                    <a:pt x="189" y="0"/>
                  </a:moveTo>
                  <a:cubicBezTo>
                    <a:pt x="125" y="102"/>
                    <a:pt x="63" y="206"/>
                    <a:pt x="1" y="312"/>
                  </a:cubicBezTo>
                  <a:lnTo>
                    <a:pt x="19" y="300"/>
                  </a:lnTo>
                  <a:lnTo>
                    <a:pt x="189" y="130"/>
                  </a:lnTo>
                  <a:cubicBezTo>
                    <a:pt x="226" y="93"/>
                    <a:pt x="226" y="35"/>
                    <a:pt x="18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825;p59">
              <a:extLst>
                <a:ext uri="{FF2B5EF4-FFF2-40B4-BE49-F238E27FC236}">
                  <a16:creationId xmlns:a16="http://schemas.microsoft.com/office/drawing/2014/main" id="{686CD837-91B7-4C50-8118-DECD71436921}"/>
                </a:ext>
              </a:extLst>
            </p:cNvPr>
            <p:cNvSpPr/>
            <p:nvPr/>
          </p:nvSpPr>
          <p:spPr>
            <a:xfrm>
              <a:off x="6759225" y="2981450"/>
              <a:ext cx="9725" cy="8800"/>
            </a:xfrm>
            <a:custGeom>
              <a:avLst/>
              <a:gdLst/>
              <a:ahLst/>
              <a:cxnLst/>
              <a:rect l="l" t="t" r="r" b="b"/>
              <a:pathLst>
                <a:path w="389" h="352" extrusionOk="0">
                  <a:moveTo>
                    <a:pt x="261" y="0"/>
                  </a:moveTo>
                  <a:cubicBezTo>
                    <a:pt x="240" y="0"/>
                    <a:pt x="219" y="8"/>
                    <a:pt x="200" y="26"/>
                  </a:cubicBezTo>
                  <a:lnTo>
                    <a:pt x="48" y="177"/>
                  </a:lnTo>
                  <a:cubicBezTo>
                    <a:pt x="33" y="201"/>
                    <a:pt x="19" y="223"/>
                    <a:pt x="4" y="247"/>
                  </a:cubicBezTo>
                  <a:cubicBezTo>
                    <a:pt x="0" y="274"/>
                    <a:pt x="9" y="304"/>
                    <a:pt x="30" y="324"/>
                  </a:cubicBezTo>
                  <a:cubicBezTo>
                    <a:pt x="48" y="342"/>
                    <a:pt x="71" y="351"/>
                    <a:pt x="94" y="351"/>
                  </a:cubicBezTo>
                  <a:cubicBezTo>
                    <a:pt x="118" y="351"/>
                    <a:pt x="141" y="342"/>
                    <a:pt x="159" y="324"/>
                  </a:cubicBezTo>
                  <a:lnTo>
                    <a:pt x="329" y="154"/>
                  </a:lnTo>
                  <a:lnTo>
                    <a:pt x="329" y="156"/>
                  </a:lnTo>
                  <a:cubicBezTo>
                    <a:pt x="389" y="88"/>
                    <a:pt x="330" y="0"/>
                    <a:pt x="261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826;p59">
              <a:extLst>
                <a:ext uri="{FF2B5EF4-FFF2-40B4-BE49-F238E27FC236}">
                  <a16:creationId xmlns:a16="http://schemas.microsoft.com/office/drawing/2014/main" id="{B5AA00D3-63DB-4422-BB05-B2B8AD700A67}"/>
                </a:ext>
              </a:extLst>
            </p:cNvPr>
            <p:cNvSpPr/>
            <p:nvPr/>
          </p:nvSpPr>
          <p:spPr>
            <a:xfrm>
              <a:off x="6757875" y="2993000"/>
              <a:ext cx="10925" cy="9000"/>
            </a:xfrm>
            <a:custGeom>
              <a:avLst/>
              <a:gdLst/>
              <a:ahLst/>
              <a:cxnLst/>
              <a:rect l="l" t="t" r="r" b="b"/>
              <a:pathLst>
                <a:path w="437" h="360" extrusionOk="0">
                  <a:moveTo>
                    <a:pt x="128" y="1"/>
                  </a:moveTo>
                  <a:cubicBezTo>
                    <a:pt x="59" y="1"/>
                    <a:pt x="1" y="88"/>
                    <a:pt x="62" y="154"/>
                  </a:cubicBezTo>
                  <a:lnTo>
                    <a:pt x="232" y="326"/>
                  </a:lnTo>
                  <a:cubicBezTo>
                    <a:pt x="252" y="349"/>
                    <a:pt x="276" y="359"/>
                    <a:pt x="299" y="359"/>
                  </a:cubicBezTo>
                  <a:cubicBezTo>
                    <a:pt x="372" y="359"/>
                    <a:pt x="436" y="261"/>
                    <a:pt x="361" y="196"/>
                  </a:cubicBezTo>
                  <a:lnTo>
                    <a:pt x="190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827;p59">
              <a:extLst>
                <a:ext uri="{FF2B5EF4-FFF2-40B4-BE49-F238E27FC236}">
                  <a16:creationId xmlns:a16="http://schemas.microsoft.com/office/drawing/2014/main" id="{2DB0EFBC-05F7-4E9C-A60F-A76EE7F2767B}"/>
                </a:ext>
              </a:extLst>
            </p:cNvPr>
            <p:cNvSpPr/>
            <p:nvPr/>
          </p:nvSpPr>
          <p:spPr>
            <a:xfrm>
              <a:off x="6790550" y="299360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7" y="0"/>
                  </a:moveTo>
                  <a:cubicBezTo>
                    <a:pt x="247" y="0"/>
                    <a:pt x="226" y="7"/>
                    <a:pt x="207" y="24"/>
                  </a:cubicBezTo>
                  <a:lnTo>
                    <a:pt x="37" y="196"/>
                  </a:lnTo>
                  <a:cubicBezTo>
                    <a:pt x="1" y="230"/>
                    <a:pt x="1" y="289"/>
                    <a:pt x="37" y="324"/>
                  </a:cubicBezTo>
                  <a:cubicBezTo>
                    <a:pt x="55" y="342"/>
                    <a:pt x="78" y="351"/>
                    <a:pt x="101" y="351"/>
                  </a:cubicBezTo>
                  <a:cubicBezTo>
                    <a:pt x="125" y="351"/>
                    <a:pt x="148" y="342"/>
                    <a:pt x="165" y="324"/>
                  </a:cubicBezTo>
                  <a:lnTo>
                    <a:pt x="337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828;p59">
              <a:extLst>
                <a:ext uri="{FF2B5EF4-FFF2-40B4-BE49-F238E27FC236}">
                  <a16:creationId xmlns:a16="http://schemas.microsoft.com/office/drawing/2014/main" id="{B63D1B89-4EAE-4E38-8D0E-C02F0B6A48C1}"/>
                </a:ext>
              </a:extLst>
            </p:cNvPr>
            <p:cNvSpPr/>
            <p:nvPr/>
          </p:nvSpPr>
          <p:spPr>
            <a:xfrm>
              <a:off x="6802700" y="2981425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7"/>
                  </a:lnTo>
                  <a:cubicBezTo>
                    <a:pt x="1" y="231"/>
                    <a:pt x="1" y="290"/>
                    <a:pt x="36" y="325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5"/>
                  </a:cubicBezTo>
                  <a:lnTo>
                    <a:pt x="335" y="155"/>
                  </a:lnTo>
                  <a:cubicBezTo>
                    <a:pt x="396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829;p59">
              <a:extLst>
                <a:ext uri="{FF2B5EF4-FFF2-40B4-BE49-F238E27FC236}">
                  <a16:creationId xmlns:a16="http://schemas.microsoft.com/office/drawing/2014/main" id="{9BDDD102-F343-4F2B-8F74-DEB9CB6C6A06}"/>
                </a:ext>
              </a:extLst>
            </p:cNvPr>
            <p:cNvSpPr/>
            <p:nvPr/>
          </p:nvSpPr>
          <p:spPr>
            <a:xfrm>
              <a:off x="6801525" y="2993000"/>
              <a:ext cx="10925" cy="9000"/>
            </a:xfrm>
            <a:custGeom>
              <a:avLst/>
              <a:gdLst/>
              <a:ahLst/>
              <a:cxnLst/>
              <a:rect l="l" t="t" r="r" b="b"/>
              <a:pathLst>
                <a:path w="437" h="360" extrusionOk="0">
                  <a:moveTo>
                    <a:pt x="128" y="1"/>
                  </a:moveTo>
                  <a:cubicBezTo>
                    <a:pt x="58" y="1"/>
                    <a:pt x="0" y="88"/>
                    <a:pt x="61" y="154"/>
                  </a:cubicBezTo>
                  <a:lnTo>
                    <a:pt x="231" y="326"/>
                  </a:lnTo>
                  <a:cubicBezTo>
                    <a:pt x="251" y="349"/>
                    <a:pt x="275" y="359"/>
                    <a:pt x="298" y="359"/>
                  </a:cubicBezTo>
                  <a:cubicBezTo>
                    <a:pt x="372" y="359"/>
                    <a:pt x="437" y="261"/>
                    <a:pt x="360" y="196"/>
                  </a:cubicBezTo>
                  <a:lnTo>
                    <a:pt x="190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830;p59">
              <a:extLst>
                <a:ext uri="{FF2B5EF4-FFF2-40B4-BE49-F238E27FC236}">
                  <a16:creationId xmlns:a16="http://schemas.microsoft.com/office/drawing/2014/main" id="{A607F400-4263-4373-9752-A86A113197ED}"/>
                </a:ext>
              </a:extLst>
            </p:cNvPr>
            <p:cNvSpPr/>
            <p:nvPr/>
          </p:nvSpPr>
          <p:spPr>
            <a:xfrm>
              <a:off x="6790600" y="2982050"/>
              <a:ext cx="10450" cy="8700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127" y="0"/>
                  </a:moveTo>
                  <a:cubicBezTo>
                    <a:pt x="58" y="0"/>
                    <a:pt x="1" y="85"/>
                    <a:pt x="57" y="152"/>
                  </a:cubicBezTo>
                  <a:lnTo>
                    <a:pt x="227" y="323"/>
                  </a:lnTo>
                  <a:cubicBezTo>
                    <a:pt x="246" y="341"/>
                    <a:pt x="268" y="348"/>
                    <a:pt x="288" y="348"/>
                  </a:cubicBezTo>
                  <a:cubicBezTo>
                    <a:pt x="358" y="348"/>
                    <a:pt x="418" y="260"/>
                    <a:pt x="357" y="194"/>
                  </a:cubicBezTo>
                  <a:lnTo>
                    <a:pt x="187" y="24"/>
                  </a:lnTo>
                  <a:cubicBezTo>
                    <a:pt x="168" y="7"/>
                    <a:pt x="147" y="0"/>
                    <a:pt x="12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831;p59">
              <a:extLst>
                <a:ext uri="{FF2B5EF4-FFF2-40B4-BE49-F238E27FC236}">
                  <a16:creationId xmlns:a16="http://schemas.microsoft.com/office/drawing/2014/main" id="{7D0E4896-0259-4120-9B5F-B2A9AE8EB112}"/>
                </a:ext>
              </a:extLst>
            </p:cNvPr>
            <p:cNvSpPr/>
            <p:nvPr/>
          </p:nvSpPr>
          <p:spPr>
            <a:xfrm>
              <a:off x="6834225" y="299360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7" y="0"/>
                  </a:moveTo>
                  <a:cubicBezTo>
                    <a:pt x="247" y="0"/>
                    <a:pt x="226" y="7"/>
                    <a:pt x="207" y="24"/>
                  </a:cubicBezTo>
                  <a:lnTo>
                    <a:pt x="37" y="196"/>
                  </a:lnTo>
                  <a:cubicBezTo>
                    <a:pt x="1" y="230"/>
                    <a:pt x="1" y="289"/>
                    <a:pt x="37" y="324"/>
                  </a:cubicBezTo>
                  <a:cubicBezTo>
                    <a:pt x="55" y="342"/>
                    <a:pt x="78" y="351"/>
                    <a:pt x="101" y="351"/>
                  </a:cubicBezTo>
                  <a:cubicBezTo>
                    <a:pt x="125" y="351"/>
                    <a:pt x="148" y="342"/>
                    <a:pt x="165" y="324"/>
                  </a:cubicBezTo>
                  <a:lnTo>
                    <a:pt x="337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832;p59">
              <a:extLst>
                <a:ext uri="{FF2B5EF4-FFF2-40B4-BE49-F238E27FC236}">
                  <a16:creationId xmlns:a16="http://schemas.microsoft.com/office/drawing/2014/main" id="{DDCC5C2D-D075-43B5-8726-9F7B45D7DC1B}"/>
                </a:ext>
              </a:extLst>
            </p:cNvPr>
            <p:cNvSpPr/>
            <p:nvPr/>
          </p:nvSpPr>
          <p:spPr>
            <a:xfrm>
              <a:off x="6846325" y="2981425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7" y="197"/>
                  </a:lnTo>
                  <a:cubicBezTo>
                    <a:pt x="1" y="231"/>
                    <a:pt x="1" y="290"/>
                    <a:pt x="37" y="325"/>
                  </a:cubicBezTo>
                  <a:cubicBezTo>
                    <a:pt x="55" y="343"/>
                    <a:pt x="78" y="352"/>
                    <a:pt x="101" y="352"/>
                  </a:cubicBezTo>
                  <a:cubicBezTo>
                    <a:pt x="125" y="352"/>
                    <a:pt x="148" y="343"/>
                    <a:pt x="165" y="325"/>
                  </a:cubicBezTo>
                  <a:lnTo>
                    <a:pt x="337" y="155"/>
                  </a:lnTo>
                  <a:cubicBezTo>
                    <a:pt x="397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833;p59">
              <a:extLst>
                <a:ext uri="{FF2B5EF4-FFF2-40B4-BE49-F238E27FC236}">
                  <a16:creationId xmlns:a16="http://schemas.microsoft.com/office/drawing/2014/main" id="{6B7C3E2C-3BFD-41A6-BF53-71D5A80360EB}"/>
                </a:ext>
              </a:extLst>
            </p:cNvPr>
            <p:cNvSpPr/>
            <p:nvPr/>
          </p:nvSpPr>
          <p:spPr>
            <a:xfrm>
              <a:off x="6845175" y="299300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28" y="1"/>
                  </a:moveTo>
                  <a:cubicBezTo>
                    <a:pt x="59" y="1"/>
                    <a:pt x="0" y="88"/>
                    <a:pt x="60" y="154"/>
                  </a:cubicBezTo>
                  <a:lnTo>
                    <a:pt x="232" y="326"/>
                  </a:lnTo>
                  <a:cubicBezTo>
                    <a:pt x="252" y="349"/>
                    <a:pt x="276" y="358"/>
                    <a:pt x="298" y="358"/>
                  </a:cubicBezTo>
                  <a:cubicBezTo>
                    <a:pt x="371" y="358"/>
                    <a:pt x="435" y="261"/>
                    <a:pt x="359" y="196"/>
                  </a:cubicBezTo>
                  <a:lnTo>
                    <a:pt x="189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834;p59">
              <a:extLst>
                <a:ext uri="{FF2B5EF4-FFF2-40B4-BE49-F238E27FC236}">
                  <a16:creationId xmlns:a16="http://schemas.microsoft.com/office/drawing/2014/main" id="{C918C1E3-FACF-448A-A8D0-1AF590596D6A}"/>
                </a:ext>
              </a:extLst>
            </p:cNvPr>
            <p:cNvSpPr/>
            <p:nvPr/>
          </p:nvSpPr>
          <p:spPr>
            <a:xfrm>
              <a:off x="6833800" y="298177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1"/>
                  </a:moveTo>
                  <a:cubicBezTo>
                    <a:pt x="64" y="1"/>
                    <a:pt x="1" y="98"/>
                    <a:pt x="74" y="163"/>
                  </a:cubicBezTo>
                  <a:lnTo>
                    <a:pt x="246" y="334"/>
                  </a:lnTo>
                  <a:cubicBezTo>
                    <a:pt x="265" y="352"/>
                    <a:pt x="286" y="359"/>
                    <a:pt x="306" y="359"/>
                  </a:cubicBezTo>
                  <a:cubicBezTo>
                    <a:pt x="376" y="359"/>
                    <a:pt x="435" y="271"/>
                    <a:pt x="374" y="205"/>
                  </a:cubicBezTo>
                  <a:lnTo>
                    <a:pt x="204" y="35"/>
                  </a:lnTo>
                  <a:cubicBezTo>
                    <a:pt x="183" y="11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835;p59">
              <a:extLst>
                <a:ext uri="{FF2B5EF4-FFF2-40B4-BE49-F238E27FC236}">
                  <a16:creationId xmlns:a16="http://schemas.microsoft.com/office/drawing/2014/main" id="{0BD674B2-FCCD-4958-AA0F-FC645D340E14}"/>
                </a:ext>
              </a:extLst>
            </p:cNvPr>
            <p:cNvSpPr/>
            <p:nvPr/>
          </p:nvSpPr>
          <p:spPr>
            <a:xfrm>
              <a:off x="6877850" y="2993600"/>
              <a:ext cx="9875" cy="8800"/>
            </a:xfrm>
            <a:custGeom>
              <a:avLst/>
              <a:gdLst/>
              <a:ahLst/>
              <a:cxnLst/>
              <a:rect l="l" t="t" r="r" b="b"/>
              <a:pathLst>
                <a:path w="395" h="352" extrusionOk="0">
                  <a:moveTo>
                    <a:pt x="267" y="0"/>
                  </a:moveTo>
                  <a:cubicBezTo>
                    <a:pt x="247" y="0"/>
                    <a:pt x="226" y="7"/>
                    <a:pt x="207" y="24"/>
                  </a:cubicBezTo>
                  <a:lnTo>
                    <a:pt x="35" y="196"/>
                  </a:lnTo>
                  <a:cubicBezTo>
                    <a:pt x="1" y="230"/>
                    <a:pt x="1" y="289"/>
                    <a:pt x="35" y="324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4"/>
                  </a:cubicBezTo>
                  <a:lnTo>
                    <a:pt x="335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836;p59">
              <a:extLst>
                <a:ext uri="{FF2B5EF4-FFF2-40B4-BE49-F238E27FC236}">
                  <a16:creationId xmlns:a16="http://schemas.microsoft.com/office/drawing/2014/main" id="{B186F46E-3222-4181-A7C5-2A79A55BDA4C}"/>
                </a:ext>
              </a:extLst>
            </p:cNvPr>
            <p:cNvSpPr/>
            <p:nvPr/>
          </p:nvSpPr>
          <p:spPr>
            <a:xfrm>
              <a:off x="6890000" y="2981425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7"/>
                  </a:lnTo>
                  <a:cubicBezTo>
                    <a:pt x="1" y="231"/>
                    <a:pt x="1" y="290"/>
                    <a:pt x="36" y="325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5"/>
                  </a:cubicBezTo>
                  <a:lnTo>
                    <a:pt x="335" y="155"/>
                  </a:lnTo>
                  <a:cubicBezTo>
                    <a:pt x="396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837;p59">
              <a:extLst>
                <a:ext uri="{FF2B5EF4-FFF2-40B4-BE49-F238E27FC236}">
                  <a16:creationId xmlns:a16="http://schemas.microsoft.com/office/drawing/2014/main" id="{AA5A9992-5F3D-4F73-8912-4BAC6DBC7C15}"/>
                </a:ext>
              </a:extLst>
            </p:cNvPr>
            <p:cNvSpPr/>
            <p:nvPr/>
          </p:nvSpPr>
          <p:spPr>
            <a:xfrm>
              <a:off x="6888525" y="2992825"/>
              <a:ext cx="11150" cy="9150"/>
            </a:xfrm>
            <a:custGeom>
              <a:avLst/>
              <a:gdLst/>
              <a:ahLst/>
              <a:cxnLst/>
              <a:rect l="l" t="t" r="r" b="b"/>
              <a:pathLst>
                <a:path w="446" h="366" extrusionOk="0">
                  <a:moveTo>
                    <a:pt x="134" y="1"/>
                  </a:moveTo>
                  <a:cubicBezTo>
                    <a:pt x="62" y="1"/>
                    <a:pt x="0" y="96"/>
                    <a:pt x="73" y="161"/>
                  </a:cubicBezTo>
                  <a:lnTo>
                    <a:pt x="243" y="333"/>
                  </a:lnTo>
                  <a:cubicBezTo>
                    <a:pt x="263" y="356"/>
                    <a:pt x="287" y="365"/>
                    <a:pt x="310" y="365"/>
                  </a:cubicBezTo>
                  <a:cubicBezTo>
                    <a:pt x="382" y="365"/>
                    <a:pt x="446" y="268"/>
                    <a:pt x="372" y="203"/>
                  </a:cubicBezTo>
                  <a:lnTo>
                    <a:pt x="201" y="33"/>
                  </a:lnTo>
                  <a:cubicBezTo>
                    <a:pt x="180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838;p59">
              <a:extLst>
                <a:ext uri="{FF2B5EF4-FFF2-40B4-BE49-F238E27FC236}">
                  <a16:creationId xmlns:a16="http://schemas.microsoft.com/office/drawing/2014/main" id="{342A7773-EE6C-4DE3-BBC7-616A9B80B086}"/>
                </a:ext>
              </a:extLst>
            </p:cNvPr>
            <p:cNvSpPr/>
            <p:nvPr/>
          </p:nvSpPr>
          <p:spPr>
            <a:xfrm>
              <a:off x="6877900" y="2982050"/>
              <a:ext cx="10425" cy="8700"/>
            </a:xfrm>
            <a:custGeom>
              <a:avLst/>
              <a:gdLst/>
              <a:ahLst/>
              <a:cxnLst/>
              <a:rect l="l" t="t" r="r" b="b"/>
              <a:pathLst>
                <a:path w="417" h="348" extrusionOk="0">
                  <a:moveTo>
                    <a:pt x="126" y="0"/>
                  </a:moveTo>
                  <a:cubicBezTo>
                    <a:pt x="57" y="0"/>
                    <a:pt x="0" y="85"/>
                    <a:pt x="57" y="152"/>
                  </a:cubicBezTo>
                  <a:lnTo>
                    <a:pt x="227" y="323"/>
                  </a:lnTo>
                  <a:cubicBezTo>
                    <a:pt x="246" y="341"/>
                    <a:pt x="267" y="348"/>
                    <a:pt x="287" y="348"/>
                  </a:cubicBezTo>
                  <a:cubicBezTo>
                    <a:pt x="357" y="348"/>
                    <a:pt x="416" y="260"/>
                    <a:pt x="357" y="194"/>
                  </a:cubicBezTo>
                  <a:lnTo>
                    <a:pt x="185" y="24"/>
                  </a:lnTo>
                  <a:cubicBezTo>
                    <a:pt x="166" y="7"/>
                    <a:pt x="145" y="0"/>
                    <a:pt x="12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839;p59">
              <a:extLst>
                <a:ext uri="{FF2B5EF4-FFF2-40B4-BE49-F238E27FC236}">
                  <a16:creationId xmlns:a16="http://schemas.microsoft.com/office/drawing/2014/main" id="{7D27AF55-C84F-49AB-9805-995D45D13792}"/>
                </a:ext>
              </a:extLst>
            </p:cNvPr>
            <p:cNvSpPr/>
            <p:nvPr/>
          </p:nvSpPr>
          <p:spPr>
            <a:xfrm>
              <a:off x="6921475" y="2993400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4" y="0"/>
                  </a:moveTo>
                  <a:cubicBezTo>
                    <a:pt x="251" y="0"/>
                    <a:pt x="228" y="9"/>
                    <a:pt x="207" y="32"/>
                  </a:cubicBezTo>
                  <a:lnTo>
                    <a:pt x="37" y="204"/>
                  </a:lnTo>
                  <a:cubicBezTo>
                    <a:pt x="1" y="238"/>
                    <a:pt x="1" y="297"/>
                    <a:pt x="37" y="332"/>
                  </a:cubicBezTo>
                  <a:cubicBezTo>
                    <a:pt x="55" y="350"/>
                    <a:pt x="78" y="359"/>
                    <a:pt x="101" y="359"/>
                  </a:cubicBezTo>
                  <a:cubicBezTo>
                    <a:pt x="125" y="359"/>
                    <a:pt x="148" y="350"/>
                    <a:pt x="165" y="332"/>
                  </a:cubicBezTo>
                  <a:lnTo>
                    <a:pt x="337" y="162"/>
                  </a:lnTo>
                  <a:cubicBezTo>
                    <a:pt x="409" y="96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40;p59">
              <a:extLst>
                <a:ext uri="{FF2B5EF4-FFF2-40B4-BE49-F238E27FC236}">
                  <a16:creationId xmlns:a16="http://schemas.microsoft.com/office/drawing/2014/main" id="{A0F0089B-8872-4A0C-B14D-23CE25EE3786}"/>
                </a:ext>
              </a:extLst>
            </p:cNvPr>
            <p:cNvSpPr/>
            <p:nvPr/>
          </p:nvSpPr>
          <p:spPr>
            <a:xfrm>
              <a:off x="6933625" y="2981250"/>
              <a:ext cx="10225" cy="9000"/>
            </a:xfrm>
            <a:custGeom>
              <a:avLst/>
              <a:gdLst/>
              <a:ahLst/>
              <a:cxnLst/>
              <a:rect l="l" t="t" r="r" b="b"/>
              <a:pathLst>
                <a:path w="409" h="360" extrusionOk="0">
                  <a:moveTo>
                    <a:pt x="274" y="0"/>
                  </a:moveTo>
                  <a:cubicBezTo>
                    <a:pt x="251" y="0"/>
                    <a:pt x="228" y="9"/>
                    <a:pt x="207" y="32"/>
                  </a:cubicBezTo>
                  <a:lnTo>
                    <a:pt x="36" y="204"/>
                  </a:lnTo>
                  <a:cubicBezTo>
                    <a:pt x="1" y="238"/>
                    <a:pt x="1" y="297"/>
                    <a:pt x="36" y="332"/>
                  </a:cubicBezTo>
                  <a:cubicBezTo>
                    <a:pt x="54" y="350"/>
                    <a:pt x="77" y="359"/>
                    <a:pt x="100" y="359"/>
                  </a:cubicBezTo>
                  <a:cubicBezTo>
                    <a:pt x="124" y="359"/>
                    <a:pt x="147" y="350"/>
                    <a:pt x="165" y="332"/>
                  </a:cubicBezTo>
                  <a:lnTo>
                    <a:pt x="337" y="162"/>
                  </a:lnTo>
                  <a:cubicBezTo>
                    <a:pt x="408" y="96"/>
                    <a:pt x="345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41;p59">
              <a:extLst>
                <a:ext uri="{FF2B5EF4-FFF2-40B4-BE49-F238E27FC236}">
                  <a16:creationId xmlns:a16="http://schemas.microsoft.com/office/drawing/2014/main" id="{A2D31509-A9F3-4422-A9AD-21DBC4B14BBD}"/>
                </a:ext>
              </a:extLst>
            </p:cNvPr>
            <p:cNvSpPr/>
            <p:nvPr/>
          </p:nvSpPr>
          <p:spPr>
            <a:xfrm>
              <a:off x="6932150" y="2992825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35" y="1"/>
                  </a:moveTo>
                  <a:cubicBezTo>
                    <a:pt x="63" y="1"/>
                    <a:pt x="0" y="96"/>
                    <a:pt x="73" y="161"/>
                  </a:cubicBezTo>
                  <a:lnTo>
                    <a:pt x="244" y="333"/>
                  </a:lnTo>
                  <a:cubicBezTo>
                    <a:pt x="263" y="349"/>
                    <a:pt x="284" y="356"/>
                    <a:pt x="303" y="356"/>
                  </a:cubicBezTo>
                  <a:cubicBezTo>
                    <a:pt x="372" y="356"/>
                    <a:pt x="431" y="270"/>
                    <a:pt x="372" y="203"/>
                  </a:cubicBezTo>
                  <a:lnTo>
                    <a:pt x="202" y="33"/>
                  </a:lnTo>
                  <a:cubicBezTo>
                    <a:pt x="182" y="10"/>
                    <a:pt x="158" y="1"/>
                    <a:pt x="13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42;p59">
              <a:extLst>
                <a:ext uri="{FF2B5EF4-FFF2-40B4-BE49-F238E27FC236}">
                  <a16:creationId xmlns:a16="http://schemas.microsoft.com/office/drawing/2014/main" id="{4A54B768-783D-4490-8209-A02899A15D3D}"/>
                </a:ext>
              </a:extLst>
            </p:cNvPr>
            <p:cNvSpPr/>
            <p:nvPr/>
          </p:nvSpPr>
          <p:spPr>
            <a:xfrm>
              <a:off x="6921525" y="2982050"/>
              <a:ext cx="10450" cy="8700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127" y="0"/>
                  </a:moveTo>
                  <a:cubicBezTo>
                    <a:pt x="58" y="0"/>
                    <a:pt x="0" y="85"/>
                    <a:pt x="57" y="152"/>
                  </a:cubicBezTo>
                  <a:lnTo>
                    <a:pt x="229" y="323"/>
                  </a:lnTo>
                  <a:cubicBezTo>
                    <a:pt x="248" y="341"/>
                    <a:pt x="269" y="348"/>
                    <a:pt x="289" y="348"/>
                  </a:cubicBezTo>
                  <a:cubicBezTo>
                    <a:pt x="359" y="348"/>
                    <a:pt x="418" y="260"/>
                    <a:pt x="357" y="194"/>
                  </a:cubicBezTo>
                  <a:lnTo>
                    <a:pt x="187" y="24"/>
                  </a:lnTo>
                  <a:cubicBezTo>
                    <a:pt x="168" y="7"/>
                    <a:pt x="147" y="0"/>
                    <a:pt x="12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43;p59">
              <a:extLst>
                <a:ext uri="{FF2B5EF4-FFF2-40B4-BE49-F238E27FC236}">
                  <a16:creationId xmlns:a16="http://schemas.microsoft.com/office/drawing/2014/main" id="{D158279B-CDE7-44F5-B36B-B6A04FDC1AFE}"/>
                </a:ext>
              </a:extLst>
            </p:cNvPr>
            <p:cNvSpPr/>
            <p:nvPr/>
          </p:nvSpPr>
          <p:spPr>
            <a:xfrm>
              <a:off x="6965150" y="2993400"/>
              <a:ext cx="10200" cy="9000"/>
            </a:xfrm>
            <a:custGeom>
              <a:avLst/>
              <a:gdLst/>
              <a:ahLst/>
              <a:cxnLst/>
              <a:rect l="l" t="t" r="r" b="b"/>
              <a:pathLst>
                <a:path w="408" h="360" extrusionOk="0">
                  <a:moveTo>
                    <a:pt x="273" y="0"/>
                  </a:moveTo>
                  <a:cubicBezTo>
                    <a:pt x="251" y="0"/>
                    <a:pt x="228" y="9"/>
                    <a:pt x="207" y="32"/>
                  </a:cubicBezTo>
                  <a:lnTo>
                    <a:pt x="35" y="204"/>
                  </a:lnTo>
                  <a:cubicBezTo>
                    <a:pt x="1" y="238"/>
                    <a:pt x="1" y="297"/>
                    <a:pt x="35" y="332"/>
                  </a:cubicBezTo>
                  <a:cubicBezTo>
                    <a:pt x="54" y="350"/>
                    <a:pt x="77" y="359"/>
                    <a:pt x="100" y="359"/>
                  </a:cubicBezTo>
                  <a:cubicBezTo>
                    <a:pt x="124" y="359"/>
                    <a:pt x="147" y="350"/>
                    <a:pt x="165" y="332"/>
                  </a:cubicBezTo>
                  <a:lnTo>
                    <a:pt x="335" y="162"/>
                  </a:lnTo>
                  <a:cubicBezTo>
                    <a:pt x="407" y="96"/>
                    <a:pt x="345" y="0"/>
                    <a:pt x="273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4;p59">
              <a:extLst>
                <a:ext uri="{FF2B5EF4-FFF2-40B4-BE49-F238E27FC236}">
                  <a16:creationId xmlns:a16="http://schemas.microsoft.com/office/drawing/2014/main" id="{F0FD7329-EFFC-4104-B2C3-1A68B1ADC719}"/>
                </a:ext>
              </a:extLst>
            </p:cNvPr>
            <p:cNvSpPr/>
            <p:nvPr/>
          </p:nvSpPr>
          <p:spPr>
            <a:xfrm>
              <a:off x="6977250" y="2981250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4" y="0"/>
                  </a:moveTo>
                  <a:cubicBezTo>
                    <a:pt x="251" y="0"/>
                    <a:pt x="228" y="9"/>
                    <a:pt x="207" y="32"/>
                  </a:cubicBezTo>
                  <a:lnTo>
                    <a:pt x="37" y="204"/>
                  </a:lnTo>
                  <a:cubicBezTo>
                    <a:pt x="1" y="238"/>
                    <a:pt x="1" y="297"/>
                    <a:pt x="37" y="332"/>
                  </a:cubicBezTo>
                  <a:cubicBezTo>
                    <a:pt x="55" y="350"/>
                    <a:pt x="78" y="359"/>
                    <a:pt x="101" y="359"/>
                  </a:cubicBezTo>
                  <a:cubicBezTo>
                    <a:pt x="125" y="359"/>
                    <a:pt x="148" y="350"/>
                    <a:pt x="165" y="332"/>
                  </a:cubicBezTo>
                  <a:lnTo>
                    <a:pt x="337" y="162"/>
                  </a:lnTo>
                  <a:cubicBezTo>
                    <a:pt x="410" y="96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45;p59">
              <a:extLst>
                <a:ext uri="{FF2B5EF4-FFF2-40B4-BE49-F238E27FC236}">
                  <a16:creationId xmlns:a16="http://schemas.microsoft.com/office/drawing/2014/main" id="{02D804C3-6E9F-45D3-B284-D1D06F50A959}"/>
                </a:ext>
              </a:extLst>
            </p:cNvPr>
            <p:cNvSpPr/>
            <p:nvPr/>
          </p:nvSpPr>
          <p:spPr>
            <a:xfrm>
              <a:off x="6975775" y="2992825"/>
              <a:ext cx="10825" cy="8925"/>
            </a:xfrm>
            <a:custGeom>
              <a:avLst/>
              <a:gdLst/>
              <a:ahLst/>
              <a:cxnLst/>
              <a:rect l="l" t="t" r="r" b="b"/>
              <a:pathLst>
                <a:path w="433" h="357" extrusionOk="0">
                  <a:moveTo>
                    <a:pt x="135" y="1"/>
                  </a:moveTo>
                  <a:cubicBezTo>
                    <a:pt x="63" y="1"/>
                    <a:pt x="0" y="96"/>
                    <a:pt x="73" y="161"/>
                  </a:cubicBezTo>
                  <a:lnTo>
                    <a:pt x="244" y="333"/>
                  </a:lnTo>
                  <a:cubicBezTo>
                    <a:pt x="264" y="349"/>
                    <a:pt x="284" y="356"/>
                    <a:pt x="304" y="356"/>
                  </a:cubicBezTo>
                  <a:cubicBezTo>
                    <a:pt x="374" y="356"/>
                    <a:pt x="432" y="270"/>
                    <a:pt x="374" y="203"/>
                  </a:cubicBezTo>
                  <a:lnTo>
                    <a:pt x="202" y="33"/>
                  </a:lnTo>
                  <a:cubicBezTo>
                    <a:pt x="182" y="10"/>
                    <a:pt x="158" y="1"/>
                    <a:pt x="13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46;p59">
              <a:extLst>
                <a:ext uri="{FF2B5EF4-FFF2-40B4-BE49-F238E27FC236}">
                  <a16:creationId xmlns:a16="http://schemas.microsoft.com/office/drawing/2014/main" id="{985EDF48-742F-44F4-8C4C-E9830D6CD9A1}"/>
                </a:ext>
              </a:extLst>
            </p:cNvPr>
            <p:cNvSpPr/>
            <p:nvPr/>
          </p:nvSpPr>
          <p:spPr>
            <a:xfrm>
              <a:off x="6965150" y="2982050"/>
              <a:ext cx="10450" cy="8700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127" y="0"/>
                  </a:moveTo>
                  <a:cubicBezTo>
                    <a:pt x="59" y="0"/>
                    <a:pt x="1" y="85"/>
                    <a:pt x="59" y="152"/>
                  </a:cubicBezTo>
                  <a:lnTo>
                    <a:pt x="229" y="323"/>
                  </a:lnTo>
                  <a:cubicBezTo>
                    <a:pt x="248" y="341"/>
                    <a:pt x="269" y="348"/>
                    <a:pt x="289" y="348"/>
                  </a:cubicBezTo>
                  <a:cubicBezTo>
                    <a:pt x="359" y="348"/>
                    <a:pt x="418" y="260"/>
                    <a:pt x="357" y="194"/>
                  </a:cubicBezTo>
                  <a:lnTo>
                    <a:pt x="187" y="24"/>
                  </a:lnTo>
                  <a:cubicBezTo>
                    <a:pt x="168" y="7"/>
                    <a:pt x="147" y="0"/>
                    <a:pt x="12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47;p59">
              <a:extLst>
                <a:ext uri="{FF2B5EF4-FFF2-40B4-BE49-F238E27FC236}">
                  <a16:creationId xmlns:a16="http://schemas.microsoft.com/office/drawing/2014/main" id="{61AA68B6-F32E-4B3D-BFBB-E9997384C3E4}"/>
                </a:ext>
              </a:extLst>
            </p:cNvPr>
            <p:cNvSpPr/>
            <p:nvPr/>
          </p:nvSpPr>
          <p:spPr>
            <a:xfrm>
              <a:off x="7008775" y="2993550"/>
              <a:ext cx="9925" cy="8850"/>
            </a:xfrm>
            <a:custGeom>
              <a:avLst/>
              <a:gdLst/>
              <a:ahLst/>
              <a:cxnLst/>
              <a:rect l="l" t="t" r="r" b="b"/>
              <a:pathLst>
                <a:path w="397" h="354" extrusionOk="0">
                  <a:moveTo>
                    <a:pt x="268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5" y="198"/>
                  </a:lnTo>
                  <a:cubicBezTo>
                    <a:pt x="1" y="232"/>
                    <a:pt x="1" y="291"/>
                    <a:pt x="35" y="326"/>
                  </a:cubicBezTo>
                  <a:cubicBezTo>
                    <a:pt x="54" y="344"/>
                    <a:pt x="77" y="353"/>
                    <a:pt x="100" y="353"/>
                  </a:cubicBezTo>
                  <a:cubicBezTo>
                    <a:pt x="124" y="353"/>
                    <a:pt x="147" y="344"/>
                    <a:pt x="165" y="326"/>
                  </a:cubicBezTo>
                  <a:lnTo>
                    <a:pt x="337" y="156"/>
                  </a:lnTo>
                  <a:cubicBezTo>
                    <a:pt x="396" y="89"/>
                    <a:pt x="337" y="1"/>
                    <a:pt x="26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48;p59">
              <a:extLst>
                <a:ext uri="{FF2B5EF4-FFF2-40B4-BE49-F238E27FC236}">
                  <a16:creationId xmlns:a16="http://schemas.microsoft.com/office/drawing/2014/main" id="{6B068956-1A08-4932-8C7D-0E6276C09635}"/>
                </a:ext>
              </a:extLst>
            </p:cNvPr>
            <p:cNvSpPr/>
            <p:nvPr/>
          </p:nvSpPr>
          <p:spPr>
            <a:xfrm>
              <a:off x="7020925" y="2981250"/>
              <a:ext cx="10200" cy="9000"/>
            </a:xfrm>
            <a:custGeom>
              <a:avLst/>
              <a:gdLst/>
              <a:ahLst/>
              <a:cxnLst/>
              <a:rect l="l" t="t" r="r" b="b"/>
              <a:pathLst>
                <a:path w="408" h="360" extrusionOk="0">
                  <a:moveTo>
                    <a:pt x="273" y="0"/>
                  </a:moveTo>
                  <a:cubicBezTo>
                    <a:pt x="251" y="0"/>
                    <a:pt x="228" y="9"/>
                    <a:pt x="207" y="32"/>
                  </a:cubicBezTo>
                  <a:lnTo>
                    <a:pt x="35" y="204"/>
                  </a:lnTo>
                  <a:cubicBezTo>
                    <a:pt x="1" y="238"/>
                    <a:pt x="1" y="297"/>
                    <a:pt x="35" y="332"/>
                  </a:cubicBezTo>
                  <a:cubicBezTo>
                    <a:pt x="54" y="350"/>
                    <a:pt x="77" y="359"/>
                    <a:pt x="100" y="359"/>
                  </a:cubicBezTo>
                  <a:cubicBezTo>
                    <a:pt x="124" y="359"/>
                    <a:pt x="147" y="350"/>
                    <a:pt x="165" y="332"/>
                  </a:cubicBezTo>
                  <a:lnTo>
                    <a:pt x="335" y="162"/>
                  </a:lnTo>
                  <a:cubicBezTo>
                    <a:pt x="408" y="96"/>
                    <a:pt x="345" y="0"/>
                    <a:pt x="273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49;p59">
              <a:extLst>
                <a:ext uri="{FF2B5EF4-FFF2-40B4-BE49-F238E27FC236}">
                  <a16:creationId xmlns:a16="http://schemas.microsoft.com/office/drawing/2014/main" id="{D8AF6A8F-F92B-4470-8E28-17983FB33245}"/>
                </a:ext>
              </a:extLst>
            </p:cNvPr>
            <p:cNvSpPr/>
            <p:nvPr/>
          </p:nvSpPr>
          <p:spPr>
            <a:xfrm>
              <a:off x="7019450" y="2992825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34" y="1"/>
                  </a:moveTo>
                  <a:cubicBezTo>
                    <a:pt x="62" y="1"/>
                    <a:pt x="0" y="96"/>
                    <a:pt x="73" y="161"/>
                  </a:cubicBezTo>
                  <a:lnTo>
                    <a:pt x="242" y="333"/>
                  </a:lnTo>
                  <a:cubicBezTo>
                    <a:pt x="262" y="349"/>
                    <a:pt x="282" y="356"/>
                    <a:pt x="302" y="356"/>
                  </a:cubicBezTo>
                  <a:cubicBezTo>
                    <a:pt x="372" y="356"/>
                    <a:pt x="430" y="270"/>
                    <a:pt x="372" y="203"/>
                  </a:cubicBezTo>
                  <a:lnTo>
                    <a:pt x="200" y="33"/>
                  </a:lnTo>
                  <a:cubicBezTo>
                    <a:pt x="180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850;p59">
              <a:extLst>
                <a:ext uri="{FF2B5EF4-FFF2-40B4-BE49-F238E27FC236}">
                  <a16:creationId xmlns:a16="http://schemas.microsoft.com/office/drawing/2014/main" id="{A535B5E5-917B-46F3-894D-9CB870BA42C8}"/>
                </a:ext>
              </a:extLst>
            </p:cNvPr>
            <p:cNvSpPr/>
            <p:nvPr/>
          </p:nvSpPr>
          <p:spPr>
            <a:xfrm>
              <a:off x="7008825" y="2982050"/>
              <a:ext cx="10425" cy="8700"/>
            </a:xfrm>
            <a:custGeom>
              <a:avLst/>
              <a:gdLst/>
              <a:ahLst/>
              <a:cxnLst/>
              <a:rect l="l" t="t" r="r" b="b"/>
              <a:pathLst>
                <a:path w="417" h="348" extrusionOk="0">
                  <a:moveTo>
                    <a:pt x="126" y="0"/>
                  </a:moveTo>
                  <a:cubicBezTo>
                    <a:pt x="58" y="0"/>
                    <a:pt x="0" y="85"/>
                    <a:pt x="57" y="152"/>
                  </a:cubicBezTo>
                  <a:lnTo>
                    <a:pt x="227" y="323"/>
                  </a:lnTo>
                  <a:cubicBezTo>
                    <a:pt x="246" y="341"/>
                    <a:pt x="267" y="348"/>
                    <a:pt x="287" y="348"/>
                  </a:cubicBezTo>
                  <a:cubicBezTo>
                    <a:pt x="357" y="348"/>
                    <a:pt x="416" y="260"/>
                    <a:pt x="357" y="194"/>
                  </a:cubicBezTo>
                  <a:lnTo>
                    <a:pt x="185" y="24"/>
                  </a:lnTo>
                  <a:cubicBezTo>
                    <a:pt x="166" y="7"/>
                    <a:pt x="146" y="0"/>
                    <a:pt x="12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851;p59">
              <a:extLst>
                <a:ext uri="{FF2B5EF4-FFF2-40B4-BE49-F238E27FC236}">
                  <a16:creationId xmlns:a16="http://schemas.microsoft.com/office/drawing/2014/main" id="{DE2B3573-4E39-4C05-8895-3EF7C7DA9291}"/>
                </a:ext>
              </a:extLst>
            </p:cNvPr>
            <p:cNvSpPr/>
            <p:nvPr/>
          </p:nvSpPr>
          <p:spPr>
            <a:xfrm>
              <a:off x="6746925" y="3027150"/>
              <a:ext cx="9825" cy="8775"/>
            </a:xfrm>
            <a:custGeom>
              <a:avLst/>
              <a:gdLst/>
              <a:ahLst/>
              <a:cxnLst/>
              <a:rect l="l" t="t" r="r" b="b"/>
              <a:pathLst>
                <a:path w="393" h="351" extrusionOk="0">
                  <a:moveTo>
                    <a:pt x="265" y="0"/>
                  </a:moveTo>
                  <a:cubicBezTo>
                    <a:pt x="246" y="0"/>
                    <a:pt x="226" y="7"/>
                    <a:pt x="207" y="23"/>
                  </a:cubicBezTo>
                  <a:lnTo>
                    <a:pt x="36" y="195"/>
                  </a:lnTo>
                  <a:cubicBezTo>
                    <a:pt x="1" y="230"/>
                    <a:pt x="1" y="288"/>
                    <a:pt x="36" y="323"/>
                  </a:cubicBezTo>
                  <a:cubicBezTo>
                    <a:pt x="54" y="341"/>
                    <a:pt x="77" y="350"/>
                    <a:pt x="100" y="350"/>
                  </a:cubicBezTo>
                  <a:cubicBezTo>
                    <a:pt x="124" y="350"/>
                    <a:pt x="147" y="341"/>
                    <a:pt x="165" y="323"/>
                  </a:cubicBezTo>
                  <a:lnTo>
                    <a:pt x="335" y="153"/>
                  </a:lnTo>
                  <a:cubicBezTo>
                    <a:pt x="392" y="86"/>
                    <a:pt x="334" y="0"/>
                    <a:pt x="26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852;p59">
              <a:extLst>
                <a:ext uri="{FF2B5EF4-FFF2-40B4-BE49-F238E27FC236}">
                  <a16:creationId xmlns:a16="http://schemas.microsoft.com/office/drawing/2014/main" id="{46C60453-E88A-4570-80E4-E92816187B1A}"/>
                </a:ext>
              </a:extLst>
            </p:cNvPr>
            <p:cNvSpPr/>
            <p:nvPr/>
          </p:nvSpPr>
          <p:spPr>
            <a:xfrm>
              <a:off x="6759050" y="3015000"/>
              <a:ext cx="9875" cy="8775"/>
            </a:xfrm>
            <a:custGeom>
              <a:avLst/>
              <a:gdLst/>
              <a:ahLst/>
              <a:cxnLst/>
              <a:rect l="l" t="t" r="r" b="b"/>
              <a:pathLst>
                <a:path w="395" h="351" extrusionOk="0">
                  <a:moveTo>
                    <a:pt x="267" y="0"/>
                  </a:moveTo>
                  <a:cubicBezTo>
                    <a:pt x="247" y="0"/>
                    <a:pt x="226" y="8"/>
                    <a:pt x="207" y="25"/>
                  </a:cubicBezTo>
                  <a:lnTo>
                    <a:pt x="37" y="195"/>
                  </a:lnTo>
                  <a:cubicBezTo>
                    <a:pt x="0" y="230"/>
                    <a:pt x="0" y="288"/>
                    <a:pt x="37" y="325"/>
                  </a:cubicBezTo>
                  <a:cubicBezTo>
                    <a:pt x="54" y="342"/>
                    <a:pt x="77" y="351"/>
                    <a:pt x="101" y="351"/>
                  </a:cubicBezTo>
                  <a:cubicBezTo>
                    <a:pt x="124" y="351"/>
                    <a:pt x="148" y="342"/>
                    <a:pt x="166" y="325"/>
                  </a:cubicBezTo>
                  <a:lnTo>
                    <a:pt x="336" y="153"/>
                  </a:lnTo>
                  <a:cubicBezTo>
                    <a:pt x="394" y="86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853;p59">
              <a:extLst>
                <a:ext uri="{FF2B5EF4-FFF2-40B4-BE49-F238E27FC236}">
                  <a16:creationId xmlns:a16="http://schemas.microsoft.com/office/drawing/2014/main" id="{DCCEF6F4-881A-4E8E-98E2-2E6565808F95}"/>
                </a:ext>
              </a:extLst>
            </p:cNvPr>
            <p:cNvSpPr/>
            <p:nvPr/>
          </p:nvSpPr>
          <p:spPr>
            <a:xfrm>
              <a:off x="6757875" y="3026525"/>
              <a:ext cx="10500" cy="8750"/>
            </a:xfrm>
            <a:custGeom>
              <a:avLst/>
              <a:gdLst/>
              <a:ahLst/>
              <a:cxnLst/>
              <a:rect l="l" t="t" r="r" b="b"/>
              <a:pathLst>
                <a:path w="420" h="350" extrusionOk="0">
                  <a:moveTo>
                    <a:pt x="128" y="1"/>
                  </a:moveTo>
                  <a:cubicBezTo>
                    <a:pt x="59" y="1"/>
                    <a:pt x="1" y="88"/>
                    <a:pt x="62" y="154"/>
                  </a:cubicBezTo>
                  <a:lnTo>
                    <a:pt x="232" y="326"/>
                  </a:lnTo>
                  <a:cubicBezTo>
                    <a:pt x="251" y="343"/>
                    <a:pt x="271" y="350"/>
                    <a:pt x="291" y="350"/>
                  </a:cubicBezTo>
                  <a:cubicBezTo>
                    <a:pt x="361" y="350"/>
                    <a:pt x="420" y="263"/>
                    <a:pt x="361" y="196"/>
                  </a:cubicBezTo>
                  <a:lnTo>
                    <a:pt x="190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854;p59">
              <a:extLst>
                <a:ext uri="{FF2B5EF4-FFF2-40B4-BE49-F238E27FC236}">
                  <a16:creationId xmlns:a16="http://schemas.microsoft.com/office/drawing/2014/main" id="{2FA156DA-172C-4C05-8B2D-04C66C4C7FF0}"/>
                </a:ext>
              </a:extLst>
            </p:cNvPr>
            <p:cNvSpPr/>
            <p:nvPr/>
          </p:nvSpPr>
          <p:spPr>
            <a:xfrm>
              <a:off x="6746925" y="3015575"/>
              <a:ext cx="10475" cy="8725"/>
            </a:xfrm>
            <a:custGeom>
              <a:avLst/>
              <a:gdLst/>
              <a:ahLst/>
              <a:cxnLst/>
              <a:rect l="l" t="t" r="r" b="b"/>
              <a:pathLst>
                <a:path w="419" h="349" extrusionOk="0">
                  <a:moveTo>
                    <a:pt x="128" y="1"/>
                  </a:moveTo>
                  <a:cubicBezTo>
                    <a:pt x="59" y="1"/>
                    <a:pt x="1" y="86"/>
                    <a:pt x="59" y="152"/>
                  </a:cubicBezTo>
                  <a:lnTo>
                    <a:pt x="229" y="324"/>
                  </a:lnTo>
                  <a:cubicBezTo>
                    <a:pt x="248" y="341"/>
                    <a:pt x="269" y="348"/>
                    <a:pt x="290" y="348"/>
                  </a:cubicBezTo>
                  <a:cubicBezTo>
                    <a:pt x="359" y="348"/>
                    <a:pt x="419" y="261"/>
                    <a:pt x="359" y="194"/>
                  </a:cubicBezTo>
                  <a:lnTo>
                    <a:pt x="187" y="24"/>
                  </a:lnTo>
                  <a:cubicBezTo>
                    <a:pt x="168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855;p59">
              <a:extLst>
                <a:ext uri="{FF2B5EF4-FFF2-40B4-BE49-F238E27FC236}">
                  <a16:creationId xmlns:a16="http://schemas.microsoft.com/office/drawing/2014/main" id="{FAACD1C8-2422-4503-AE99-F317EEEC9235}"/>
                </a:ext>
              </a:extLst>
            </p:cNvPr>
            <p:cNvSpPr/>
            <p:nvPr/>
          </p:nvSpPr>
          <p:spPr>
            <a:xfrm>
              <a:off x="6790550" y="3027150"/>
              <a:ext cx="9875" cy="8775"/>
            </a:xfrm>
            <a:custGeom>
              <a:avLst/>
              <a:gdLst/>
              <a:ahLst/>
              <a:cxnLst/>
              <a:rect l="l" t="t" r="r" b="b"/>
              <a:pathLst>
                <a:path w="395" h="351" extrusionOk="0">
                  <a:moveTo>
                    <a:pt x="266" y="0"/>
                  </a:moveTo>
                  <a:cubicBezTo>
                    <a:pt x="247" y="0"/>
                    <a:pt x="226" y="7"/>
                    <a:pt x="207" y="23"/>
                  </a:cubicBezTo>
                  <a:lnTo>
                    <a:pt x="37" y="195"/>
                  </a:lnTo>
                  <a:cubicBezTo>
                    <a:pt x="1" y="230"/>
                    <a:pt x="1" y="288"/>
                    <a:pt x="37" y="323"/>
                  </a:cubicBezTo>
                  <a:cubicBezTo>
                    <a:pt x="55" y="341"/>
                    <a:pt x="78" y="350"/>
                    <a:pt x="101" y="350"/>
                  </a:cubicBezTo>
                  <a:cubicBezTo>
                    <a:pt x="125" y="350"/>
                    <a:pt x="148" y="341"/>
                    <a:pt x="165" y="323"/>
                  </a:cubicBezTo>
                  <a:lnTo>
                    <a:pt x="337" y="153"/>
                  </a:lnTo>
                  <a:cubicBezTo>
                    <a:pt x="394" y="86"/>
                    <a:pt x="336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856;p59">
              <a:extLst>
                <a:ext uri="{FF2B5EF4-FFF2-40B4-BE49-F238E27FC236}">
                  <a16:creationId xmlns:a16="http://schemas.microsoft.com/office/drawing/2014/main" id="{58771846-A500-46F5-9B8E-2E937E648C44}"/>
                </a:ext>
              </a:extLst>
            </p:cNvPr>
            <p:cNvSpPr/>
            <p:nvPr/>
          </p:nvSpPr>
          <p:spPr>
            <a:xfrm>
              <a:off x="6802700" y="3015000"/>
              <a:ext cx="9875" cy="8775"/>
            </a:xfrm>
            <a:custGeom>
              <a:avLst/>
              <a:gdLst/>
              <a:ahLst/>
              <a:cxnLst/>
              <a:rect l="l" t="t" r="r" b="b"/>
              <a:pathLst>
                <a:path w="395" h="351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5"/>
                  </a:lnTo>
                  <a:cubicBezTo>
                    <a:pt x="1" y="230"/>
                    <a:pt x="1" y="288"/>
                    <a:pt x="36" y="325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5"/>
                  </a:cubicBezTo>
                  <a:lnTo>
                    <a:pt x="335" y="153"/>
                  </a:lnTo>
                  <a:cubicBezTo>
                    <a:pt x="395" y="86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857;p59">
              <a:extLst>
                <a:ext uri="{FF2B5EF4-FFF2-40B4-BE49-F238E27FC236}">
                  <a16:creationId xmlns:a16="http://schemas.microsoft.com/office/drawing/2014/main" id="{B03C2333-822B-40F8-B1D0-2D85DBE00BA5}"/>
                </a:ext>
              </a:extLst>
            </p:cNvPr>
            <p:cNvSpPr/>
            <p:nvPr/>
          </p:nvSpPr>
          <p:spPr>
            <a:xfrm>
              <a:off x="6801525" y="3026525"/>
              <a:ext cx="10475" cy="8750"/>
            </a:xfrm>
            <a:custGeom>
              <a:avLst/>
              <a:gdLst/>
              <a:ahLst/>
              <a:cxnLst/>
              <a:rect l="l" t="t" r="r" b="b"/>
              <a:pathLst>
                <a:path w="419" h="350" extrusionOk="0">
                  <a:moveTo>
                    <a:pt x="128" y="1"/>
                  </a:moveTo>
                  <a:cubicBezTo>
                    <a:pt x="58" y="1"/>
                    <a:pt x="0" y="88"/>
                    <a:pt x="61" y="154"/>
                  </a:cubicBezTo>
                  <a:lnTo>
                    <a:pt x="231" y="326"/>
                  </a:lnTo>
                  <a:cubicBezTo>
                    <a:pt x="250" y="343"/>
                    <a:pt x="270" y="350"/>
                    <a:pt x="290" y="350"/>
                  </a:cubicBezTo>
                  <a:cubicBezTo>
                    <a:pt x="360" y="350"/>
                    <a:pt x="419" y="263"/>
                    <a:pt x="360" y="196"/>
                  </a:cubicBezTo>
                  <a:lnTo>
                    <a:pt x="190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858;p59">
              <a:extLst>
                <a:ext uri="{FF2B5EF4-FFF2-40B4-BE49-F238E27FC236}">
                  <a16:creationId xmlns:a16="http://schemas.microsoft.com/office/drawing/2014/main" id="{BD23B30C-8FFD-4768-A1D1-A32C53A2A4B4}"/>
                </a:ext>
              </a:extLst>
            </p:cNvPr>
            <p:cNvSpPr/>
            <p:nvPr/>
          </p:nvSpPr>
          <p:spPr>
            <a:xfrm>
              <a:off x="6790600" y="3015575"/>
              <a:ext cx="10450" cy="8725"/>
            </a:xfrm>
            <a:custGeom>
              <a:avLst/>
              <a:gdLst/>
              <a:ahLst/>
              <a:cxnLst/>
              <a:rect l="l" t="t" r="r" b="b"/>
              <a:pathLst>
                <a:path w="418" h="349" extrusionOk="0">
                  <a:moveTo>
                    <a:pt x="128" y="1"/>
                  </a:moveTo>
                  <a:cubicBezTo>
                    <a:pt x="59" y="1"/>
                    <a:pt x="0" y="86"/>
                    <a:pt x="57" y="152"/>
                  </a:cubicBezTo>
                  <a:lnTo>
                    <a:pt x="227" y="324"/>
                  </a:lnTo>
                  <a:cubicBezTo>
                    <a:pt x="246" y="341"/>
                    <a:pt x="268" y="348"/>
                    <a:pt x="288" y="348"/>
                  </a:cubicBezTo>
                  <a:cubicBezTo>
                    <a:pt x="358" y="348"/>
                    <a:pt x="418" y="261"/>
                    <a:pt x="357" y="194"/>
                  </a:cubicBezTo>
                  <a:lnTo>
                    <a:pt x="187" y="24"/>
                  </a:lnTo>
                  <a:cubicBezTo>
                    <a:pt x="168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859;p59">
              <a:extLst>
                <a:ext uri="{FF2B5EF4-FFF2-40B4-BE49-F238E27FC236}">
                  <a16:creationId xmlns:a16="http://schemas.microsoft.com/office/drawing/2014/main" id="{36523253-FE6E-446B-A33C-985CAD7312CF}"/>
                </a:ext>
              </a:extLst>
            </p:cNvPr>
            <p:cNvSpPr/>
            <p:nvPr/>
          </p:nvSpPr>
          <p:spPr>
            <a:xfrm>
              <a:off x="6834225" y="3027150"/>
              <a:ext cx="9850" cy="8775"/>
            </a:xfrm>
            <a:custGeom>
              <a:avLst/>
              <a:gdLst/>
              <a:ahLst/>
              <a:cxnLst/>
              <a:rect l="l" t="t" r="r" b="b"/>
              <a:pathLst>
                <a:path w="394" h="351" extrusionOk="0">
                  <a:moveTo>
                    <a:pt x="266" y="0"/>
                  </a:moveTo>
                  <a:cubicBezTo>
                    <a:pt x="247" y="0"/>
                    <a:pt x="226" y="7"/>
                    <a:pt x="207" y="23"/>
                  </a:cubicBezTo>
                  <a:lnTo>
                    <a:pt x="37" y="195"/>
                  </a:lnTo>
                  <a:cubicBezTo>
                    <a:pt x="1" y="230"/>
                    <a:pt x="1" y="288"/>
                    <a:pt x="37" y="323"/>
                  </a:cubicBezTo>
                  <a:cubicBezTo>
                    <a:pt x="55" y="341"/>
                    <a:pt x="78" y="350"/>
                    <a:pt x="101" y="350"/>
                  </a:cubicBezTo>
                  <a:cubicBezTo>
                    <a:pt x="125" y="350"/>
                    <a:pt x="148" y="341"/>
                    <a:pt x="165" y="323"/>
                  </a:cubicBezTo>
                  <a:lnTo>
                    <a:pt x="337" y="153"/>
                  </a:lnTo>
                  <a:cubicBezTo>
                    <a:pt x="394" y="86"/>
                    <a:pt x="335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860;p59">
              <a:extLst>
                <a:ext uri="{FF2B5EF4-FFF2-40B4-BE49-F238E27FC236}">
                  <a16:creationId xmlns:a16="http://schemas.microsoft.com/office/drawing/2014/main" id="{48BB4944-8AAD-4AF6-9EA6-0BA6871294CC}"/>
                </a:ext>
              </a:extLst>
            </p:cNvPr>
            <p:cNvSpPr/>
            <p:nvPr/>
          </p:nvSpPr>
          <p:spPr>
            <a:xfrm>
              <a:off x="6846325" y="3015000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7" y="195"/>
                  </a:lnTo>
                  <a:cubicBezTo>
                    <a:pt x="1" y="230"/>
                    <a:pt x="1" y="288"/>
                    <a:pt x="37" y="325"/>
                  </a:cubicBezTo>
                  <a:cubicBezTo>
                    <a:pt x="55" y="342"/>
                    <a:pt x="78" y="351"/>
                    <a:pt x="101" y="351"/>
                  </a:cubicBezTo>
                  <a:cubicBezTo>
                    <a:pt x="125" y="351"/>
                    <a:pt x="148" y="342"/>
                    <a:pt x="165" y="325"/>
                  </a:cubicBezTo>
                  <a:lnTo>
                    <a:pt x="337" y="153"/>
                  </a:lnTo>
                  <a:cubicBezTo>
                    <a:pt x="395" y="86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861;p59">
              <a:extLst>
                <a:ext uri="{FF2B5EF4-FFF2-40B4-BE49-F238E27FC236}">
                  <a16:creationId xmlns:a16="http://schemas.microsoft.com/office/drawing/2014/main" id="{7AC97D92-B948-4C4A-BED8-76D6831452BD}"/>
                </a:ext>
              </a:extLst>
            </p:cNvPr>
            <p:cNvSpPr/>
            <p:nvPr/>
          </p:nvSpPr>
          <p:spPr>
            <a:xfrm>
              <a:off x="6845175" y="3026525"/>
              <a:ext cx="10800" cy="8950"/>
            </a:xfrm>
            <a:custGeom>
              <a:avLst/>
              <a:gdLst/>
              <a:ahLst/>
              <a:cxnLst/>
              <a:rect l="l" t="t" r="r" b="b"/>
              <a:pathLst>
                <a:path w="432" h="358" extrusionOk="0">
                  <a:moveTo>
                    <a:pt x="128" y="1"/>
                  </a:moveTo>
                  <a:cubicBezTo>
                    <a:pt x="59" y="1"/>
                    <a:pt x="0" y="88"/>
                    <a:pt x="60" y="154"/>
                  </a:cubicBezTo>
                  <a:lnTo>
                    <a:pt x="232" y="326"/>
                  </a:lnTo>
                  <a:cubicBezTo>
                    <a:pt x="252" y="349"/>
                    <a:pt x="275" y="358"/>
                    <a:pt x="298" y="358"/>
                  </a:cubicBezTo>
                  <a:cubicBezTo>
                    <a:pt x="369" y="358"/>
                    <a:pt x="432" y="262"/>
                    <a:pt x="359" y="196"/>
                  </a:cubicBezTo>
                  <a:lnTo>
                    <a:pt x="189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862;p59">
              <a:extLst>
                <a:ext uri="{FF2B5EF4-FFF2-40B4-BE49-F238E27FC236}">
                  <a16:creationId xmlns:a16="http://schemas.microsoft.com/office/drawing/2014/main" id="{245F6C28-238C-4F60-A4EE-93D9A97BC797}"/>
                </a:ext>
              </a:extLst>
            </p:cNvPr>
            <p:cNvSpPr/>
            <p:nvPr/>
          </p:nvSpPr>
          <p:spPr>
            <a:xfrm>
              <a:off x="6833800" y="301532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0"/>
                  </a:moveTo>
                  <a:cubicBezTo>
                    <a:pt x="64" y="0"/>
                    <a:pt x="1" y="97"/>
                    <a:pt x="74" y="162"/>
                  </a:cubicBezTo>
                  <a:lnTo>
                    <a:pt x="246" y="334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6" y="358"/>
                    <a:pt x="435" y="271"/>
                    <a:pt x="374" y="204"/>
                  </a:cubicBezTo>
                  <a:lnTo>
                    <a:pt x="204" y="34"/>
                  </a:lnTo>
                  <a:cubicBezTo>
                    <a:pt x="183" y="10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863;p59">
              <a:extLst>
                <a:ext uri="{FF2B5EF4-FFF2-40B4-BE49-F238E27FC236}">
                  <a16:creationId xmlns:a16="http://schemas.microsoft.com/office/drawing/2014/main" id="{5E4F342F-E384-4752-AAF6-7FA08DDEEA94}"/>
                </a:ext>
              </a:extLst>
            </p:cNvPr>
            <p:cNvSpPr/>
            <p:nvPr/>
          </p:nvSpPr>
          <p:spPr>
            <a:xfrm>
              <a:off x="6877850" y="3027150"/>
              <a:ext cx="9825" cy="8775"/>
            </a:xfrm>
            <a:custGeom>
              <a:avLst/>
              <a:gdLst/>
              <a:ahLst/>
              <a:cxnLst/>
              <a:rect l="l" t="t" r="r" b="b"/>
              <a:pathLst>
                <a:path w="393" h="351" extrusionOk="0">
                  <a:moveTo>
                    <a:pt x="266" y="0"/>
                  </a:moveTo>
                  <a:cubicBezTo>
                    <a:pt x="247" y="0"/>
                    <a:pt x="226" y="7"/>
                    <a:pt x="207" y="23"/>
                  </a:cubicBezTo>
                  <a:lnTo>
                    <a:pt x="35" y="195"/>
                  </a:lnTo>
                  <a:cubicBezTo>
                    <a:pt x="1" y="230"/>
                    <a:pt x="1" y="288"/>
                    <a:pt x="35" y="323"/>
                  </a:cubicBezTo>
                  <a:cubicBezTo>
                    <a:pt x="54" y="341"/>
                    <a:pt x="77" y="350"/>
                    <a:pt x="100" y="350"/>
                  </a:cubicBezTo>
                  <a:cubicBezTo>
                    <a:pt x="124" y="350"/>
                    <a:pt x="147" y="341"/>
                    <a:pt x="165" y="323"/>
                  </a:cubicBezTo>
                  <a:lnTo>
                    <a:pt x="335" y="153"/>
                  </a:lnTo>
                  <a:cubicBezTo>
                    <a:pt x="392" y="86"/>
                    <a:pt x="335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864;p59">
              <a:extLst>
                <a:ext uri="{FF2B5EF4-FFF2-40B4-BE49-F238E27FC236}">
                  <a16:creationId xmlns:a16="http://schemas.microsoft.com/office/drawing/2014/main" id="{F3B37E8D-AC52-4C7A-93A7-8889B5653AA3}"/>
                </a:ext>
              </a:extLst>
            </p:cNvPr>
            <p:cNvSpPr/>
            <p:nvPr/>
          </p:nvSpPr>
          <p:spPr>
            <a:xfrm>
              <a:off x="6890000" y="3015000"/>
              <a:ext cx="9850" cy="8775"/>
            </a:xfrm>
            <a:custGeom>
              <a:avLst/>
              <a:gdLst/>
              <a:ahLst/>
              <a:cxnLst/>
              <a:rect l="l" t="t" r="r" b="b"/>
              <a:pathLst>
                <a:path w="394" h="351" extrusionOk="0">
                  <a:moveTo>
                    <a:pt x="267" y="0"/>
                  </a:moveTo>
                  <a:cubicBezTo>
                    <a:pt x="247" y="0"/>
                    <a:pt x="226" y="8"/>
                    <a:pt x="207" y="25"/>
                  </a:cubicBezTo>
                  <a:lnTo>
                    <a:pt x="36" y="195"/>
                  </a:lnTo>
                  <a:cubicBezTo>
                    <a:pt x="1" y="230"/>
                    <a:pt x="1" y="288"/>
                    <a:pt x="36" y="325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5"/>
                  </a:cubicBezTo>
                  <a:lnTo>
                    <a:pt x="335" y="153"/>
                  </a:lnTo>
                  <a:cubicBezTo>
                    <a:pt x="393" y="86"/>
                    <a:pt x="335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865;p59">
              <a:extLst>
                <a:ext uri="{FF2B5EF4-FFF2-40B4-BE49-F238E27FC236}">
                  <a16:creationId xmlns:a16="http://schemas.microsoft.com/office/drawing/2014/main" id="{AFB44087-7B5B-4C8D-A04E-5489088661FA}"/>
                </a:ext>
              </a:extLst>
            </p:cNvPr>
            <p:cNvSpPr/>
            <p:nvPr/>
          </p:nvSpPr>
          <p:spPr>
            <a:xfrm>
              <a:off x="6888525" y="3026375"/>
              <a:ext cx="10800" cy="8925"/>
            </a:xfrm>
            <a:custGeom>
              <a:avLst/>
              <a:gdLst/>
              <a:ahLst/>
              <a:cxnLst/>
              <a:rect l="l" t="t" r="r" b="b"/>
              <a:pathLst>
                <a:path w="432" h="357" extrusionOk="0">
                  <a:moveTo>
                    <a:pt x="134" y="0"/>
                  </a:moveTo>
                  <a:cubicBezTo>
                    <a:pt x="62" y="0"/>
                    <a:pt x="0" y="95"/>
                    <a:pt x="73" y="160"/>
                  </a:cubicBezTo>
                  <a:lnTo>
                    <a:pt x="243" y="332"/>
                  </a:lnTo>
                  <a:cubicBezTo>
                    <a:pt x="262" y="349"/>
                    <a:pt x="283" y="356"/>
                    <a:pt x="303" y="356"/>
                  </a:cubicBezTo>
                  <a:cubicBezTo>
                    <a:pt x="373" y="356"/>
                    <a:pt x="432" y="269"/>
                    <a:pt x="372" y="202"/>
                  </a:cubicBezTo>
                  <a:lnTo>
                    <a:pt x="201" y="32"/>
                  </a:lnTo>
                  <a:cubicBezTo>
                    <a:pt x="180" y="9"/>
                    <a:pt x="156" y="0"/>
                    <a:pt x="13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866;p59">
              <a:extLst>
                <a:ext uri="{FF2B5EF4-FFF2-40B4-BE49-F238E27FC236}">
                  <a16:creationId xmlns:a16="http://schemas.microsoft.com/office/drawing/2014/main" id="{74BF8AF4-15F7-463B-ABF8-E8AA08D055BF}"/>
                </a:ext>
              </a:extLst>
            </p:cNvPr>
            <p:cNvSpPr/>
            <p:nvPr/>
          </p:nvSpPr>
          <p:spPr>
            <a:xfrm>
              <a:off x="6877900" y="3015575"/>
              <a:ext cx="10425" cy="8725"/>
            </a:xfrm>
            <a:custGeom>
              <a:avLst/>
              <a:gdLst/>
              <a:ahLst/>
              <a:cxnLst/>
              <a:rect l="l" t="t" r="r" b="b"/>
              <a:pathLst>
                <a:path w="417" h="349" extrusionOk="0">
                  <a:moveTo>
                    <a:pt x="126" y="1"/>
                  </a:moveTo>
                  <a:cubicBezTo>
                    <a:pt x="58" y="1"/>
                    <a:pt x="0" y="86"/>
                    <a:pt x="57" y="152"/>
                  </a:cubicBezTo>
                  <a:lnTo>
                    <a:pt x="227" y="324"/>
                  </a:lnTo>
                  <a:cubicBezTo>
                    <a:pt x="246" y="341"/>
                    <a:pt x="267" y="348"/>
                    <a:pt x="287" y="348"/>
                  </a:cubicBezTo>
                  <a:cubicBezTo>
                    <a:pt x="357" y="348"/>
                    <a:pt x="416" y="261"/>
                    <a:pt x="357" y="194"/>
                  </a:cubicBezTo>
                  <a:lnTo>
                    <a:pt x="185" y="24"/>
                  </a:lnTo>
                  <a:cubicBezTo>
                    <a:pt x="166" y="8"/>
                    <a:pt x="146" y="1"/>
                    <a:pt x="12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867;p59">
              <a:extLst>
                <a:ext uri="{FF2B5EF4-FFF2-40B4-BE49-F238E27FC236}">
                  <a16:creationId xmlns:a16="http://schemas.microsoft.com/office/drawing/2014/main" id="{A5D5D679-63DE-4509-AE2A-DEF7FAF83451}"/>
                </a:ext>
              </a:extLst>
            </p:cNvPr>
            <p:cNvSpPr/>
            <p:nvPr/>
          </p:nvSpPr>
          <p:spPr>
            <a:xfrm>
              <a:off x="6921475" y="3026900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0"/>
                  </a:moveTo>
                  <a:cubicBezTo>
                    <a:pt x="251" y="0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40"/>
                    <a:pt x="1" y="298"/>
                    <a:pt x="37" y="333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3"/>
                  </a:cubicBezTo>
                  <a:lnTo>
                    <a:pt x="337" y="163"/>
                  </a:lnTo>
                  <a:cubicBezTo>
                    <a:pt x="411" y="98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868;p59">
              <a:extLst>
                <a:ext uri="{FF2B5EF4-FFF2-40B4-BE49-F238E27FC236}">
                  <a16:creationId xmlns:a16="http://schemas.microsoft.com/office/drawing/2014/main" id="{68805ABA-FB76-427D-91EB-1346D7F118CA}"/>
                </a:ext>
              </a:extLst>
            </p:cNvPr>
            <p:cNvSpPr/>
            <p:nvPr/>
          </p:nvSpPr>
          <p:spPr>
            <a:xfrm>
              <a:off x="6933625" y="3014775"/>
              <a:ext cx="10275" cy="9000"/>
            </a:xfrm>
            <a:custGeom>
              <a:avLst/>
              <a:gdLst/>
              <a:ahLst/>
              <a:cxnLst/>
              <a:rect l="l" t="t" r="r" b="b"/>
              <a:pathLst>
                <a:path w="411" h="360" extrusionOk="0">
                  <a:moveTo>
                    <a:pt x="275" y="0"/>
                  </a:moveTo>
                  <a:cubicBezTo>
                    <a:pt x="252" y="0"/>
                    <a:pt x="228" y="10"/>
                    <a:pt x="207" y="34"/>
                  </a:cubicBezTo>
                  <a:lnTo>
                    <a:pt x="36" y="204"/>
                  </a:lnTo>
                  <a:cubicBezTo>
                    <a:pt x="1" y="239"/>
                    <a:pt x="1" y="297"/>
                    <a:pt x="36" y="334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4"/>
                  </a:cubicBezTo>
                  <a:lnTo>
                    <a:pt x="337" y="162"/>
                  </a:lnTo>
                  <a:cubicBezTo>
                    <a:pt x="410" y="97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869;p59">
              <a:extLst>
                <a:ext uri="{FF2B5EF4-FFF2-40B4-BE49-F238E27FC236}">
                  <a16:creationId xmlns:a16="http://schemas.microsoft.com/office/drawing/2014/main" id="{1F7327ED-BE73-450B-8845-84E54544A00A}"/>
                </a:ext>
              </a:extLst>
            </p:cNvPr>
            <p:cNvSpPr/>
            <p:nvPr/>
          </p:nvSpPr>
          <p:spPr>
            <a:xfrm>
              <a:off x="6932150" y="3026375"/>
              <a:ext cx="10850" cy="8925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135" y="0"/>
                  </a:moveTo>
                  <a:cubicBezTo>
                    <a:pt x="63" y="0"/>
                    <a:pt x="0" y="95"/>
                    <a:pt x="73" y="160"/>
                  </a:cubicBezTo>
                  <a:lnTo>
                    <a:pt x="244" y="332"/>
                  </a:lnTo>
                  <a:cubicBezTo>
                    <a:pt x="264" y="349"/>
                    <a:pt x="285" y="356"/>
                    <a:pt x="305" y="356"/>
                  </a:cubicBezTo>
                  <a:cubicBezTo>
                    <a:pt x="374" y="356"/>
                    <a:pt x="433" y="269"/>
                    <a:pt x="372" y="202"/>
                  </a:cubicBezTo>
                  <a:lnTo>
                    <a:pt x="202" y="32"/>
                  </a:lnTo>
                  <a:cubicBezTo>
                    <a:pt x="182" y="9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870;p59">
              <a:extLst>
                <a:ext uri="{FF2B5EF4-FFF2-40B4-BE49-F238E27FC236}">
                  <a16:creationId xmlns:a16="http://schemas.microsoft.com/office/drawing/2014/main" id="{06D77DD6-277E-4821-B87D-A009102B95EE}"/>
                </a:ext>
              </a:extLst>
            </p:cNvPr>
            <p:cNvSpPr/>
            <p:nvPr/>
          </p:nvSpPr>
          <p:spPr>
            <a:xfrm>
              <a:off x="6921525" y="3015575"/>
              <a:ext cx="10450" cy="8725"/>
            </a:xfrm>
            <a:custGeom>
              <a:avLst/>
              <a:gdLst/>
              <a:ahLst/>
              <a:cxnLst/>
              <a:rect l="l" t="t" r="r" b="b"/>
              <a:pathLst>
                <a:path w="418" h="349" extrusionOk="0">
                  <a:moveTo>
                    <a:pt x="128" y="1"/>
                  </a:moveTo>
                  <a:cubicBezTo>
                    <a:pt x="59" y="1"/>
                    <a:pt x="0" y="86"/>
                    <a:pt x="57" y="152"/>
                  </a:cubicBezTo>
                  <a:lnTo>
                    <a:pt x="229" y="324"/>
                  </a:lnTo>
                  <a:cubicBezTo>
                    <a:pt x="248" y="341"/>
                    <a:pt x="269" y="348"/>
                    <a:pt x="289" y="348"/>
                  </a:cubicBezTo>
                  <a:cubicBezTo>
                    <a:pt x="359" y="348"/>
                    <a:pt x="418" y="261"/>
                    <a:pt x="357" y="194"/>
                  </a:cubicBezTo>
                  <a:lnTo>
                    <a:pt x="187" y="24"/>
                  </a:lnTo>
                  <a:cubicBezTo>
                    <a:pt x="168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871;p59">
              <a:extLst>
                <a:ext uri="{FF2B5EF4-FFF2-40B4-BE49-F238E27FC236}">
                  <a16:creationId xmlns:a16="http://schemas.microsoft.com/office/drawing/2014/main" id="{50DCA60E-3C83-4E14-ADC7-F321ED46F885}"/>
                </a:ext>
              </a:extLst>
            </p:cNvPr>
            <p:cNvSpPr/>
            <p:nvPr/>
          </p:nvSpPr>
          <p:spPr>
            <a:xfrm>
              <a:off x="6965150" y="3027125"/>
              <a:ext cx="9850" cy="8800"/>
            </a:xfrm>
            <a:custGeom>
              <a:avLst/>
              <a:gdLst/>
              <a:ahLst/>
              <a:cxnLst/>
              <a:rect l="l" t="t" r="r" b="b"/>
              <a:pathLst>
                <a:path w="394" h="352" extrusionOk="0">
                  <a:moveTo>
                    <a:pt x="266" y="0"/>
                  </a:moveTo>
                  <a:cubicBezTo>
                    <a:pt x="246" y="0"/>
                    <a:pt x="226" y="8"/>
                    <a:pt x="207" y="24"/>
                  </a:cubicBezTo>
                  <a:lnTo>
                    <a:pt x="35" y="196"/>
                  </a:lnTo>
                  <a:cubicBezTo>
                    <a:pt x="1" y="231"/>
                    <a:pt x="1" y="289"/>
                    <a:pt x="35" y="324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4"/>
                  </a:cubicBezTo>
                  <a:lnTo>
                    <a:pt x="335" y="154"/>
                  </a:lnTo>
                  <a:cubicBezTo>
                    <a:pt x="393" y="87"/>
                    <a:pt x="334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872;p59">
              <a:extLst>
                <a:ext uri="{FF2B5EF4-FFF2-40B4-BE49-F238E27FC236}">
                  <a16:creationId xmlns:a16="http://schemas.microsoft.com/office/drawing/2014/main" id="{05BC53BD-5957-4444-B62B-B5D8E196BD6B}"/>
                </a:ext>
              </a:extLst>
            </p:cNvPr>
            <p:cNvSpPr/>
            <p:nvPr/>
          </p:nvSpPr>
          <p:spPr>
            <a:xfrm>
              <a:off x="6977250" y="3014775"/>
              <a:ext cx="10275" cy="9000"/>
            </a:xfrm>
            <a:custGeom>
              <a:avLst/>
              <a:gdLst/>
              <a:ahLst/>
              <a:cxnLst/>
              <a:rect l="l" t="t" r="r" b="b"/>
              <a:pathLst>
                <a:path w="411" h="360" extrusionOk="0">
                  <a:moveTo>
                    <a:pt x="275" y="0"/>
                  </a:moveTo>
                  <a:cubicBezTo>
                    <a:pt x="252" y="0"/>
                    <a:pt x="228" y="10"/>
                    <a:pt x="207" y="34"/>
                  </a:cubicBezTo>
                  <a:lnTo>
                    <a:pt x="37" y="204"/>
                  </a:lnTo>
                  <a:cubicBezTo>
                    <a:pt x="1" y="239"/>
                    <a:pt x="1" y="297"/>
                    <a:pt x="37" y="334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4"/>
                  </a:cubicBezTo>
                  <a:lnTo>
                    <a:pt x="337" y="162"/>
                  </a:lnTo>
                  <a:cubicBezTo>
                    <a:pt x="411" y="97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873;p59">
              <a:extLst>
                <a:ext uri="{FF2B5EF4-FFF2-40B4-BE49-F238E27FC236}">
                  <a16:creationId xmlns:a16="http://schemas.microsoft.com/office/drawing/2014/main" id="{5CBB6C4A-65C0-4FA5-BB47-19465917394D}"/>
                </a:ext>
              </a:extLst>
            </p:cNvPr>
            <p:cNvSpPr/>
            <p:nvPr/>
          </p:nvSpPr>
          <p:spPr>
            <a:xfrm>
              <a:off x="6975775" y="3026375"/>
              <a:ext cx="10850" cy="8925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135" y="0"/>
                  </a:moveTo>
                  <a:cubicBezTo>
                    <a:pt x="63" y="0"/>
                    <a:pt x="0" y="95"/>
                    <a:pt x="73" y="160"/>
                  </a:cubicBezTo>
                  <a:lnTo>
                    <a:pt x="244" y="332"/>
                  </a:lnTo>
                  <a:cubicBezTo>
                    <a:pt x="264" y="349"/>
                    <a:pt x="285" y="356"/>
                    <a:pt x="305" y="356"/>
                  </a:cubicBezTo>
                  <a:cubicBezTo>
                    <a:pt x="374" y="356"/>
                    <a:pt x="434" y="269"/>
                    <a:pt x="374" y="202"/>
                  </a:cubicBezTo>
                  <a:lnTo>
                    <a:pt x="202" y="32"/>
                  </a:lnTo>
                  <a:cubicBezTo>
                    <a:pt x="182" y="9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874;p59">
              <a:extLst>
                <a:ext uri="{FF2B5EF4-FFF2-40B4-BE49-F238E27FC236}">
                  <a16:creationId xmlns:a16="http://schemas.microsoft.com/office/drawing/2014/main" id="{9858955A-3CDD-4948-B84E-0BAB2DE6A647}"/>
                </a:ext>
              </a:extLst>
            </p:cNvPr>
            <p:cNvSpPr/>
            <p:nvPr/>
          </p:nvSpPr>
          <p:spPr>
            <a:xfrm>
              <a:off x="6965150" y="3015575"/>
              <a:ext cx="10450" cy="8725"/>
            </a:xfrm>
            <a:custGeom>
              <a:avLst/>
              <a:gdLst/>
              <a:ahLst/>
              <a:cxnLst/>
              <a:rect l="l" t="t" r="r" b="b"/>
              <a:pathLst>
                <a:path w="418" h="349" extrusionOk="0">
                  <a:moveTo>
                    <a:pt x="128" y="1"/>
                  </a:moveTo>
                  <a:cubicBezTo>
                    <a:pt x="59" y="1"/>
                    <a:pt x="1" y="86"/>
                    <a:pt x="59" y="152"/>
                  </a:cubicBezTo>
                  <a:lnTo>
                    <a:pt x="229" y="324"/>
                  </a:lnTo>
                  <a:cubicBezTo>
                    <a:pt x="248" y="341"/>
                    <a:pt x="269" y="348"/>
                    <a:pt x="289" y="348"/>
                  </a:cubicBezTo>
                  <a:cubicBezTo>
                    <a:pt x="359" y="348"/>
                    <a:pt x="418" y="261"/>
                    <a:pt x="357" y="194"/>
                  </a:cubicBezTo>
                  <a:lnTo>
                    <a:pt x="187" y="24"/>
                  </a:lnTo>
                  <a:cubicBezTo>
                    <a:pt x="168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2875;p59">
              <a:extLst>
                <a:ext uri="{FF2B5EF4-FFF2-40B4-BE49-F238E27FC236}">
                  <a16:creationId xmlns:a16="http://schemas.microsoft.com/office/drawing/2014/main" id="{C6D7E350-61ED-473A-950E-FEA4AC6A0DF2}"/>
                </a:ext>
              </a:extLst>
            </p:cNvPr>
            <p:cNvSpPr/>
            <p:nvPr/>
          </p:nvSpPr>
          <p:spPr>
            <a:xfrm>
              <a:off x="7008775" y="3027125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7" y="0"/>
                  </a:moveTo>
                  <a:cubicBezTo>
                    <a:pt x="247" y="0"/>
                    <a:pt x="226" y="8"/>
                    <a:pt x="207" y="24"/>
                  </a:cubicBezTo>
                  <a:lnTo>
                    <a:pt x="35" y="196"/>
                  </a:lnTo>
                  <a:cubicBezTo>
                    <a:pt x="1" y="231"/>
                    <a:pt x="1" y="289"/>
                    <a:pt x="35" y="324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4"/>
                  </a:cubicBezTo>
                  <a:lnTo>
                    <a:pt x="337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2876;p59">
              <a:extLst>
                <a:ext uri="{FF2B5EF4-FFF2-40B4-BE49-F238E27FC236}">
                  <a16:creationId xmlns:a16="http://schemas.microsoft.com/office/drawing/2014/main" id="{F0FF58DE-F524-40F7-B1BF-79618EC5243B}"/>
                </a:ext>
              </a:extLst>
            </p:cNvPr>
            <p:cNvSpPr/>
            <p:nvPr/>
          </p:nvSpPr>
          <p:spPr>
            <a:xfrm>
              <a:off x="7020925" y="3014775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5" y="0"/>
                  </a:moveTo>
                  <a:cubicBezTo>
                    <a:pt x="252" y="0"/>
                    <a:pt x="228" y="10"/>
                    <a:pt x="207" y="34"/>
                  </a:cubicBezTo>
                  <a:lnTo>
                    <a:pt x="35" y="204"/>
                  </a:lnTo>
                  <a:cubicBezTo>
                    <a:pt x="1" y="239"/>
                    <a:pt x="1" y="297"/>
                    <a:pt x="35" y="334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4"/>
                  </a:cubicBezTo>
                  <a:lnTo>
                    <a:pt x="335" y="162"/>
                  </a:lnTo>
                  <a:cubicBezTo>
                    <a:pt x="410" y="97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2877;p59">
              <a:extLst>
                <a:ext uri="{FF2B5EF4-FFF2-40B4-BE49-F238E27FC236}">
                  <a16:creationId xmlns:a16="http://schemas.microsoft.com/office/drawing/2014/main" id="{E7C04A8C-2AC8-42C3-A6E6-AFB3C4E1D51D}"/>
                </a:ext>
              </a:extLst>
            </p:cNvPr>
            <p:cNvSpPr/>
            <p:nvPr/>
          </p:nvSpPr>
          <p:spPr>
            <a:xfrm>
              <a:off x="7019450" y="3026375"/>
              <a:ext cx="10800" cy="8925"/>
            </a:xfrm>
            <a:custGeom>
              <a:avLst/>
              <a:gdLst/>
              <a:ahLst/>
              <a:cxnLst/>
              <a:rect l="l" t="t" r="r" b="b"/>
              <a:pathLst>
                <a:path w="432" h="357" extrusionOk="0">
                  <a:moveTo>
                    <a:pt x="134" y="0"/>
                  </a:moveTo>
                  <a:cubicBezTo>
                    <a:pt x="62" y="0"/>
                    <a:pt x="0" y="95"/>
                    <a:pt x="73" y="160"/>
                  </a:cubicBezTo>
                  <a:lnTo>
                    <a:pt x="242" y="332"/>
                  </a:lnTo>
                  <a:cubicBezTo>
                    <a:pt x="262" y="349"/>
                    <a:pt x="283" y="356"/>
                    <a:pt x="303" y="356"/>
                  </a:cubicBezTo>
                  <a:cubicBezTo>
                    <a:pt x="372" y="356"/>
                    <a:pt x="432" y="269"/>
                    <a:pt x="372" y="202"/>
                  </a:cubicBezTo>
                  <a:lnTo>
                    <a:pt x="200" y="32"/>
                  </a:lnTo>
                  <a:cubicBezTo>
                    <a:pt x="180" y="9"/>
                    <a:pt x="156" y="0"/>
                    <a:pt x="13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2878;p59">
              <a:extLst>
                <a:ext uri="{FF2B5EF4-FFF2-40B4-BE49-F238E27FC236}">
                  <a16:creationId xmlns:a16="http://schemas.microsoft.com/office/drawing/2014/main" id="{5C3AE9A1-161D-420D-95E7-D1E6A1091A31}"/>
                </a:ext>
              </a:extLst>
            </p:cNvPr>
            <p:cNvSpPr/>
            <p:nvPr/>
          </p:nvSpPr>
          <p:spPr>
            <a:xfrm>
              <a:off x="7008825" y="3015575"/>
              <a:ext cx="10425" cy="8725"/>
            </a:xfrm>
            <a:custGeom>
              <a:avLst/>
              <a:gdLst/>
              <a:ahLst/>
              <a:cxnLst/>
              <a:rect l="l" t="t" r="r" b="b"/>
              <a:pathLst>
                <a:path w="417" h="349" extrusionOk="0">
                  <a:moveTo>
                    <a:pt x="127" y="1"/>
                  </a:moveTo>
                  <a:cubicBezTo>
                    <a:pt x="59" y="1"/>
                    <a:pt x="0" y="86"/>
                    <a:pt x="57" y="152"/>
                  </a:cubicBezTo>
                  <a:lnTo>
                    <a:pt x="227" y="324"/>
                  </a:lnTo>
                  <a:cubicBezTo>
                    <a:pt x="246" y="341"/>
                    <a:pt x="267" y="348"/>
                    <a:pt x="287" y="348"/>
                  </a:cubicBezTo>
                  <a:cubicBezTo>
                    <a:pt x="357" y="348"/>
                    <a:pt x="416" y="261"/>
                    <a:pt x="357" y="194"/>
                  </a:cubicBezTo>
                  <a:lnTo>
                    <a:pt x="185" y="24"/>
                  </a:lnTo>
                  <a:cubicBezTo>
                    <a:pt x="167" y="8"/>
                    <a:pt x="146" y="1"/>
                    <a:pt x="12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2879;p59">
              <a:extLst>
                <a:ext uri="{FF2B5EF4-FFF2-40B4-BE49-F238E27FC236}">
                  <a16:creationId xmlns:a16="http://schemas.microsoft.com/office/drawing/2014/main" id="{BF4CDADD-5D40-4A5A-A1FA-D8724FBD2F52}"/>
                </a:ext>
              </a:extLst>
            </p:cNvPr>
            <p:cNvSpPr/>
            <p:nvPr/>
          </p:nvSpPr>
          <p:spPr>
            <a:xfrm>
              <a:off x="7051525" y="3027075"/>
              <a:ext cx="8675" cy="8975"/>
            </a:xfrm>
            <a:custGeom>
              <a:avLst/>
              <a:gdLst/>
              <a:ahLst/>
              <a:cxnLst/>
              <a:rect l="l" t="t" r="r" b="b"/>
              <a:pathLst>
                <a:path w="347" h="359" extrusionOk="0">
                  <a:moveTo>
                    <a:pt x="304" y="1"/>
                  </a:moveTo>
                  <a:cubicBezTo>
                    <a:pt x="281" y="1"/>
                    <a:pt x="259" y="10"/>
                    <a:pt x="242" y="26"/>
                  </a:cubicBezTo>
                  <a:lnTo>
                    <a:pt x="72" y="198"/>
                  </a:lnTo>
                  <a:cubicBezTo>
                    <a:pt x="0" y="263"/>
                    <a:pt x="62" y="358"/>
                    <a:pt x="134" y="358"/>
                  </a:cubicBezTo>
                  <a:cubicBezTo>
                    <a:pt x="156" y="358"/>
                    <a:pt x="180" y="349"/>
                    <a:pt x="200" y="326"/>
                  </a:cubicBezTo>
                  <a:lnTo>
                    <a:pt x="346" y="182"/>
                  </a:lnTo>
                  <a:cubicBezTo>
                    <a:pt x="332" y="118"/>
                    <a:pt x="319" y="57"/>
                    <a:pt x="30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2880;p59">
              <a:extLst>
                <a:ext uri="{FF2B5EF4-FFF2-40B4-BE49-F238E27FC236}">
                  <a16:creationId xmlns:a16="http://schemas.microsoft.com/office/drawing/2014/main" id="{CA8955CE-C16B-4481-ABF2-2DB0C3101C95}"/>
                </a:ext>
              </a:extLst>
            </p:cNvPr>
            <p:cNvSpPr/>
            <p:nvPr/>
          </p:nvSpPr>
          <p:spPr>
            <a:xfrm>
              <a:off x="7052425" y="3015475"/>
              <a:ext cx="5950" cy="8375"/>
            </a:xfrm>
            <a:custGeom>
              <a:avLst/>
              <a:gdLst/>
              <a:ahLst/>
              <a:cxnLst/>
              <a:rect l="l" t="t" r="r" b="b"/>
              <a:pathLst>
                <a:path w="238" h="335" extrusionOk="0">
                  <a:moveTo>
                    <a:pt x="123" y="1"/>
                  </a:moveTo>
                  <a:cubicBezTo>
                    <a:pt x="47" y="1"/>
                    <a:pt x="0" y="96"/>
                    <a:pt x="58" y="158"/>
                  </a:cubicBezTo>
                  <a:lnTo>
                    <a:pt x="230" y="328"/>
                  </a:lnTo>
                  <a:lnTo>
                    <a:pt x="237" y="335"/>
                  </a:lnTo>
                  <a:cubicBezTo>
                    <a:pt x="206" y="209"/>
                    <a:pt x="175" y="97"/>
                    <a:pt x="148" y="4"/>
                  </a:cubicBezTo>
                  <a:cubicBezTo>
                    <a:pt x="139" y="2"/>
                    <a:pt x="131" y="1"/>
                    <a:pt x="123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2881;p59">
              <a:extLst>
                <a:ext uri="{FF2B5EF4-FFF2-40B4-BE49-F238E27FC236}">
                  <a16:creationId xmlns:a16="http://schemas.microsoft.com/office/drawing/2014/main" id="{F3C359A8-D651-47EA-8194-598AE2C1C46D}"/>
                </a:ext>
              </a:extLst>
            </p:cNvPr>
            <p:cNvSpPr/>
            <p:nvPr/>
          </p:nvSpPr>
          <p:spPr>
            <a:xfrm>
              <a:off x="6759675" y="3048525"/>
              <a:ext cx="9250" cy="7775"/>
            </a:xfrm>
            <a:custGeom>
              <a:avLst/>
              <a:gdLst/>
              <a:ahLst/>
              <a:cxnLst/>
              <a:rect l="l" t="t" r="r" b="b"/>
              <a:pathLst>
                <a:path w="370" h="311" extrusionOk="0">
                  <a:moveTo>
                    <a:pt x="242" y="0"/>
                  </a:moveTo>
                  <a:cubicBezTo>
                    <a:pt x="222" y="0"/>
                    <a:pt x="201" y="8"/>
                    <a:pt x="182" y="25"/>
                  </a:cubicBezTo>
                  <a:lnTo>
                    <a:pt x="12" y="195"/>
                  </a:lnTo>
                  <a:lnTo>
                    <a:pt x="1" y="208"/>
                  </a:lnTo>
                  <a:lnTo>
                    <a:pt x="154" y="310"/>
                  </a:lnTo>
                  <a:lnTo>
                    <a:pt x="311" y="153"/>
                  </a:lnTo>
                  <a:cubicBezTo>
                    <a:pt x="369" y="87"/>
                    <a:pt x="311" y="0"/>
                    <a:pt x="242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2882;p59">
              <a:extLst>
                <a:ext uri="{FF2B5EF4-FFF2-40B4-BE49-F238E27FC236}">
                  <a16:creationId xmlns:a16="http://schemas.microsoft.com/office/drawing/2014/main" id="{FBF45ECF-D703-4F79-8C19-9911D2E4AFA3}"/>
                </a:ext>
              </a:extLst>
            </p:cNvPr>
            <p:cNvSpPr/>
            <p:nvPr/>
          </p:nvSpPr>
          <p:spPr>
            <a:xfrm>
              <a:off x="6790550" y="3060675"/>
              <a:ext cx="9875" cy="8775"/>
            </a:xfrm>
            <a:custGeom>
              <a:avLst/>
              <a:gdLst/>
              <a:ahLst/>
              <a:cxnLst/>
              <a:rect l="l" t="t" r="r" b="b"/>
              <a:pathLst>
                <a:path w="395" h="351" extrusionOk="0">
                  <a:moveTo>
                    <a:pt x="266" y="0"/>
                  </a:moveTo>
                  <a:cubicBezTo>
                    <a:pt x="247" y="0"/>
                    <a:pt x="226" y="7"/>
                    <a:pt x="207" y="23"/>
                  </a:cubicBezTo>
                  <a:lnTo>
                    <a:pt x="37" y="195"/>
                  </a:lnTo>
                  <a:cubicBezTo>
                    <a:pt x="1" y="230"/>
                    <a:pt x="1" y="288"/>
                    <a:pt x="37" y="323"/>
                  </a:cubicBezTo>
                  <a:cubicBezTo>
                    <a:pt x="55" y="341"/>
                    <a:pt x="78" y="350"/>
                    <a:pt x="101" y="350"/>
                  </a:cubicBezTo>
                  <a:cubicBezTo>
                    <a:pt x="125" y="350"/>
                    <a:pt x="148" y="341"/>
                    <a:pt x="165" y="323"/>
                  </a:cubicBezTo>
                  <a:lnTo>
                    <a:pt x="337" y="153"/>
                  </a:lnTo>
                  <a:cubicBezTo>
                    <a:pt x="394" y="86"/>
                    <a:pt x="336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2883;p59">
              <a:extLst>
                <a:ext uri="{FF2B5EF4-FFF2-40B4-BE49-F238E27FC236}">
                  <a16:creationId xmlns:a16="http://schemas.microsoft.com/office/drawing/2014/main" id="{91CCB674-9189-4BEB-8F16-D07DFB5F2D2B}"/>
                </a:ext>
              </a:extLst>
            </p:cNvPr>
            <p:cNvSpPr/>
            <p:nvPr/>
          </p:nvSpPr>
          <p:spPr>
            <a:xfrm>
              <a:off x="6802700" y="3048525"/>
              <a:ext cx="9875" cy="8775"/>
            </a:xfrm>
            <a:custGeom>
              <a:avLst/>
              <a:gdLst/>
              <a:ahLst/>
              <a:cxnLst/>
              <a:rect l="l" t="t" r="r" b="b"/>
              <a:pathLst>
                <a:path w="395" h="351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5"/>
                  </a:lnTo>
                  <a:cubicBezTo>
                    <a:pt x="1" y="232"/>
                    <a:pt x="1" y="288"/>
                    <a:pt x="36" y="325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5"/>
                  </a:cubicBezTo>
                  <a:lnTo>
                    <a:pt x="335" y="153"/>
                  </a:lnTo>
                  <a:cubicBezTo>
                    <a:pt x="395" y="87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2884;p59">
              <a:extLst>
                <a:ext uri="{FF2B5EF4-FFF2-40B4-BE49-F238E27FC236}">
                  <a16:creationId xmlns:a16="http://schemas.microsoft.com/office/drawing/2014/main" id="{7A61B761-D90D-45F7-953B-0DF526108846}"/>
                </a:ext>
              </a:extLst>
            </p:cNvPr>
            <p:cNvSpPr/>
            <p:nvPr/>
          </p:nvSpPr>
          <p:spPr>
            <a:xfrm>
              <a:off x="6801575" y="3060100"/>
              <a:ext cx="10425" cy="8700"/>
            </a:xfrm>
            <a:custGeom>
              <a:avLst/>
              <a:gdLst/>
              <a:ahLst/>
              <a:cxnLst/>
              <a:rect l="l" t="t" r="r" b="b"/>
              <a:pathLst>
                <a:path w="417" h="348" extrusionOk="0">
                  <a:moveTo>
                    <a:pt x="129" y="1"/>
                  </a:moveTo>
                  <a:cubicBezTo>
                    <a:pt x="59" y="1"/>
                    <a:pt x="0" y="87"/>
                    <a:pt x="59" y="154"/>
                  </a:cubicBezTo>
                  <a:lnTo>
                    <a:pt x="229" y="324"/>
                  </a:lnTo>
                  <a:cubicBezTo>
                    <a:pt x="248" y="341"/>
                    <a:pt x="268" y="348"/>
                    <a:pt x="288" y="348"/>
                  </a:cubicBezTo>
                  <a:cubicBezTo>
                    <a:pt x="358" y="348"/>
                    <a:pt x="417" y="261"/>
                    <a:pt x="358" y="194"/>
                  </a:cubicBezTo>
                  <a:lnTo>
                    <a:pt x="188" y="24"/>
                  </a:lnTo>
                  <a:cubicBezTo>
                    <a:pt x="169" y="8"/>
                    <a:pt x="149" y="1"/>
                    <a:pt x="12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2885;p59">
              <a:extLst>
                <a:ext uri="{FF2B5EF4-FFF2-40B4-BE49-F238E27FC236}">
                  <a16:creationId xmlns:a16="http://schemas.microsoft.com/office/drawing/2014/main" id="{E7EF02E9-D82A-48F2-BE16-C49B65953454}"/>
                </a:ext>
              </a:extLst>
            </p:cNvPr>
            <p:cNvSpPr/>
            <p:nvPr/>
          </p:nvSpPr>
          <p:spPr>
            <a:xfrm>
              <a:off x="6790575" y="3049100"/>
              <a:ext cx="10425" cy="8700"/>
            </a:xfrm>
            <a:custGeom>
              <a:avLst/>
              <a:gdLst/>
              <a:ahLst/>
              <a:cxnLst/>
              <a:rect l="l" t="t" r="r" b="b"/>
              <a:pathLst>
                <a:path w="417" h="348" extrusionOk="0">
                  <a:moveTo>
                    <a:pt x="128" y="0"/>
                  </a:moveTo>
                  <a:cubicBezTo>
                    <a:pt x="59" y="0"/>
                    <a:pt x="0" y="87"/>
                    <a:pt x="58" y="154"/>
                  </a:cubicBezTo>
                  <a:lnTo>
                    <a:pt x="228" y="324"/>
                  </a:lnTo>
                  <a:cubicBezTo>
                    <a:pt x="247" y="340"/>
                    <a:pt x="268" y="348"/>
                    <a:pt x="288" y="348"/>
                  </a:cubicBezTo>
                  <a:cubicBezTo>
                    <a:pt x="357" y="348"/>
                    <a:pt x="416" y="261"/>
                    <a:pt x="358" y="196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2886;p59">
              <a:extLst>
                <a:ext uri="{FF2B5EF4-FFF2-40B4-BE49-F238E27FC236}">
                  <a16:creationId xmlns:a16="http://schemas.microsoft.com/office/drawing/2014/main" id="{823215DC-EBC1-4F47-8440-B2FB9F9CE591}"/>
                </a:ext>
              </a:extLst>
            </p:cNvPr>
            <p:cNvSpPr/>
            <p:nvPr/>
          </p:nvSpPr>
          <p:spPr>
            <a:xfrm>
              <a:off x="6834225" y="3060675"/>
              <a:ext cx="9850" cy="8775"/>
            </a:xfrm>
            <a:custGeom>
              <a:avLst/>
              <a:gdLst/>
              <a:ahLst/>
              <a:cxnLst/>
              <a:rect l="l" t="t" r="r" b="b"/>
              <a:pathLst>
                <a:path w="394" h="351" extrusionOk="0">
                  <a:moveTo>
                    <a:pt x="266" y="0"/>
                  </a:moveTo>
                  <a:cubicBezTo>
                    <a:pt x="247" y="0"/>
                    <a:pt x="226" y="7"/>
                    <a:pt x="207" y="23"/>
                  </a:cubicBezTo>
                  <a:lnTo>
                    <a:pt x="37" y="195"/>
                  </a:lnTo>
                  <a:cubicBezTo>
                    <a:pt x="1" y="230"/>
                    <a:pt x="1" y="288"/>
                    <a:pt x="37" y="323"/>
                  </a:cubicBezTo>
                  <a:cubicBezTo>
                    <a:pt x="55" y="341"/>
                    <a:pt x="78" y="350"/>
                    <a:pt x="101" y="350"/>
                  </a:cubicBezTo>
                  <a:cubicBezTo>
                    <a:pt x="125" y="350"/>
                    <a:pt x="148" y="341"/>
                    <a:pt x="165" y="323"/>
                  </a:cubicBezTo>
                  <a:lnTo>
                    <a:pt x="337" y="153"/>
                  </a:lnTo>
                  <a:cubicBezTo>
                    <a:pt x="394" y="86"/>
                    <a:pt x="335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2887;p59">
              <a:extLst>
                <a:ext uri="{FF2B5EF4-FFF2-40B4-BE49-F238E27FC236}">
                  <a16:creationId xmlns:a16="http://schemas.microsoft.com/office/drawing/2014/main" id="{C49397CA-B084-48AC-958E-BA046C5E370D}"/>
                </a:ext>
              </a:extLst>
            </p:cNvPr>
            <p:cNvSpPr/>
            <p:nvPr/>
          </p:nvSpPr>
          <p:spPr>
            <a:xfrm>
              <a:off x="6846325" y="3048525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7" y="195"/>
                  </a:lnTo>
                  <a:cubicBezTo>
                    <a:pt x="1" y="232"/>
                    <a:pt x="1" y="288"/>
                    <a:pt x="37" y="325"/>
                  </a:cubicBezTo>
                  <a:cubicBezTo>
                    <a:pt x="55" y="342"/>
                    <a:pt x="78" y="351"/>
                    <a:pt x="101" y="351"/>
                  </a:cubicBezTo>
                  <a:cubicBezTo>
                    <a:pt x="125" y="351"/>
                    <a:pt x="148" y="342"/>
                    <a:pt x="165" y="325"/>
                  </a:cubicBezTo>
                  <a:lnTo>
                    <a:pt x="337" y="153"/>
                  </a:lnTo>
                  <a:cubicBezTo>
                    <a:pt x="395" y="87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2888;p59">
              <a:extLst>
                <a:ext uri="{FF2B5EF4-FFF2-40B4-BE49-F238E27FC236}">
                  <a16:creationId xmlns:a16="http://schemas.microsoft.com/office/drawing/2014/main" id="{B2DACC29-4D6E-477E-9815-C11B02CD6BCC}"/>
                </a:ext>
              </a:extLst>
            </p:cNvPr>
            <p:cNvSpPr/>
            <p:nvPr/>
          </p:nvSpPr>
          <p:spPr>
            <a:xfrm>
              <a:off x="6844825" y="3059875"/>
              <a:ext cx="11150" cy="9150"/>
            </a:xfrm>
            <a:custGeom>
              <a:avLst/>
              <a:gdLst/>
              <a:ahLst/>
              <a:cxnLst/>
              <a:rect l="l" t="t" r="r" b="b"/>
              <a:pathLst>
                <a:path w="446" h="366" extrusionOk="0">
                  <a:moveTo>
                    <a:pt x="137" y="1"/>
                  </a:moveTo>
                  <a:cubicBezTo>
                    <a:pt x="64" y="1"/>
                    <a:pt x="0" y="98"/>
                    <a:pt x="74" y="163"/>
                  </a:cubicBezTo>
                  <a:lnTo>
                    <a:pt x="246" y="333"/>
                  </a:lnTo>
                  <a:cubicBezTo>
                    <a:pt x="266" y="356"/>
                    <a:pt x="289" y="365"/>
                    <a:pt x="312" y="365"/>
                  </a:cubicBezTo>
                  <a:cubicBezTo>
                    <a:pt x="383" y="365"/>
                    <a:pt x="446" y="269"/>
                    <a:pt x="373" y="203"/>
                  </a:cubicBezTo>
                  <a:lnTo>
                    <a:pt x="203" y="33"/>
                  </a:lnTo>
                  <a:cubicBezTo>
                    <a:pt x="183" y="10"/>
                    <a:pt x="159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2889;p59">
              <a:extLst>
                <a:ext uri="{FF2B5EF4-FFF2-40B4-BE49-F238E27FC236}">
                  <a16:creationId xmlns:a16="http://schemas.microsoft.com/office/drawing/2014/main" id="{416D782E-AA32-4192-A1B2-36B8E55557D3}"/>
                </a:ext>
              </a:extLst>
            </p:cNvPr>
            <p:cNvSpPr/>
            <p:nvPr/>
          </p:nvSpPr>
          <p:spPr>
            <a:xfrm>
              <a:off x="6833825" y="3048900"/>
              <a:ext cx="10825" cy="8900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137" y="0"/>
                  </a:moveTo>
                  <a:cubicBezTo>
                    <a:pt x="64" y="0"/>
                    <a:pt x="1" y="96"/>
                    <a:pt x="73" y="162"/>
                  </a:cubicBezTo>
                  <a:lnTo>
                    <a:pt x="245" y="332"/>
                  </a:lnTo>
                  <a:cubicBezTo>
                    <a:pt x="264" y="348"/>
                    <a:pt x="285" y="356"/>
                    <a:pt x="305" y="356"/>
                  </a:cubicBezTo>
                  <a:cubicBezTo>
                    <a:pt x="374" y="356"/>
                    <a:pt x="433" y="269"/>
                    <a:pt x="373" y="204"/>
                  </a:cubicBezTo>
                  <a:lnTo>
                    <a:pt x="203" y="32"/>
                  </a:lnTo>
                  <a:cubicBezTo>
                    <a:pt x="183" y="10"/>
                    <a:pt x="159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2890;p59">
              <a:extLst>
                <a:ext uri="{FF2B5EF4-FFF2-40B4-BE49-F238E27FC236}">
                  <a16:creationId xmlns:a16="http://schemas.microsoft.com/office/drawing/2014/main" id="{C7B171CD-FF16-4AEC-AB64-F183D05F62DC}"/>
                </a:ext>
              </a:extLst>
            </p:cNvPr>
            <p:cNvSpPr/>
            <p:nvPr/>
          </p:nvSpPr>
          <p:spPr>
            <a:xfrm>
              <a:off x="6877850" y="3060675"/>
              <a:ext cx="9825" cy="8775"/>
            </a:xfrm>
            <a:custGeom>
              <a:avLst/>
              <a:gdLst/>
              <a:ahLst/>
              <a:cxnLst/>
              <a:rect l="l" t="t" r="r" b="b"/>
              <a:pathLst>
                <a:path w="393" h="351" extrusionOk="0">
                  <a:moveTo>
                    <a:pt x="266" y="0"/>
                  </a:moveTo>
                  <a:cubicBezTo>
                    <a:pt x="247" y="0"/>
                    <a:pt x="226" y="7"/>
                    <a:pt x="207" y="23"/>
                  </a:cubicBezTo>
                  <a:lnTo>
                    <a:pt x="35" y="195"/>
                  </a:lnTo>
                  <a:cubicBezTo>
                    <a:pt x="1" y="230"/>
                    <a:pt x="1" y="288"/>
                    <a:pt x="35" y="323"/>
                  </a:cubicBezTo>
                  <a:cubicBezTo>
                    <a:pt x="54" y="341"/>
                    <a:pt x="77" y="350"/>
                    <a:pt x="100" y="350"/>
                  </a:cubicBezTo>
                  <a:cubicBezTo>
                    <a:pt x="124" y="350"/>
                    <a:pt x="147" y="341"/>
                    <a:pt x="165" y="323"/>
                  </a:cubicBezTo>
                  <a:lnTo>
                    <a:pt x="335" y="153"/>
                  </a:lnTo>
                  <a:cubicBezTo>
                    <a:pt x="392" y="86"/>
                    <a:pt x="335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2891;p59">
              <a:extLst>
                <a:ext uri="{FF2B5EF4-FFF2-40B4-BE49-F238E27FC236}">
                  <a16:creationId xmlns:a16="http://schemas.microsoft.com/office/drawing/2014/main" id="{0A6D1F03-63DD-4948-AC2D-22ED692FBED2}"/>
                </a:ext>
              </a:extLst>
            </p:cNvPr>
            <p:cNvSpPr/>
            <p:nvPr/>
          </p:nvSpPr>
          <p:spPr>
            <a:xfrm>
              <a:off x="6890000" y="3048525"/>
              <a:ext cx="9850" cy="8775"/>
            </a:xfrm>
            <a:custGeom>
              <a:avLst/>
              <a:gdLst/>
              <a:ahLst/>
              <a:cxnLst/>
              <a:rect l="l" t="t" r="r" b="b"/>
              <a:pathLst>
                <a:path w="394" h="351" extrusionOk="0">
                  <a:moveTo>
                    <a:pt x="267" y="0"/>
                  </a:moveTo>
                  <a:cubicBezTo>
                    <a:pt x="247" y="0"/>
                    <a:pt x="226" y="8"/>
                    <a:pt x="207" y="25"/>
                  </a:cubicBezTo>
                  <a:lnTo>
                    <a:pt x="36" y="195"/>
                  </a:lnTo>
                  <a:cubicBezTo>
                    <a:pt x="1" y="232"/>
                    <a:pt x="1" y="288"/>
                    <a:pt x="36" y="325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5"/>
                  </a:cubicBezTo>
                  <a:lnTo>
                    <a:pt x="335" y="153"/>
                  </a:lnTo>
                  <a:cubicBezTo>
                    <a:pt x="393" y="87"/>
                    <a:pt x="335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2892;p59">
              <a:extLst>
                <a:ext uri="{FF2B5EF4-FFF2-40B4-BE49-F238E27FC236}">
                  <a16:creationId xmlns:a16="http://schemas.microsoft.com/office/drawing/2014/main" id="{AEE6A451-D1AD-42F2-A13E-E8079286CB73}"/>
                </a:ext>
              </a:extLst>
            </p:cNvPr>
            <p:cNvSpPr/>
            <p:nvPr/>
          </p:nvSpPr>
          <p:spPr>
            <a:xfrm>
              <a:off x="6888450" y="305987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7" y="1"/>
                  </a:moveTo>
                  <a:cubicBezTo>
                    <a:pt x="64" y="1"/>
                    <a:pt x="1" y="98"/>
                    <a:pt x="76" y="163"/>
                  </a:cubicBezTo>
                  <a:lnTo>
                    <a:pt x="246" y="333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6" y="358"/>
                    <a:pt x="435" y="270"/>
                    <a:pt x="375" y="203"/>
                  </a:cubicBezTo>
                  <a:lnTo>
                    <a:pt x="204" y="33"/>
                  </a:lnTo>
                  <a:cubicBezTo>
                    <a:pt x="183" y="10"/>
                    <a:pt x="159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2893;p59">
              <a:extLst>
                <a:ext uri="{FF2B5EF4-FFF2-40B4-BE49-F238E27FC236}">
                  <a16:creationId xmlns:a16="http://schemas.microsoft.com/office/drawing/2014/main" id="{E36F2F23-EE59-4420-8A0D-2582779066B3}"/>
                </a:ext>
              </a:extLst>
            </p:cNvPr>
            <p:cNvSpPr/>
            <p:nvPr/>
          </p:nvSpPr>
          <p:spPr>
            <a:xfrm>
              <a:off x="6877825" y="3049100"/>
              <a:ext cx="10475" cy="8700"/>
            </a:xfrm>
            <a:custGeom>
              <a:avLst/>
              <a:gdLst/>
              <a:ahLst/>
              <a:cxnLst/>
              <a:rect l="l" t="t" r="r" b="b"/>
              <a:pathLst>
                <a:path w="419" h="348" extrusionOk="0">
                  <a:moveTo>
                    <a:pt x="129" y="0"/>
                  </a:moveTo>
                  <a:cubicBezTo>
                    <a:pt x="59" y="0"/>
                    <a:pt x="1" y="87"/>
                    <a:pt x="60" y="154"/>
                  </a:cubicBezTo>
                  <a:lnTo>
                    <a:pt x="230" y="324"/>
                  </a:lnTo>
                  <a:cubicBezTo>
                    <a:pt x="249" y="340"/>
                    <a:pt x="270" y="348"/>
                    <a:pt x="290" y="348"/>
                  </a:cubicBezTo>
                  <a:cubicBezTo>
                    <a:pt x="359" y="348"/>
                    <a:pt x="418" y="261"/>
                    <a:pt x="360" y="196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2894;p59">
              <a:extLst>
                <a:ext uri="{FF2B5EF4-FFF2-40B4-BE49-F238E27FC236}">
                  <a16:creationId xmlns:a16="http://schemas.microsoft.com/office/drawing/2014/main" id="{629E607A-CEF8-42DA-A3CB-095D76AB0376}"/>
                </a:ext>
              </a:extLst>
            </p:cNvPr>
            <p:cNvSpPr/>
            <p:nvPr/>
          </p:nvSpPr>
          <p:spPr>
            <a:xfrm>
              <a:off x="6921475" y="3060425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40"/>
                    <a:pt x="1" y="298"/>
                    <a:pt x="37" y="333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3"/>
                  </a:cubicBezTo>
                  <a:lnTo>
                    <a:pt x="337" y="163"/>
                  </a:lnTo>
                  <a:cubicBezTo>
                    <a:pt x="411" y="98"/>
                    <a:pt x="347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2895;p59">
              <a:extLst>
                <a:ext uri="{FF2B5EF4-FFF2-40B4-BE49-F238E27FC236}">
                  <a16:creationId xmlns:a16="http://schemas.microsoft.com/office/drawing/2014/main" id="{F9775FF2-E43B-4CF8-93CB-2C54641B2A34}"/>
                </a:ext>
              </a:extLst>
            </p:cNvPr>
            <p:cNvSpPr/>
            <p:nvPr/>
          </p:nvSpPr>
          <p:spPr>
            <a:xfrm>
              <a:off x="6933625" y="3048300"/>
              <a:ext cx="10275" cy="9000"/>
            </a:xfrm>
            <a:custGeom>
              <a:avLst/>
              <a:gdLst/>
              <a:ahLst/>
              <a:cxnLst/>
              <a:rect l="l" t="t" r="r" b="b"/>
              <a:pathLst>
                <a:path w="411" h="360" extrusionOk="0">
                  <a:moveTo>
                    <a:pt x="275" y="0"/>
                  </a:moveTo>
                  <a:cubicBezTo>
                    <a:pt x="252" y="0"/>
                    <a:pt x="228" y="10"/>
                    <a:pt x="207" y="34"/>
                  </a:cubicBezTo>
                  <a:lnTo>
                    <a:pt x="36" y="204"/>
                  </a:lnTo>
                  <a:cubicBezTo>
                    <a:pt x="1" y="241"/>
                    <a:pt x="1" y="297"/>
                    <a:pt x="36" y="334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4"/>
                  </a:cubicBezTo>
                  <a:lnTo>
                    <a:pt x="337" y="162"/>
                  </a:lnTo>
                  <a:cubicBezTo>
                    <a:pt x="410" y="97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2896;p59">
              <a:extLst>
                <a:ext uri="{FF2B5EF4-FFF2-40B4-BE49-F238E27FC236}">
                  <a16:creationId xmlns:a16="http://schemas.microsoft.com/office/drawing/2014/main" id="{A9EBF56F-10A6-4CB9-A78B-C6E6959F2694}"/>
                </a:ext>
              </a:extLst>
            </p:cNvPr>
            <p:cNvSpPr/>
            <p:nvPr/>
          </p:nvSpPr>
          <p:spPr>
            <a:xfrm>
              <a:off x="6932100" y="3059875"/>
              <a:ext cx="10900" cy="8975"/>
            </a:xfrm>
            <a:custGeom>
              <a:avLst/>
              <a:gdLst/>
              <a:ahLst/>
              <a:cxnLst/>
              <a:rect l="l" t="t" r="r" b="b"/>
              <a:pathLst>
                <a:path w="436" h="359" extrusionOk="0">
                  <a:moveTo>
                    <a:pt x="137" y="1"/>
                  </a:moveTo>
                  <a:cubicBezTo>
                    <a:pt x="65" y="1"/>
                    <a:pt x="1" y="98"/>
                    <a:pt x="75" y="163"/>
                  </a:cubicBezTo>
                  <a:lnTo>
                    <a:pt x="246" y="333"/>
                  </a:lnTo>
                  <a:cubicBezTo>
                    <a:pt x="266" y="351"/>
                    <a:pt x="287" y="358"/>
                    <a:pt x="307" y="358"/>
                  </a:cubicBezTo>
                  <a:cubicBezTo>
                    <a:pt x="377" y="358"/>
                    <a:pt x="435" y="270"/>
                    <a:pt x="374" y="203"/>
                  </a:cubicBezTo>
                  <a:lnTo>
                    <a:pt x="204" y="33"/>
                  </a:lnTo>
                  <a:cubicBezTo>
                    <a:pt x="184" y="10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2897;p59">
              <a:extLst>
                <a:ext uri="{FF2B5EF4-FFF2-40B4-BE49-F238E27FC236}">
                  <a16:creationId xmlns:a16="http://schemas.microsoft.com/office/drawing/2014/main" id="{D1FEAD99-55F9-412B-8499-B29BCC7B6225}"/>
                </a:ext>
              </a:extLst>
            </p:cNvPr>
            <p:cNvSpPr/>
            <p:nvPr/>
          </p:nvSpPr>
          <p:spPr>
            <a:xfrm>
              <a:off x="6921500" y="3049100"/>
              <a:ext cx="10425" cy="8700"/>
            </a:xfrm>
            <a:custGeom>
              <a:avLst/>
              <a:gdLst/>
              <a:ahLst/>
              <a:cxnLst/>
              <a:rect l="l" t="t" r="r" b="b"/>
              <a:pathLst>
                <a:path w="417" h="348" extrusionOk="0">
                  <a:moveTo>
                    <a:pt x="128" y="0"/>
                  </a:moveTo>
                  <a:cubicBezTo>
                    <a:pt x="59" y="0"/>
                    <a:pt x="0" y="87"/>
                    <a:pt x="58" y="154"/>
                  </a:cubicBezTo>
                  <a:lnTo>
                    <a:pt x="230" y="324"/>
                  </a:lnTo>
                  <a:cubicBezTo>
                    <a:pt x="249" y="340"/>
                    <a:pt x="269" y="348"/>
                    <a:pt x="289" y="348"/>
                  </a:cubicBezTo>
                  <a:cubicBezTo>
                    <a:pt x="357" y="348"/>
                    <a:pt x="416" y="261"/>
                    <a:pt x="358" y="196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2898;p59">
              <a:extLst>
                <a:ext uri="{FF2B5EF4-FFF2-40B4-BE49-F238E27FC236}">
                  <a16:creationId xmlns:a16="http://schemas.microsoft.com/office/drawing/2014/main" id="{DBAD4480-91DE-405E-AFE4-FD34E16513BE}"/>
                </a:ext>
              </a:extLst>
            </p:cNvPr>
            <p:cNvSpPr/>
            <p:nvPr/>
          </p:nvSpPr>
          <p:spPr>
            <a:xfrm>
              <a:off x="6965150" y="3060650"/>
              <a:ext cx="9850" cy="8800"/>
            </a:xfrm>
            <a:custGeom>
              <a:avLst/>
              <a:gdLst/>
              <a:ahLst/>
              <a:cxnLst/>
              <a:rect l="l" t="t" r="r" b="b"/>
              <a:pathLst>
                <a:path w="394" h="352" extrusionOk="0">
                  <a:moveTo>
                    <a:pt x="266" y="1"/>
                  </a:moveTo>
                  <a:cubicBezTo>
                    <a:pt x="246" y="1"/>
                    <a:pt x="226" y="8"/>
                    <a:pt x="207" y="24"/>
                  </a:cubicBezTo>
                  <a:lnTo>
                    <a:pt x="35" y="196"/>
                  </a:lnTo>
                  <a:cubicBezTo>
                    <a:pt x="1" y="231"/>
                    <a:pt x="1" y="289"/>
                    <a:pt x="35" y="324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4"/>
                  </a:cubicBezTo>
                  <a:lnTo>
                    <a:pt x="335" y="154"/>
                  </a:lnTo>
                  <a:cubicBezTo>
                    <a:pt x="393" y="87"/>
                    <a:pt x="334" y="1"/>
                    <a:pt x="26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2899;p59">
              <a:extLst>
                <a:ext uri="{FF2B5EF4-FFF2-40B4-BE49-F238E27FC236}">
                  <a16:creationId xmlns:a16="http://schemas.microsoft.com/office/drawing/2014/main" id="{4C422EF5-DADB-45AC-9853-99999F04C514}"/>
                </a:ext>
              </a:extLst>
            </p:cNvPr>
            <p:cNvSpPr/>
            <p:nvPr/>
          </p:nvSpPr>
          <p:spPr>
            <a:xfrm>
              <a:off x="6977250" y="3048300"/>
              <a:ext cx="10275" cy="9000"/>
            </a:xfrm>
            <a:custGeom>
              <a:avLst/>
              <a:gdLst/>
              <a:ahLst/>
              <a:cxnLst/>
              <a:rect l="l" t="t" r="r" b="b"/>
              <a:pathLst>
                <a:path w="411" h="360" extrusionOk="0">
                  <a:moveTo>
                    <a:pt x="275" y="0"/>
                  </a:moveTo>
                  <a:cubicBezTo>
                    <a:pt x="252" y="0"/>
                    <a:pt x="228" y="10"/>
                    <a:pt x="207" y="34"/>
                  </a:cubicBezTo>
                  <a:lnTo>
                    <a:pt x="37" y="204"/>
                  </a:lnTo>
                  <a:cubicBezTo>
                    <a:pt x="1" y="241"/>
                    <a:pt x="1" y="297"/>
                    <a:pt x="37" y="334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4"/>
                  </a:cubicBezTo>
                  <a:lnTo>
                    <a:pt x="337" y="162"/>
                  </a:lnTo>
                  <a:cubicBezTo>
                    <a:pt x="411" y="97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2900;p59">
              <a:extLst>
                <a:ext uri="{FF2B5EF4-FFF2-40B4-BE49-F238E27FC236}">
                  <a16:creationId xmlns:a16="http://schemas.microsoft.com/office/drawing/2014/main" id="{008B7543-085F-4982-BB5B-24EEA4626119}"/>
                </a:ext>
              </a:extLst>
            </p:cNvPr>
            <p:cNvSpPr/>
            <p:nvPr/>
          </p:nvSpPr>
          <p:spPr>
            <a:xfrm>
              <a:off x="6975725" y="3059875"/>
              <a:ext cx="10900" cy="8975"/>
            </a:xfrm>
            <a:custGeom>
              <a:avLst/>
              <a:gdLst/>
              <a:ahLst/>
              <a:cxnLst/>
              <a:rect l="l" t="t" r="r" b="b"/>
              <a:pathLst>
                <a:path w="436" h="359" extrusionOk="0">
                  <a:moveTo>
                    <a:pt x="137" y="1"/>
                  </a:moveTo>
                  <a:cubicBezTo>
                    <a:pt x="65" y="1"/>
                    <a:pt x="1" y="98"/>
                    <a:pt x="75" y="163"/>
                  </a:cubicBezTo>
                  <a:lnTo>
                    <a:pt x="246" y="333"/>
                  </a:lnTo>
                  <a:cubicBezTo>
                    <a:pt x="266" y="351"/>
                    <a:pt x="287" y="358"/>
                    <a:pt x="307" y="358"/>
                  </a:cubicBezTo>
                  <a:cubicBezTo>
                    <a:pt x="377" y="358"/>
                    <a:pt x="436" y="270"/>
                    <a:pt x="376" y="203"/>
                  </a:cubicBezTo>
                  <a:lnTo>
                    <a:pt x="204" y="33"/>
                  </a:lnTo>
                  <a:cubicBezTo>
                    <a:pt x="184" y="10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2901;p59">
              <a:extLst>
                <a:ext uri="{FF2B5EF4-FFF2-40B4-BE49-F238E27FC236}">
                  <a16:creationId xmlns:a16="http://schemas.microsoft.com/office/drawing/2014/main" id="{300BA7CB-1C69-472A-9BC8-11478D1DB167}"/>
                </a:ext>
              </a:extLst>
            </p:cNvPr>
            <p:cNvSpPr/>
            <p:nvPr/>
          </p:nvSpPr>
          <p:spPr>
            <a:xfrm>
              <a:off x="6965125" y="3049100"/>
              <a:ext cx="10450" cy="8700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128" y="0"/>
                  </a:moveTo>
                  <a:cubicBezTo>
                    <a:pt x="59" y="0"/>
                    <a:pt x="0" y="87"/>
                    <a:pt x="60" y="154"/>
                  </a:cubicBezTo>
                  <a:lnTo>
                    <a:pt x="230" y="324"/>
                  </a:lnTo>
                  <a:cubicBezTo>
                    <a:pt x="249" y="340"/>
                    <a:pt x="270" y="348"/>
                    <a:pt x="290" y="348"/>
                  </a:cubicBezTo>
                  <a:cubicBezTo>
                    <a:pt x="359" y="348"/>
                    <a:pt x="418" y="261"/>
                    <a:pt x="358" y="196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2902;p59">
              <a:extLst>
                <a:ext uri="{FF2B5EF4-FFF2-40B4-BE49-F238E27FC236}">
                  <a16:creationId xmlns:a16="http://schemas.microsoft.com/office/drawing/2014/main" id="{586842C0-43FB-40B8-9F4F-1CE788D6D9A6}"/>
                </a:ext>
              </a:extLst>
            </p:cNvPr>
            <p:cNvSpPr/>
            <p:nvPr/>
          </p:nvSpPr>
          <p:spPr>
            <a:xfrm>
              <a:off x="7008775" y="306065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7" y="1"/>
                  </a:moveTo>
                  <a:cubicBezTo>
                    <a:pt x="247" y="1"/>
                    <a:pt x="226" y="8"/>
                    <a:pt x="207" y="24"/>
                  </a:cubicBezTo>
                  <a:lnTo>
                    <a:pt x="35" y="196"/>
                  </a:lnTo>
                  <a:cubicBezTo>
                    <a:pt x="1" y="231"/>
                    <a:pt x="1" y="289"/>
                    <a:pt x="35" y="324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4"/>
                  </a:cubicBezTo>
                  <a:lnTo>
                    <a:pt x="337" y="154"/>
                  </a:lnTo>
                  <a:cubicBezTo>
                    <a:pt x="395" y="87"/>
                    <a:pt x="336" y="1"/>
                    <a:pt x="26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2903;p59">
              <a:extLst>
                <a:ext uri="{FF2B5EF4-FFF2-40B4-BE49-F238E27FC236}">
                  <a16:creationId xmlns:a16="http://schemas.microsoft.com/office/drawing/2014/main" id="{DDD90AF3-2C8A-487A-914D-30D448AE79D9}"/>
                </a:ext>
              </a:extLst>
            </p:cNvPr>
            <p:cNvSpPr/>
            <p:nvPr/>
          </p:nvSpPr>
          <p:spPr>
            <a:xfrm>
              <a:off x="7020925" y="3048300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5" y="0"/>
                  </a:moveTo>
                  <a:cubicBezTo>
                    <a:pt x="252" y="0"/>
                    <a:pt x="228" y="10"/>
                    <a:pt x="207" y="34"/>
                  </a:cubicBezTo>
                  <a:lnTo>
                    <a:pt x="35" y="204"/>
                  </a:lnTo>
                  <a:cubicBezTo>
                    <a:pt x="1" y="241"/>
                    <a:pt x="1" y="297"/>
                    <a:pt x="35" y="334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4"/>
                  </a:cubicBezTo>
                  <a:lnTo>
                    <a:pt x="335" y="162"/>
                  </a:lnTo>
                  <a:cubicBezTo>
                    <a:pt x="410" y="97"/>
                    <a:pt x="347" y="0"/>
                    <a:pt x="27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2904;p59">
              <a:extLst>
                <a:ext uri="{FF2B5EF4-FFF2-40B4-BE49-F238E27FC236}">
                  <a16:creationId xmlns:a16="http://schemas.microsoft.com/office/drawing/2014/main" id="{5E3B1B33-FF2C-453A-AD03-3D442FACFFEA}"/>
                </a:ext>
              </a:extLst>
            </p:cNvPr>
            <p:cNvSpPr/>
            <p:nvPr/>
          </p:nvSpPr>
          <p:spPr>
            <a:xfrm>
              <a:off x="7019375" y="305987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7" y="1"/>
                  </a:moveTo>
                  <a:cubicBezTo>
                    <a:pt x="64" y="1"/>
                    <a:pt x="0" y="98"/>
                    <a:pt x="76" y="163"/>
                  </a:cubicBezTo>
                  <a:lnTo>
                    <a:pt x="245" y="333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6" y="358"/>
                    <a:pt x="435" y="270"/>
                    <a:pt x="375" y="203"/>
                  </a:cubicBezTo>
                  <a:lnTo>
                    <a:pt x="203" y="33"/>
                  </a:lnTo>
                  <a:cubicBezTo>
                    <a:pt x="183" y="10"/>
                    <a:pt x="159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2905;p59">
              <a:extLst>
                <a:ext uri="{FF2B5EF4-FFF2-40B4-BE49-F238E27FC236}">
                  <a16:creationId xmlns:a16="http://schemas.microsoft.com/office/drawing/2014/main" id="{3731B6E8-F755-4EA9-8232-0CA1651952B8}"/>
                </a:ext>
              </a:extLst>
            </p:cNvPr>
            <p:cNvSpPr/>
            <p:nvPr/>
          </p:nvSpPr>
          <p:spPr>
            <a:xfrm>
              <a:off x="7008775" y="3049100"/>
              <a:ext cx="10450" cy="8700"/>
            </a:xfrm>
            <a:custGeom>
              <a:avLst/>
              <a:gdLst/>
              <a:ahLst/>
              <a:cxnLst/>
              <a:rect l="l" t="t" r="r" b="b"/>
              <a:pathLst>
                <a:path w="418" h="348" extrusionOk="0">
                  <a:moveTo>
                    <a:pt x="128" y="0"/>
                  </a:moveTo>
                  <a:cubicBezTo>
                    <a:pt x="59" y="0"/>
                    <a:pt x="1" y="87"/>
                    <a:pt x="59" y="154"/>
                  </a:cubicBezTo>
                  <a:lnTo>
                    <a:pt x="229" y="324"/>
                  </a:lnTo>
                  <a:cubicBezTo>
                    <a:pt x="248" y="340"/>
                    <a:pt x="269" y="348"/>
                    <a:pt x="289" y="348"/>
                  </a:cubicBezTo>
                  <a:cubicBezTo>
                    <a:pt x="358" y="348"/>
                    <a:pt x="417" y="261"/>
                    <a:pt x="359" y="196"/>
                  </a:cubicBezTo>
                  <a:lnTo>
                    <a:pt x="187" y="24"/>
                  </a:lnTo>
                  <a:cubicBezTo>
                    <a:pt x="168" y="7"/>
                    <a:pt x="147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2906;p59">
              <a:extLst>
                <a:ext uri="{FF2B5EF4-FFF2-40B4-BE49-F238E27FC236}">
                  <a16:creationId xmlns:a16="http://schemas.microsoft.com/office/drawing/2014/main" id="{02C0E8C9-3B37-47C4-93A7-3DCF7242FD12}"/>
                </a:ext>
              </a:extLst>
            </p:cNvPr>
            <p:cNvSpPr/>
            <p:nvPr/>
          </p:nvSpPr>
          <p:spPr>
            <a:xfrm>
              <a:off x="7052400" y="306065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7" y="1"/>
                  </a:moveTo>
                  <a:cubicBezTo>
                    <a:pt x="247" y="1"/>
                    <a:pt x="226" y="8"/>
                    <a:pt x="207" y="24"/>
                  </a:cubicBezTo>
                  <a:lnTo>
                    <a:pt x="37" y="196"/>
                  </a:lnTo>
                  <a:cubicBezTo>
                    <a:pt x="1" y="231"/>
                    <a:pt x="1" y="289"/>
                    <a:pt x="37" y="324"/>
                  </a:cubicBezTo>
                  <a:cubicBezTo>
                    <a:pt x="55" y="342"/>
                    <a:pt x="78" y="351"/>
                    <a:pt x="101" y="351"/>
                  </a:cubicBezTo>
                  <a:cubicBezTo>
                    <a:pt x="125" y="351"/>
                    <a:pt x="148" y="342"/>
                    <a:pt x="165" y="324"/>
                  </a:cubicBezTo>
                  <a:lnTo>
                    <a:pt x="337" y="154"/>
                  </a:lnTo>
                  <a:cubicBezTo>
                    <a:pt x="395" y="87"/>
                    <a:pt x="336" y="1"/>
                    <a:pt x="26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2907;p59">
              <a:extLst>
                <a:ext uri="{FF2B5EF4-FFF2-40B4-BE49-F238E27FC236}">
                  <a16:creationId xmlns:a16="http://schemas.microsoft.com/office/drawing/2014/main" id="{407856E3-142F-481A-AF8A-4AEB06654BD6}"/>
                </a:ext>
              </a:extLst>
            </p:cNvPr>
            <p:cNvSpPr/>
            <p:nvPr/>
          </p:nvSpPr>
          <p:spPr>
            <a:xfrm>
              <a:off x="7064000" y="3060250"/>
              <a:ext cx="2400" cy="5175"/>
            </a:xfrm>
            <a:custGeom>
              <a:avLst/>
              <a:gdLst/>
              <a:ahLst/>
              <a:cxnLst/>
              <a:rect l="l" t="t" r="r" b="b"/>
              <a:pathLst>
                <a:path w="96" h="207" extrusionOk="0">
                  <a:moveTo>
                    <a:pt x="65" y="0"/>
                  </a:moveTo>
                  <a:cubicBezTo>
                    <a:pt x="54" y="4"/>
                    <a:pt x="45" y="11"/>
                    <a:pt x="36" y="18"/>
                  </a:cubicBezTo>
                  <a:cubicBezTo>
                    <a:pt x="1" y="55"/>
                    <a:pt x="1" y="112"/>
                    <a:pt x="36" y="148"/>
                  </a:cubicBezTo>
                  <a:lnTo>
                    <a:pt x="96" y="207"/>
                  </a:lnTo>
                  <a:cubicBezTo>
                    <a:pt x="85" y="137"/>
                    <a:pt x="76" y="70"/>
                    <a:pt x="6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2908;p59">
              <a:extLst>
                <a:ext uri="{FF2B5EF4-FFF2-40B4-BE49-F238E27FC236}">
                  <a16:creationId xmlns:a16="http://schemas.microsoft.com/office/drawing/2014/main" id="{74DEE0D0-E239-4B32-B24D-88E916D7409A}"/>
                </a:ext>
              </a:extLst>
            </p:cNvPr>
            <p:cNvSpPr/>
            <p:nvPr/>
          </p:nvSpPr>
          <p:spPr>
            <a:xfrm>
              <a:off x="7052400" y="3049100"/>
              <a:ext cx="10850" cy="8925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129" y="0"/>
                  </a:moveTo>
                  <a:cubicBezTo>
                    <a:pt x="60" y="0"/>
                    <a:pt x="1" y="87"/>
                    <a:pt x="59" y="154"/>
                  </a:cubicBezTo>
                  <a:lnTo>
                    <a:pt x="231" y="324"/>
                  </a:lnTo>
                  <a:cubicBezTo>
                    <a:pt x="252" y="347"/>
                    <a:pt x="275" y="357"/>
                    <a:pt x="298" y="357"/>
                  </a:cubicBezTo>
                  <a:cubicBezTo>
                    <a:pt x="371" y="357"/>
                    <a:pt x="434" y="260"/>
                    <a:pt x="359" y="196"/>
                  </a:cubicBezTo>
                  <a:lnTo>
                    <a:pt x="189" y="24"/>
                  </a:lnTo>
                  <a:cubicBezTo>
                    <a:pt x="170" y="7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2909;p59">
              <a:extLst>
                <a:ext uri="{FF2B5EF4-FFF2-40B4-BE49-F238E27FC236}">
                  <a16:creationId xmlns:a16="http://schemas.microsoft.com/office/drawing/2014/main" id="{A83FF514-BE6E-4D85-A89D-5AAFA42A7AE6}"/>
                </a:ext>
              </a:extLst>
            </p:cNvPr>
            <p:cNvSpPr/>
            <p:nvPr/>
          </p:nvSpPr>
          <p:spPr>
            <a:xfrm>
              <a:off x="6790550" y="3093950"/>
              <a:ext cx="10300" cy="9050"/>
            </a:xfrm>
            <a:custGeom>
              <a:avLst/>
              <a:gdLst/>
              <a:ahLst/>
              <a:cxnLst/>
              <a:rect l="l" t="t" r="r" b="b"/>
              <a:pathLst>
                <a:path w="412" h="362" extrusionOk="0">
                  <a:moveTo>
                    <a:pt x="276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7" y="205"/>
                  </a:lnTo>
                  <a:cubicBezTo>
                    <a:pt x="1" y="242"/>
                    <a:pt x="1" y="299"/>
                    <a:pt x="37" y="335"/>
                  </a:cubicBezTo>
                  <a:cubicBezTo>
                    <a:pt x="55" y="352"/>
                    <a:pt x="78" y="361"/>
                    <a:pt x="101" y="361"/>
                  </a:cubicBezTo>
                  <a:cubicBezTo>
                    <a:pt x="125" y="361"/>
                    <a:pt x="148" y="352"/>
                    <a:pt x="165" y="335"/>
                  </a:cubicBezTo>
                  <a:lnTo>
                    <a:pt x="337" y="163"/>
                  </a:lnTo>
                  <a:cubicBezTo>
                    <a:pt x="412" y="98"/>
                    <a:pt x="348" y="1"/>
                    <a:pt x="27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2910;p59">
              <a:extLst>
                <a:ext uri="{FF2B5EF4-FFF2-40B4-BE49-F238E27FC236}">
                  <a16:creationId xmlns:a16="http://schemas.microsoft.com/office/drawing/2014/main" id="{02F62125-BD32-42A3-AE6E-C7F56D36DFA4}"/>
                </a:ext>
              </a:extLst>
            </p:cNvPr>
            <p:cNvSpPr/>
            <p:nvPr/>
          </p:nvSpPr>
          <p:spPr>
            <a:xfrm>
              <a:off x="6802700" y="3082025"/>
              <a:ext cx="9900" cy="8825"/>
            </a:xfrm>
            <a:custGeom>
              <a:avLst/>
              <a:gdLst/>
              <a:ahLst/>
              <a:cxnLst/>
              <a:rect l="l" t="t" r="r" b="b"/>
              <a:pathLst>
                <a:path w="396" h="353" extrusionOk="0">
                  <a:moveTo>
                    <a:pt x="269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6" y="196"/>
                  </a:lnTo>
                  <a:cubicBezTo>
                    <a:pt x="1" y="233"/>
                    <a:pt x="1" y="290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5" y="154"/>
                  </a:lnTo>
                  <a:cubicBezTo>
                    <a:pt x="396" y="88"/>
                    <a:pt x="338" y="1"/>
                    <a:pt x="26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2911;p59">
              <a:extLst>
                <a:ext uri="{FF2B5EF4-FFF2-40B4-BE49-F238E27FC236}">
                  <a16:creationId xmlns:a16="http://schemas.microsoft.com/office/drawing/2014/main" id="{AB650D50-5C22-4F47-97F6-015C58CBB2E2}"/>
                </a:ext>
              </a:extLst>
            </p:cNvPr>
            <p:cNvSpPr/>
            <p:nvPr/>
          </p:nvSpPr>
          <p:spPr>
            <a:xfrm>
              <a:off x="6801500" y="3093625"/>
              <a:ext cx="10475" cy="8700"/>
            </a:xfrm>
            <a:custGeom>
              <a:avLst/>
              <a:gdLst/>
              <a:ahLst/>
              <a:cxnLst/>
              <a:rect l="l" t="t" r="r" b="b"/>
              <a:pathLst>
                <a:path w="419" h="348" extrusionOk="0">
                  <a:moveTo>
                    <a:pt x="130" y="0"/>
                  </a:moveTo>
                  <a:cubicBezTo>
                    <a:pt x="60" y="0"/>
                    <a:pt x="1" y="88"/>
                    <a:pt x="62" y="154"/>
                  </a:cubicBezTo>
                  <a:lnTo>
                    <a:pt x="232" y="324"/>
                  </a:lnTo>
                  <a:cubicBezTo>
                    <a:pt x="251" y="340"/>
                    <a:pt x="271" y="347"/>
                    <a:pt x="291" y="347"/>
                  </a:cubicBezTo>
                  <a:cubicBezTo>
                    <a:pt x="360" y="347"/>
                    <a:pt x="418" y="262"/>
                    <a:pt x="361" y="196"/>
                  </a:cubicBezTo>
                  <a:lnTo>
                    <a:pt x="191" y="25"/>
                  </a:lnTo>
                  <a:cubicBezTo>
                    <a:pt x="172" y="7"/>
                    <a:pt x="151" y="0"/>
                    <a:pt x="130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2912;p59">
              <a:extLst>
                <a:ext uri="{FF2B5EF4-FFF2-40B4-BE49-F238E27FC236}">
                  <a16:creationId xmlns:a16="http://schemas.microsoft.com/office/drawing/2014/main" id="{4250B409-9ED4-417C-BD59-95AD942EE546}"/>
                </a:ext>
              </a:extLst>
            </p:cNvPr>
            <p:cNvSpPr/>
            <p:nvPr/>
          </p:nvSpPr>
          <p:spPr>
            <a:xfrm>
              <a:off x="6790100" y="3082375"/>
              <a:ext cx="10950" cy="9000"/>
            </a:xfrm>
            <a:custGeom>
              <a:avLst/>
              <a:gdLst/>
              <a:ahLst/>
              <a:cxnLst/>
              <a:rect l="l" t="t" r="r" b="b"/>
              <a:pathLst>
                <a:path w="438" h="360" extrusionOk="0">
                  <a:moveTo>
                    <a:pt x="139" y="1"/>
                  </a:moveTo>
                  <a:cubicBezTo>
                    <a:pt x="66" y="1"/>
                    <a:pt x="1" y="99"/>
                    <a:pt x="77" y="164"/>
                  </a:cubicBezTo>
                  <a:lnTo>
                    <a:pt x="247" y="334"/>
                  </a:lnTo>
                  <a:cubicBezTo>
                    <a:pt x="267" y="352"/>
                    <a:pt x="288" y="359"/>
                    <a:pt x="309" y="359"/>
                  </a:cubicBezTo>
                  <a:cubicBezTo>
                    <a:pt x="378" y="359"/>
                    <a:pt x="438" y="272"/>
                    <a:pt x="377" y="206"/>
                  </a:cubicBezTo>
                  <a:lnTo>
                    <a:pt x="207" y="34"/>
                  </a:lnTo>
                  <a:cubicBezTo>
                    <a:pt x="186" y="11"/>
                    <a:pt x="162" y="1"/>
                    <a:pt x="13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2913;p59">
              <a:extLst>
                <a:ext uri="{FF2B5EF4-FFF2-40B4-BE49-F238E27FC236}">
                  <a16:creationId xmlns:a16="http://schemas.microsoft.com/office/drawing/2014/main" id="{D4C3FD0B-696D-4673-988B-A9FB64DF79A4}"/>
                </a:ext>
              </a:extLst>
            </p:cNvPr>
            <p:cNvSpPr/>
            <p:nvPr/>
          </p:nvSpPr>
          <p:spPr>
            <a:xfrm>
              <a:off x="6834225" y="3093950"/>
              <a:ext cx="10300" cy="9050"/>
            </a:xfrm>
            <a:custGeom>
              <a:avLst/>
              <a:gdLst/>
              <a:ahLst/>
              <a:cxnLst/>
              <a:rect l="l" t="t" r="r" b="b"/>
              <a:pathLst>
                <a:path w="412" h="362" extrusionOk="0">
                  <a:moveTo>
                    <a:pt x="276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7" y="205"/>
                  </a:lnTo>
                  <a:cubicBezTo>
                    <a:pt x="1" y="242"/>
                    <a:pt x="1" y="299"/>
                    <a:pt x="37" y="335"/>
                  </a:cubicBezTo>
                  <a:cubicBezTo>
                    <a:pt x="55" y="352"/>
                    <a:pt x="78" y="361"/>
                    <a:pt x="101" y="361"/>
                  </a:cubicBezTo>
                  <a:cubicBezTo>
                    <a:pt x="125" y="361"/>
                    <a:pt x="148" y="352"/>
                    <a:pt x="165" y="335"/>
                  </a:cubicBezTo>
                  <a:lnTo>
                    <a:pt x="337" y="163"/>
                  </a:lnTo>
                  <a:cubicBezTo>
                    <a:pt x="412" y="98"/>
                    <a:pt x="348" y="1"/>
                    <a:pt x="27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2914;p59">
              <a:extLst>
                <a:ext uri="{FF2B5EF4-FFF2-40B4-BE49-F238E27FC236}">
                  <a16:creationId xmlns:a16="http://schemas.microsoft.com/office/drawing/2014/main" id="{DC5C2717-24F9-476E-8E2E-724B62A6C1A8}"/>
                </a:ext>
              </a:extLst>
            </p:cNvPr>
            <p:cNvSpPr/>
            <p:nvPr/>
          </p:nvSpPr>
          <p:spPr>
            <a:xfrm>
              <a:off x="6846325" y="3082025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69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7" y="196"/>
                  </a:lnTo>
                  <a:cubicBezTo>
                    <a:pt x="1" y="233"/>
                    <a:pt x="1" y="290"/>
                    <a:pt x="37" y="326"/>
                  </a:cubicBezTo>
                  <a:cubicBezTo>
                    <a:pt x="55" y="343"/>
                    <a:pt x="78" y="352"/>
                    <a:pt x="101" y="352"/>
                  </a:cubicBezTo>
                  <a:cubicBezTo>
                    <a:pt x="125" y="352"/>
                    <a:pt x="148" y="343"/>
                    <a:pt x="165" y="326"/>
                  </a:cubicBezTo>
                  <a:lnTo>
                    <a:pt x="337" y="154"/>
                  </a:lnTo>
                  <a:cubicBezTo>
                    <a:pt x="396" y="88"/>
                    <a:pt x="338" y="1"/>
                    <a:pt x="26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2915;p59">
              <a:extLst>
                <a:ext uri="{FF2B5EF4-FFF2-40B4-BE49-F238E27FC236}">
                  <a16:creationId xmlns:a16="http://schemas.microsoft.com/office/drawing/2014/main" id="{8681278E-BAE2-4CE3-B2FD-2CD8B1D8E17E}"/>
                </a:ext>
              </a:extLst>
            </p:cNvPr>
            <p:cNvSpPr/>
            <p:nvPr/>
          </p:nvSpPr>
          <p:spPr>
            <a:xfrm>
              <a:off x="6845175" y="309362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29" y="0"/>
                  </a:moveTo>
                  <a:cubicBezTo>
                    <a:pt x="59" y="0"/>
                    <a:pt x="0" y="88"/>
                    <a:pt x="60" y="154"/>
                  </a:cubicBezTo>
                  <a:lnTo>
                    <a:pt x="232" y="324"/>
                  </a:lnTo>
                  <a:cubicBezTo>
                    <a:pt x="252" y="348"/>
                    <a:pt x="276" y="358"/>
                    <a:pt x="299" y="358"/>
                  </a:cubicBezTo>
                  <a:cubicBezTo>
                    <a:pt x="371" y="358"/>
                    <a:pt x="434" y="262"/>
                    <a:pt x="359" y="196"/>
                  </a:cubicBezTo>
                  <a:lnTo>
                    <a:pt x="189" y="25"/>
                  </a:lnTo>
                  <a:cubicBezTo>
                    <a:pt x="170" y="7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2916;p59">
              <a:extLst>
                <a:ext uri="{FF2B5EF4-FFF2-40B4-BE49-F238E27FC236}">
                  <a16:creationId xmlns:a16="http://schemas.microsoft.com/office/drawing/2014/main" id="{2A6BFC94-ADD1-4E99-A8FD-9710909D9CE9}"/>
                </a:ext>
              </a:extLst>
            </p:cNvPr>
            <p:cNvSpPr/>
            <p:nvPr/>
          </p:nvSpPr>
          <p:spPr>
            <a:xfrm>
              <a:off x="6833800" y="308240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7" y="1"/>
                  </a:moveTo>
                  <a:cubicBezTo>
                    <a:pt x="65" y="1"/>
                    <a:pt x="1" y="98"/>
                    <a:pt x="74" y="163"/>
                  </a:cubicBezTo>
                  <a:lnTo>
                    <a:pt x="246" y="333"/>
                  </a:lnTo>
                  <a:cubicBezTo>
                    <a:pt x="266" y="351"/>
                    <a:pt x="287" y="358"/>
                    <a:pt x="307" y="358"/>
                  </a:cubicBezTo>
                  <a:cubicBezTo>
                    <a:pt x="377" y="358"/>
                    <a:pt x="435" y="271"/>
                    <a:pt x="374" y="205"/>
                  </a:cubicBezTo>
                  <a:lnTo>
                    <a:pt x="204" y="33"/>
                  </a:lnTo>
                  <a:cubicBezTo>
                    <a:pt x="184" y="10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2917;p59">
              <a:extLst>
                <a:ext uri="{FF2B5EF4-FFF2-40B4-BE49-F238E27FC236}">
                  <a16:creationId xmlns:a16="http://schemas.microsoft.com/office/drawing/2014/main" id="{6BE36639-847A-44A3-824F-5328D7CDD82C}"/>
                </a:ext>
              </a:extLst>
            </p:cNvPr>
            <p:cNvSpPr/>
            <p:nvPr/>
          </p:nvSpPr>
          <p:spPr>
            <a:xfrm>
              <a:off x="6877850" y="3093950"/>
              <a:ext cx="10300" cy="9050"/>
            </a:xfrm>
            <a:custGeom>
              <a:avLst/>
              <a:gdLst/>
              <a:ahLst/>
              <a:cxnLst/>
              <a:rect l="l" t="t" r="r" b="b"/>
              <a:pathLst>
                <a:path w="412" h="362" extrusionOk="0">
                  <a:moveTo>
                    <a:pt x="276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5" y="205"/>
                  </a:lnTo>
                  <a:cubicBezTo>
                    <a:pt x="1" y="242"/>
                    <a:pt x="1" y="299"/>
                    <a:pt x="35" y="335"/>
                  </a:cubicBezTo>
                  <a:cubicBezTo>
                    <a:pt x="54" y="352"/>
                    <a:pt x="77" y="361"/>
                    <a:pt x="100" y="361"/>
                  </a:cubicBezTo>
                  <a:cubicBezTo>
                    <a:pt x="124" y="361"/>
                    <a:pt x="147" y="352"/>
                    <a:pt x="165" y="335"/>
                  </a:cubicBezTo>
                  <a:lnTo>
                    <a:pt x="335" y="163"/>
                  </a:lnTo>
                  <a:cubicBezTo>
                    <a:pt x="411" y="98"/>
                    <a:pt x="348" y="1"/>
                    <a:pt x="27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2918;p59">
              <a:extLst>
                <a:ext uri="{FF2B5EF4-FFF2-40B4-BE49-F238E27FC236}">
                  <a16:creationId xmlns:a16="http://schemas.microsoft.com/office/drawing/2014/main" id="{649E5BED-F68C-4A8E-99D1-0DFCD67ED261}"/>
                </a:ext>
              </a:extLst>
            </p:cNvPr>
            <p:cNvSpPr/>
            <p:nvPr/>
          </p:nvSpPr>
          <p:spPr>
            <a:xfrm>
              <a:off x="6890000" y="3082025"/>
              <a:ext cx="9900" cy="8825"/>
            </a:xfrm>
            <a:custGeom>
              <a:avLst/>
              <a:gdLst/>
              <a:ahLst/>
              <a:cxnLst/>
              <a:rect l="l" t="t" r="r" b="b"/>
              <a:pathLst>
                <a:path w="396" h="353" extrusionOk="0">
                  <a:moveTo>
                    <a:pt x="269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6" y="196"/>
                  </a:lnTo>
                  <a:cubicBezTo>
                    <a:pt x="1" y="233"/>
                    <a:pt x="1" y="290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5" y="154"/>
                  </a:lnTo>
                  <a:cubicBezTo>
                    <a:pt x="396" y="88"/>
                    <a:pt x="338" y="1"/>
                    <a:pt x="26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2919;p59">
              <a:extLst>
                <a:ext uri="{FF2B5EF4-FFF2-40B4-BE49-F238E27FC236}">
                  <a16:creationId xmlns:a16="http://schemas.microsoft.com/office/drawing/2014/main" id="{373C09E6-7C67-4C91-9D56-70F47F81C367}"/>
                </a:ext>
              </a:extLst>
            </p:cNvPr>
            <p:cNvSpPr/>
            <p:nvPr/>
          </p:nvSpPr>
          <p:spPr>
            <a:xfrm>
              <a:off x="6888525" y="3093425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34" y="1"/>
                  </a:moveTo>
                  <a:cubicBezTo>
                    <a:pt x="63" y="1"/>
                    <a:pt x="0" y="97"/>
                    <a:pt x="73" y="162"/>
                  </a:cubicBezTo>
                  <a:lnTo>
                    <a:pt x="243" y="332"/>
                  </a:lnTo>
                  <a:cubicBezTo>
                    <a:pt x="262" y="349"/>
                    <a:pt x="283" y="356"/>
                    <a:pt x="303" y="356"/>
                  </a:cubicBezTo>
                  <a:cubicBezTo>
                    <a:pt x="372" y="356"/>
                    <a:pt x="430" y="271"/>
                    <a:pt x="372" y="204"/>
                  </a:cubicBezTo>
                  <a:lnTo>
                    <a:pt x="201" y="33"/>
                  </a:lnTo>
                  <a:cubicBezTo>
                    <a:pt x="180" y="10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2920;p59">
              <a:extLst>
                <a:ext uri="{FF2B5EF4-FFF2-40B4-BE49-F238E27FC236}">
                  <a16:creationId xmlns:a16="http://schemas.microsoft.com/office/drawing/2014/main" id="{AEA72466-F526-45A5-9D6D-67F8A6AE361B}"/>
                </a:ext>
              </a:extLst>
            </p:cNvPr>
            <p:cNvSpPr/>
            <p:nvPr/>
          </p:nvSpPr>
          <p:spPr>
            <a:xfrm>
              <a:off x="6877900" y="3082650"/>
              <a:ext cx="10425" cy="8725"/>
            </a:xfrm>
            <a:custGeom>
              <a:avLst/>
              <a:gdLst/>
              <a:ahLst/>
              <a:cxnLst/>
              <a:rect l="l" t="t" r="r" b="b"/>
              <a:pathLst>
                <a:path w="417" h="349" extrusionOk="0">
                  <a:moveTo>
                    <a:pt x="126" y="0"/>
                  </a:moveTo>
                  <a:cubicBezTo>
                    <a:pt x="58" y="0"/>
                    <a:pt x="0" y="86"/>
                    <a:pt x="57" y="153"/>
                  </a:cubicBezTo>
                  <a:lnTo>
                    <a:pt x="227" y="323"/>
                  </a:lnTo>
                  <a:cubicBezTo>
                    <a:pt x="247" y="341"/>
                    <a:pt x="268" y="348"/>
                    <a:pt x="288" y="348"/>
                  </a:cubicBezTo>
                  <a:cubicBezTo>
                    <a:pt x="358" y="348"/>
                    <a:pt x="416" y="261"/>
                    <a:pt x="357" y="195"/>
                  </a:cubicBezTo>
                  <a:lnTo>
                    <a:pt x="185" y="23"/>
                  </a:lnTo>
                  <a:cubicBezTo>
                    <a:pt x="166" y="7"/>
                    <a:pt x="146" y="0"/>
                    <a:pt x="12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2921;p59">
              <a:extLst>
                <a:ext uri="{FF2B5EF4-FFF2-40B4-BE49-F238E27FC236}">
                  <a16:creationId xmlns:a16="http://schemas.microsoft.com/office/drawing/2014/main" id="{36A3A157-B707-4B80-B59E-1110BC9F5EAD}"/>
                </a:ext>
              </a:extLst>
            </p:cNvPr>
            <p:cNvSpPr/>
            <p:nvPr/>
          </p:nvSpPr>
          <p:spPr>
            <a:xfrm>
              <a:off x="6921475" y="3093975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5" y="1"/>
                  </a:moveTo>
                  <a:cubicBezTo>
                    <a:pt x="252" y="1"/>
                    <a:pt x="228" y="11"/>
                    <a:pt x="207" y="34"/>
                  </a:cubicBezTo>
                  <a:lnTo>
                    <a:pt x="37" y="204"/>
                  </a:lnTo>
                  <a:cubicBezTo>
                    <a:pt x="1" y="241"/>
                    <a:pt x="1" y="298"/>
                    <a:pt x="37" y="334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4"/>
                  </a:cubicBezTo>
                  <a:lnTo>
                    <a:pt x="337" y="162"/>
                  </a:lnTo>
                  <a:cubicBezTo>
                    <a:pt x="410" y="97"/>
                    <a:pt x="347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2922;p59">
              <a:extLst>
                <a:ext uri="{FF2B5EF4-FFF2-40B4-BE49-F238E27FC236}">
                  <a16:creationId xmlns:a16="http://schemas.microsoft.com/office/drawing/2014/main" id="{DF94CE69-A4AC-47CD-8FB1-224B14360AF9}"/>
                </a:ext>
              </a:extLst>
            </p:cNvPr>
            <p:cNvSpPr/>
            <p:nvPr/>
          </p:nvSpPr>
          <p:spPr>
            <a:xfrm>
              <a:off x="6933625" y="3081875"/>
              <a:ext cx="10200" cy="8975"/>
            </a:xfrm>
            <a:custGeom>
              <a:avLst/>
              <a:gdLst/>
              <a:ahLst/>
              <a:cxnLst/>
              <a:rect l="l" t="t" r="r" b="b"/>
              <a:pathLst>
                <a:path w="408" h="359" extrusionOk="0">
                  <a:moveTo>
                    <a:pt x="274" y="0"/>
                  </a:moveTo>
                  <a:cubicBezTo>
                    <a:pt x="251" y="0"/>
                    <a:pt x="228" y="10"/>
                    <a:pt x="207" y="32"/>
                  </a:cubicBezTo>
                  <a:lnTo>
                    <a:pt x="36" y="202"/>
                  </a:lnTo>
                  <a:cubicBezTo>
                    <a:pt x="1" y="239"/>
                    <a:pt x="1" y="296"/>
                    <a:pt x="36" y="332"/>
                  </a:cubicBezTo>
                  <a:cubicBezTo>
                    <a:pt x="54" y="349"/>
                    <a:pt x="77" y="358"/>
                    <a:pt x="100" y="358"/>
                  </a:cubicBezTo>
                  <a:cubicBezTo>
                    <a:pt x="124" y="358"/>
                    <a:pt x="147" y="349"/>
                    <a:pt x="165" y="332"/>
                  </a:cubicBezTo>
                  <a:lnTo>
                    <a:pt x="337" y="160"/>
                  </a:lnTo>
                  <a:cubicBezTo>
                    <a:pt x="408" y="95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2923;p59">
              <a:extLst>
                <a:ext uri="{FF2B5EF4-FFF2-40B4-BE49-F238E27FC236}">
                  <a16:creationId xmlns:a16="http://schemas.microsoft.com/office/drawing/2014/main" id="{06DB69FE-E521-45C2-BF60-014789E4BB58}"/>
                </a:ext>
              </a:extLst>
            </p:cNvPr>
            <p:cNvSpPr/>
            <p:nvPr/>
          </p:nvSpPr>
          <p:spPr>
            <a:xfrm>
              <a:off x="6932150" y="3093425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36" y="1"/>
                  </a:moveTo>
                  <a:cubicBezTo>
                    <a:pt x="64" y="1"/>
                    <a:pt x="0" y="97"/>
                    <a:pt x="73" y="162"/>
                  </a:cubicBezTo>
                  <a:lnTo>
                    <a:pt x="244" y="332"/>
                  </a:lnTo>
                  <a:cubicBezTo>
                    <a:pt x="263" y="349"/>
                    <a:pt x="284" y="356"/>
                    <a:pt x="304" y="356"/>
                  </a:cubicBezTo>
                  <a:cubicBezTo>
                    <a:pt x="372" y="356"/>
                    <a:pt x="430" y="271"/>
                    <a:pt x="372" y="204"/>
                  </a:cubicBezTo>
                  <a:lnTo>
                    <a:pt x="202" y="33"/>
                  </a:lnTo>
                  <a:cubicBezTo>
                    <a:pt x="182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924;p59">
              <a:extLst>
                <a:ext uri="{FF2B5EF4-FFF2-40B4-BE49-F238E27FC236}">
                  <a16:creationId xmlns:a16="http://schemas.microsoft.com/office/drawing/2014/main" id="{10158570-14AB-493D-BFBB-2149C47FAABE}"/>
                </a:ext>
              </a:extLst>
            </p:cNvPr>
            <p:cNvSpPr/>
            <p:nvPr/>
          </p:nvSpPr>
          <p:spPr>
            <a:xfrm>
              <a:off x="6921525" y="3082650"/>
              <a:ext cx="10450" cy="8725"/>
            </a:xfrm>
            <a:custGeom>
              <a:avLst/>
              <a:gdLst/>
              <a:ahLst/>
              <a:cxnLst/>
              <a:rect l="l" t="t" r="r" b="b"/>
              <a:pathLst>
                <a:path w="418" h="349" extrusionOk="0">
                  <a:moveTo>
                    <a:pt x="128" y="0"/>
                  </a:moveTo>
                  <a:cubicBezTo>
                    <a:pt x="59" y="0"/>
                    <a:pt x="0" y="86"/>
                    <a:pt x="57" y="153"/>
                  </a:cubicBezTo>
                  <a:lnTo>
                    <a:pt x="229" y="323"/>
                  </a:lnTo>
                  <a:cubicBezTo>
                    <a:pt x="249" y="341"/>
                    <a:pt x="270" y="348"/>
                    <a:pt x="290" y="348"/>
                  </a:cubicBezTo>
                  <a:cubicBezTo>
                    <a:pt x="360" y="348"/>
                    <a:pt x="418" y="261"/>
                    <a:pt x="357" y="195"/>
                  </a:cubicBezTo>
                  <a:lnTo>
                    <a:pt x="187" y="23"/>
                  </a:lnTo>
                  <a:cubicBezTo>
                    <a:pt x="168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925;p59">
              <a:extLst>
                <a:ext uri="{FF2B5EF4-FFF2-40B4-BE49-F238E27FC236}">
                  <a16:creationId xmlns:a16="http://schemas.microsoft.com/office/drawing/2014/main" id="{8CE54E3F-A08F-4A75-AC74-CE96EFD29F84}"/>
                </a:ext>
              </a:extLst>
            </p:cNvPr>
            <p:cNvSpPr/>
            <p:nvPr/>
          </p:nvSpPr>
          <p:spPr>
            <a:xfrm>
              <a:off x="6965150" y="3093975"/>
              <a:ext cx="10250" cy="9025"/>
            </a:xfrm>
            <a:custGeom>
              <a:avLst/>
              <a:gdLst/>
              <a:ahLst/>
              <a:cxnLst/>
              <a:rect l="l" t="t" r="r" b="b"/>
              <a:pathLst>
                <a:path w="410" h="361" extrusionOk="0">
                  <a:moveTo>
                    <a:pt x="274" y="1"/>
                  </a:moveTo>
                  <a:cubicBezTo>
                    <a:pt x="251" y="1"/>
                    <a:pt x="228" y="11"/>
                    <a:pt x="207" y="34"/>
                  </a:cubicBezTo>
                  <a:lnTo>
                    <a:pt x="35" y="204"/>
                  </a:lnTo>
                  <a:cubicBezTo>
                    <a:pt x="1" y="241"/>
                    <a:pt x="1" y="298"/>
                    <a:pt x="35" y="334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4"/>
                  </a:cubicBezTo>
                  <a:lnTo>
                    <a:pt x="335" y="162"/>
                  </a:lnTo>
                  <a:cubicBezTo>
                    <a:pt x="410" y="97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926;p59">
              <a:extLst>
                <a:ext uri="{FF2B5EF4-FFF2-40B4-BE49-F238E27FC236}">
                  <a16:creationId xmlns:a16="http://schemas.microsoft.com/office/drawing/2014/main" id="{69094D16-5C1F-4D6B-A1E4-47BA84AE0068}"/>
                </a:ext>
              </a:extLst>
            </p:cNvPr>
            <p:cNvSpPr/>
            <p:nvPr/>
          </p:nvSpPr>
          <p:spPr>
            <a:xfrm>
              <a:off x="6977250" y="3081875"/>
              <a:ext cx="10250" cy="8975"/>
            </a:xfrm>
            <a:custGeom>
              <a:avLst/>
              <a:gdLst/>
              <a:ahLst/>
              <a:cxnLst/>
              <a:rect l="l" t="t" r="r" b="b"/>
              <a:pathLst>
                <a:path w="410" h="359" extrusionOk="0">
                  <a:moveTo>
                    <a:pt x="274" y="0"/>
                  </a:moveTo>
                  <a:cubicBezTo>
                    <a:pt x="252" y="0"/>
                    <a:pt x="228" y="10"/>
                    <a:pt x="207" y="32"/>
                  </a:cubicBezTo>
                  <a:lnTo>
                    <a:pt x="37" y="202"/>
                  </a:lnTo>
                  <a:cubicBezTo>
                    <a:pt x="1" y="239"/>
                    <a:pt x="1" y="296"/>
                    <a:pt x="37" y="332"/>
                  </a:cubicBezTo>
                  <a:cubicBezTo>
                    <a:pt x="55" y="349"/>
                    <a:pt x="78" y="358"/>
                    <a:pt x="101" y="358"/>
                  </a:cubicBezTo>
                  <a:cubicBezTo>
                    <a:pt x="125" y="358"/>
                    <a:pt x="148" y="349"/>
                    <a:pt x="165" y="332"/>
                  </a:cubicBezTo>
                  <a:lnTo>
                    <a:pt x="337" y="160"/>
                  </a:lnTo>
                  <a:cubicBezTo>
                    <a:pt x="409" y="95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927;p59">
              <a:extLst>
                <a:ext uri="{FF2B5EF4-FFF2-40B4-BE49-F238E27FC236}">
                  <a16:creationId xmlns:a16="http://schemas.microsoft.com/office/drawing/2014/main" id="{DE07645E-32D4-4226-8E14-BB2C74891BBF}"/>
                </a:ext>
              </a:extLst>
            </p:cNvPr>
            <p:cNvSpPr/>
            <p:nvPr/>
          </p:nvSpPr>
          <p:spPr>
            <a:xfrm>
              <a:off x="6975775" y="3093425"/>
              <a:ext cx="10825" cy="8925"/>
            </a:xfrm>
            <a:custGeom>
              <a:avLst/>
              <a:gdLst/>
              <a:ahLst/>
              <a:cxnLst/>
              <a:rect l="l" t="t" r="r" b="b"/>
              <a:pathLst>
                <a:path w="433" h="357" extrusionOk="0">
                  <a:moveTo>
                    <a:pt x="136" y="1"/>
                  </a:moveTo>
                  <a:cubicBezTo>
                    <a:pt x="64" y="1"/>
                    <a:pt x="0" y="97"/>
                    <a:pt x="73" y="162"/>
                  </a:cubicBezTo>
                  <a:lnTo>
                    <a:pt x="244" y="332"/>
                  </a:lnTo>
                  <a:cubicBezTo>
                    <a:pt x="264" y="349"/>
                    <a:pt x="285" y="356"/>
                    <a:pt x="305" y="356"/>
                  </a:cubicBezTo>
                  <a:cubicBezTo>
                    <a:pt x="374" y="356"/>
                    <a:pt x="432" y="271"/>
                    <a:pt x="374" y="204"/>
                  </a:cubicBezTo>
                  <a:lnTo>
                    <a:pt x="202" y="33"/>
                  </a:lnTo>
                  <a:cubicBezTo>
                    <a:pt x="182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928;p59">
              <a:extLst>
                <a:ext uri="{FF2B5EF4-FFF2-40B4-BE49-F238E27FC236}">
                  <a16:creationId xmlns:a16="http://schemas.microsoft.com/office/drawing/2014/main" id="{FCC1BE75-D649-4AF7-9559-C582D2C63C8E}"/>
                </a:ext>
              </a:extLst>
            </p:cNvPr>
            <p:cNvSpPr/>
            <p:nvPr/>
          </p:nvSpPr>
          <p:spPr>
            <a:xfrm>
              <a:off x="6964700" y="3082375"/>
              <a:ext cx="10900" cy="9000"/>
            </a:xfrm>
            <a:custGeom>
              <a:avLst/>
              <a:gdLst/>
              <a:ahLst/>
              <a:cxnLst/>
              <a:rect l="l" t="t" r="r" b="b"/>
              <a:pathLst>
                <a:path w="436" h="360" extrusionOk="0">
                  <a:moveTo>
                    <a:pt x="138" y="1"/>
                  </a:moveTo>
                  <a:cubicBezTo>
                    <a:pt x="65" y="1"/>
                    <a:pt x="1" y="99"/>
                    <a:pt x="77" y="164"/>
                  </a:cubicBezTo>
                  <a:lnTo>
                    <a:pt x="247" y="334"/>
                  </a:lnTo>
                  <a:cubicBezTo>
                    <a:pt x="267" y="352"/>
                    <a:pt x="288" y="359"/>
                    <a:pt x="308" y="359"/>
                  </a:cubicBezTo>
                  <a:cubicBezTo>
                    <a:pt x="378" y="359"/>
                    <a:pt x="436" y="272"/>
                    <a:pt x="375" y="206"/>
                  </a:cubicBezTo>
                  <a:lnTo>
                    <a:pt x="205" y="34"/>
                  </a:lnTo>
                  <a:cubicBezTo>
                    <a:pt x="184" y="11"/>
                    <a:pt x="161" y="1"/>
                    <a:pt x="13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929;p59">
              <a:extLst>
                <a:ext uri="{FF2B5EF4-FFF2-40B4-BE49-F238E27FC236}">
                  <a16:creationId xmlns:a16="http://schemas.microsoft.com/office/drawing/2014/main" id="{72C3FEA0-0A59-4DF5-AC91-DFB5DFF8DCC4}"/>
                </a:ext>
              </a:extLst>
            </p:cNvPr>
            <p:cNvSpPr/>
            <p:nvPr/>
          </p:nvSpPr>
          <p:spPr>
            <a:xfrm>
              <a:off x="7008775" y="3094200"/>
              <a:ext cx="9875" cy="8800"/>
            </a:xfrm>
            <a:custGeom>
              <a:avLst/>
              <a:gdLst/>
              <a:ahLst/>
              <a:cxnLst/>
              <a:rect l="l" t="t" r="r" b="b"/>
              <a:pathLst>
                <a:path w="395" h="352" extrusionOk="0">
                  <a:moveTo>
                    <a:pt x="268" y="1"/>
                  </a:moveTo>
                  <a:cubicBezTo>
                    <a:pt x="248" y="1"/>
                    <a:pt x="227" y="8"/>
                    <a:pt x="207" y="25"/>
                  </a:cubicBezTo>
                  <a:lnTo>
                    <a:pt x="35" y="195"/>
                  </a:lnTo>
                  <a:cubicBezTo>
                    <a:pt x="1" y="232"/>
                    <a:pt x="1" y="289"/>
                    <a:pt x="35" y="325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5"/>
                  </a:cubicBezTo>
                  <a:lnTo>
                    <a:pt x="337" y="153"/>
                  </a:lnTo>
                  <a:cubicBezTo>
                    <a:pt x="395" y="87"/>
                    <a:pt x="337" y="1"/>
                    <a:pt x="26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930;p59">
              <a:extLst>
                <a:ext uri="{FF2B5EF4-FFF2-40B4-BE49-F238E27FC236}">
                  <a16:creationId xmlns:a16="http://schemas.microsoft.com/office/drawing/2014/main" id="{79D774BB-F321-4792-AB1B-5D78CA52B336}"/>
                </a:ext>
              </a:extLst>
            </p:cNvPr>
            <p:cNvSpPr/>
            <p:nvPr/>
          </p:nvSpPr>
          <p:spPr>
            <a:xfrm>
              <a:off x="7020925" y="3081875"/>
              <a:ext cx="10200" cy="8975"/>
            </a:xfrm>
            <a:custGeom>
              <a:avLst/>
              <a:gdLst/>
              <a:ahLst/>
              <a:cxnLst/>
              <a:rect l="l" t="t" r="r" b="b"/>
              <a:pathLst>
                <a:path w="408" h="359" extrusionOk="0">
                  <a:moveTo>
                    <a:pt x="274" y="0"/>
                  </a:moveTo>
                  <a:cubicBezTo>
                    <a:pt x="251" y="0"/>
                    <a:pt x="228" y="10"/>
                    <a:pt x="207" y="32"/>
                  </a:cubicBezTo>
                  <a:lnTo>
                    <a:pt x="35" y="202"/>
                  </a:lnTo>
                  <a:cubicBezTo>
                    <a:pt x="1" y="239"/>
                    <a:pt x="1" y="296"/>
                    <a:pt x="35" y="332"/>
                  </a:cubicBezTo>
                  <a:cubicBezTo>
                    <a:pt x="54" y="349"/>
                    <a:pt x="77" y="358"/>
                    <a:pt x="100" y="358"/>
                  </a:cubicBezTo>
                  <a:cubicBezTo>
                    <a:pt x="124" y="358"/>
                    <a:pt x="147" y="349"/>
                    <a:pt x="165" y="332"/>
                  </a:cubicBezTo>
                  <a:lnTo>
                    <a:pt x="335" y="160"/>
                  </a:lnTo>
                  <a:cubicBezTo>
                    <a:pt x="407" y="95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931;p59">
              <a:extLst>
                <a:ext uri="{FF2B5EF4-FFF2-40B4-BE49-F238E27FC236}">
                  <a16:creationId xmlns:a16="http://schemas.microsoft.com/office/drawing/2014/main" id="{8AB2C632-A9E1-4F32-B679-25C7ED95E536}"/>
                </a:ext>
              </a:extLst>
            </p:cNvPr>
            <p:cNvSpPr/>
            <p:nvPr/>
          </p:nvSpPr>
          <p:spPr>
            <a:xfrm>
              <a:off x="7019450" y="3093425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34" y="1"/>
                  </a:moveTo>
                  <a:cubicBezTo>
                    <a:pt x="63" y="1"/>
                    <a:pt x="0" y="97"/>
                    <a:pt x="73" y="162"/>
                  </a:cubicBezTo>
                  <a:lnTo>
                    <a:pt x="242" y="332"/>
                  </a:lnTo>
                  <a:cubicBezTo>
                    <a:pt x="262" y="349"/>
                    <a:pt x="283" y="356"/>
                    <a:pt x="303" y="356"/>
                  </a:cubicBezTo>
                  <a:cubicBezTo>
                    <a:pt x="372" y="356"/>
                    <a:pt x="430" y="271"/>
                    <a:pt x="372" y="204"/>
                  </a:cubicBezTo>
                  <a:lnTo>
                    <a:pt x="200" y="33"/>
                  </a:lnTo>
                  <a:cubicBezTo>
                    <a:pt x="180" y="10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932;p59">
              <a:extLst>
                <a:ext uri="{FF2B5EF4-FFF2-40B4-BE49-F238E27FC236}">
                  <a16:creationId xmlns:a16="http://schemas.microsoft.com/office/drawing/2014/main" id="{AB3ECF00-F1C6-4FDB-B221-C1CAE9AAA528}"/>
                </a:ext>
              </a:extLst>
            </p:cNvPr>
            <p:cNvSpPr/>
            <p:nvPr/>
          </p:nvSpPr>
          <p:spPr>
            <a:xfrm>
              <a:off x="7008325" y="3082375"/>
              <a:ext cx="10925" cy="9000"/>
            </a:xfrm>
            <a:custGeom>
              <a:avLst/>
              <a:gdLst/>
              <a:ahLst/>
              <a:cxnLst/>
              <a:rect l="l" t="t" r="r" b="b"/>
              <a:pathLst>
                <a:path w="437" h="360" extrusionOk="0">
                  <a:moveTo>
                    <a:pt x="138" y="1"/>
                  </a:moveTo>
                  <a:cubicBezTo>
                    <a:pt x="66" y="1"/>
                    <a:pt x="1" y="99"/>
                    <a:pt x="77" y="164"/>
                  </a:cubicBezTo>
                  <a:lnTo>
                    <a:pt x="247" y="334"/>
                  </a:lnTo>
                  <a:cubicBezTo>
                    <a:pt x="267" y="352"/>
                    <a:pt x="288" y="359"/>
                    <a:pt x="308" y="359"/>
                  </a:cubicBezTo>
                  <a:cubicBezTo>
                    <a:pt x="378" y="359"/>
                    <a:pt x="436" y="272"/>
                    <a:pt x="377" y="206"/>
                  </a:cubicBezTo>
                  <a:lnTo>
                    <a:pt x="205" y="34"/>
                  </a:lnTo>
                  <a:cubicBezTo>
                    <a:pt x="185" y="11"/>
                    <a:pt x="161" y="1"/>
                    <a:pt x="13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933;p59">
              <a:extLst>
                <a:ext uri="{FF2B5EF4-FFF2-40B4-BE49-F238E27FC236}">
                  <a16:creationId xmlns:a16="http://schemas.microsoft.com/office/drawing/2014/main" id="{D430EA09-8501-4778-9F1B-97B851740EFF}"/>
                </a:ext>
              </a:extLst>
            </p:cNvPr>
            <p:cNvSpPr/>
            <p:nvPr/>
          </p:nvSpPr>
          <p:spPr>
            <a:xfrm>
              <a:off x="7052400" y="3094200"/>
              <a:ext cx="9875" cy="8800"/>
            </a:xfrm>
            <a:custGeom>
              <a:avLst/>
              <a:gdLst/>
              <a:ahLst/>
              <a:cxnLst/>
              <a:rect l="l" t="t" r="r" b="b"/>
              <a:pathLst>
                <a:path w="395" h="352" extrusionOk="0">
                  <a:moveTo>
                    <a:pt x="268" y="1"/>
                  </a:moveTo>
                  <a:cubicBezTo>
                    <a:pt x="248" y="1"/>
                    <a:pt x="227" y="8"/>
                    <a:pt x="207" y="25"/>
                  </a:cubicBezTo>
                  <a:lnTo>
                    <a:pt x="37" y="195"/>
                  </a:lnTo>
                  <a:cubicBezTo>
                    <a:pt x="1" y="232"/>
                    <a:pt x="1" y="289"/>
                    <a:pt x="37" y="325"/>
                  </a:cubicBezTo>
                  <a:cubicBezTo>
                    <a:pt x="55" y="342"/>
                    <a:pt x="78" y="351"/>
                    <a:pt x="101" y="351"/>
                  </a:cubicBezTo>
                  <a:cubicBezTo>
                    <a:pt x="125" y="351"/>
                    <a:pt x="148" y="342"/>
                    <a:pt x="165" y="325"/>
                  </a:cubicBezTo>
                  <a:lnTo>
                    <a:pt x="337" y="153"/>
                  </a:lnTo>
                  <a:cubicBezTo>
                    <a:pt x="395" y="87"/>
                    <a:pt x="337" y="1"/>
                    <a:pt x="26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934;p59">
              <a:extLst>
                <a:ext uri="{FF2B5EF4-FFF2-40B4-BE49-F238E27FC236}">
                  <a16:creationId xmlns:a16="http://schemas.microsoft.com/office/drawing/2014/main" id="{961F7BE1-9AEC-4840-86BB-15A6DF6AE983}"/>
                </a:ext>
              </a:extLst>
            </p:cNvPr>
            <p:cNvSpPr/>
            <p:nvPr/>
          </p:nvSpPr>
          <p:spPr>
            <a:xfrm>
              <a:off x="7063975" y="3083675"/>
              <a:ext cx="5350" cy="7100"/>
            </a:xfrm>
            <a:custGeom>
              <a:avLst/>
              <a:gdLst/>
              <a:ahLst/>
              <a:cxnLst/>
              <a:rect l="l" t="t" r="r" b="b"/>
              <a:pathLst>
                <a:path w="214" h="284" extrusionOk="0">
                  <a:moveTo>
                    <a:pt x="190" y="1"/>
                  </a:moveTo>
                  <a:lnTo>
                    <a:pt x="60" y="130"/>
                  </a:lnTo>
                  <a:cubicBezTo>
                    <a:pt x="1" y="197"/>
                    <a:pt x="59" y="284"/>
                    <a:pt x="129" y="284"/>
                  </a:cubicBezTo>
                  <a:cubicBezTo>
                    <a:pt x="148" y="284"/>
                    <a:pt x="169" y="277"/>
                    <a:pt x="188" y="260"/>
                  </a:cubicBezTo>
                  <a:lnTo>
                    <a:pt x="214" y="234"/>
                  </a:lnTo>
                  <a:cubicBezTo>
                    <a:pt x="207" y="158"/>
                    <a:pt x="199" y="79"/>
                    <a:pt x="190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935;p59">
              <a:extLst>
                <a:ext uri="{FF2B5EF4-FFF2-40B4-BE49-F238E27FC236}">
                  <a16:creationId xmlns:a16="http://schemas.microsoft.com/office/drawing/2014/main" id="{AC32D08D-7B44-408D-A2BD-563A59AEA47B}"/>
                </a:ext>
              </a:extLst>
            </p:cNvPr>
            <p:cNvSpPr/>
            <p:nvPr/>
          </p:nvSpPr>
          <p:spPr>
            <a:xfrm>
              <a:off x="7063075" y="3093475"/>
              <a:ext cx="7225" cy="8875"/>
            </a:xfrm>
            <a:custGeom>
              <a:avLst/>
              <a:gdLst/>
              <a:ahLst/>
              <a:cxnLst/>
              <a:rect l="l" t="t" r="r" b="b"/>
              <a:pathLst>
                <a:path w="289" h="355" extrusionOk="0">
                  <a:moveTo>
                    <a:pt x="135" y="0"/>
                  </a:moveTo>
                  <a:cubicBezTo>
                    <a:pt x="63" y="0"/>
                    <a:pt x="0" y="95"/>
                    <a:pt x="73" y="160"/>
                  </a:cubicBezTo>
                  <a:lnTo>
                    <a:pt x="244" y="332"/>
                  </a:lnTo>
                  <a:cubicBezTo>
                    <a:pt x="255" y="343"/>
                    <a:pt x="272" y="352"/>
                    <a:pt x="288" y="354"/>
                  </a:cubicBezTo>
                  <a:cubicBezTo>
                    <a:pt x="283" y="270"/>
                    <a:pt x="277" y="186"/>
                    <a:pt x="270" y="100"/>
                  </a:cubicBezTo>
                  <a:lnTo>
                    <a:pt x="202" y="33"/>
                  </a:ln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936;p59">
              <a:extLst>
                <a:ext uri="{FF2B5EF4-FFF2-40B4-BE49-F238E27FC236}">
                  <a16:creationId xmlns:a16="http://schemas.microsoft.com/office/drawing/2014/main" id="{0A8505E1-D58B-4AB8-B5E3-62C59617A235}"/>
                </a:ext>
              </a:extLst>
            </p:cNvPr>
            <p:cNvSpPr/>
            <p:nvPr/>
          </p:nvSpPr>
          <p:spPr>
            <a:xfrm>
              <a:off x="7052000" y="3082375"/>
              <a:ext cx="11200" cy="9175"/>
            </a:xfrm>
            <a:custGeom>
              <a:avLst/>
              <a:gdLst/>
              <a:ahLst/>
              <a:cxnLst/>
              <a:rect l="l" t="t" r="r" b="b"/>
              <a:pathLst>
                <a:path w="448" h="367" extrusionOk="0">
                  <a:moveTo>
                    <a:pt x="137" y="1"/>
                  </a:moveTo>
                  <a:cubicBezTo>
                    <a:pt x="65" y="1"/>
                    <a:pt x="0" y="99"/>
                    <a:pt x="75" y="164"/>
                  </a:cubicBezTo>
                  <a:lnTo>
                    <a:pt x="247" y="334"/>
                  </a:lnTo>
                  <a:cubicBezTo>
                    <a:pt x="268" y="357"/>
                    <a:pt x="291" y="366"/>
                    <a:pt x="314" y="366"/>
                  </a:cubicBezTo>
                  <a:cubicBezTo>
                    <a:pt x="385" y="366"/>
                    <a:pt x="447" y="271"/>
                    <a:pt x="375" y="206"/>
                  </a:cubicBezTo>
                  <a:lnTo>
                    <a:pt x="205" y="34"/>
                  </a:lnTo>
                  <a:cubicBezTo>
                    <a:pt x="184" y="11"/>
                    <a:pt x="160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937;p59">
              <a:extLst>
                <a:ext uri="{FF2B5EF4-FFF2-40B4-BE49-F238E27FC236}">
                  <a16:creationId xmlns:a16="http://schemas.microsoft.com/office/drawing/2014/main" id="{46A1F7D9-D969-4582-BB09-D019FBFC4130}"/>
                </a:ext>
              </a:extLst>
            </p:cNvPr>
            <p:cNvSpPr/>
            <p:nvPr/>
          </p:nvSpPr>
          <p:spPr>
            <a:xfrm>
              <a:off x="6765200" y="3115600"/>
              <a:ext cx="3125" cy="6150"/>
            </a:xfrm>
            <a:custGeom>
              <a:avLst/>
              <a:gdLst/>
              <a:ahLst/>
              <a:cxnLst/>
              <a:rect l="l" t="t" r="r" b="b"/>
              <a:pathLst>
                <a:path w="125" h="246" extrusionOk="0">
                  <a:moveTo>
                    <a:pt x="41" y="1"/>
                  </a:moveTo>
                  <a:cubicBezTo>
                    <a:pt x="28" y="81"/>
                    <a:pt x="14" y="163"/>
                    <a:pt x="1" y="246"/>
                  </a:cubicBezTo>
                  <a:lnTo>
                    <a:pt x="90" y="154"/>
                  </a:lnTo>
                  <a:cubicBezTo>
                    <a:pt x="125" y="118"/>
                    <a:pt x="125" y="61"/>
                    <a:pt x="90" y="25"/>
                  </a:cubicBezTo>
                  <a:cubicBezTo>
                    <a:pt x="77" y="12"/>
                    <a:pt x="59" y="3"/>
                    <a:pt x="41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938;p59">
              <a:extLst>
                <a:ext uri="{FF2B5EF4-FFF2-40B4-BE49-F238E27FC236}">
                  <a16:creationId xmlns:a16="http://schemas.microsoft.com/office/drawing/2014/main" id="{B854A512-5525-4E3F-B704-B4FF3EEF8B75}"/>
                </a:ext>
              </a:extLst>
            </p:cNvPr>
            <p:cNvSpPr/>
            <p:nvPr/>
          </p:nvSpPr>
          <p:spPr>
            <a:xfrm>
              <a:off x="6763025" y="3129075"/>
              <a:ext cx="4775" cy="6875"/>
            </a:xfrm>
            <a:custGeom>
              <a:avLst/>
              <a:gdLst/>
              <a:ahLst/>
              <a:cxnLst/>
              <a:rect l="l" t="t" r="r" b="b"/>
              <a:pathLst>
                <a:path w="191" h="275" extrusionOk="0">
                  <a:moveTo>
                    <a:pt x="37" y="1"/>
                  </a:moveTo>
                  <a:cubicBezTo>
                    <a:pt x="24" y="76"/>
                    <a:pt x="13" y="149"/>
                    <a:pt x="0" y="222"/>
                  </a:cubicBezTo>
                  <a:lnTo>
                    <a:pt x="26" y="248"/>
                  </a:lnTo>
                  <a:cubicBezTo>
                    <a:pt x="44" y="266"/>
                    <a:pt x="67" y="275"/>
                    <a:pt x="90" y="275"/>
                  </a:cubicBezTo>
                  <a:cubicBezTo>
                    <a:pt x="114" y="275"/>
                    <a:pt x="137" y="266"/>
                    <a:pt x="155" y="248"/>
                  </a:cubicBezTo>
                  <a:cubicBezTo>
                    <a:pt x="190" y="213"/>
                    <a:pt x="190" y="154"/>
                    <a:pt x="155" y="120"/>
                  </a:cubicBezTo>
                  <a:lnTo>
                    <a:pt x="37" y="1"/>
                  </a:ln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939;p59">
              <a:extLst>
                <a:ext uri="{FF2B5EF4-FFF2-40B4-BE49-F238E27FC236}">
                  <a16:creationId xmlns:a16="http://schemas.microsoft.com/office/drawing/2014/main" id="{E5A3D1F5-AE95-43EC-8010-0EC1391CF9DE}"/>
                </a:ext>
              </a:extLst>
            </p:cNvPr>
            <p:cNvSpPr/>
            <p:nvPr/>
          </p:nvSpPr>
          <p:spPr>
            <a:xfrm>
              <a:off x="6790550" y="3127500"/>
              <a:ext cx="10300" cy="9025"/>
            </a:xfrm>
            <a:custGeom>
              <a:avLst/>
              <a:gdLst/>
              <a:ahLst/>
              <a:cxnLst/>
              <a:rect l="l" t="t" r="r" b="b"/>
              <a:pathLst>
                <a:path w="412" h="361" extrusionOk="0">
                  <a:moveTo>
                    <a:pt x="276" y="0"/>
                  </a:moveTo>
                  <a:cubicBezTo>
                    <a:pt x="252" y="0"/>
                    <a:pt x="228" y="10"/>
                    <a:pt x="207" y="35"/>
                  </a:cubicBezTo>
                  <a:lnTo>
                    <a:pt x="37" y="205"/>
                  </a:lnTo>
                  <a:cubicBezTo>
                    <a:pt x="1" y="241"/>
                    <a:pt x="1" y="298"/>
                    <a:pt x="37" y="334"/>
                  </a:cubicBezTo>
                  <a:cubicBezTo>
                    <a:pt x="55" y="352"/>
                    <a:pt x="78" y="360"/>
                    <a:pt x="101" y="360"/>
                  </a:cubicBezTo>
                  <a:cubicBezTo>
                    <a:pt x="125" y="360"/>
                    <a:pt x="148" y="352"/>
                    <a:pt x="165" y="334"/>
                  </a:cubicBezTo>
                  <a:lnTo>
                    <a:pt x="337" y="163"/>
                  </a:lnTo>
                  <a:cubicBezTo>
                    <a:pt x="412" y="98"/>
                    <a:pt x="348" y="0"/>
                    <a:pt x="27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940;p59">
              <a:extLst>
                <a:ext uri="{FF2B5EF4-FFF2-40B4-BE49-F238E27FC236}">
                  <a16:creationId xmlns:a16="http://schemas.microsoft.com/office/drawing/2014/main" id="{F1315E60-9162-4FB5-A358-99B8D579128F}"/>
                </a:ext>
              </a:extLst>
            </p:cNvPr>
            <p:cNvSpPr/>
            <p:nvPr/>
          </p:nvSpPr>
          <p:spPr>
            <a:xfrm>
              <a:off x="6802700" y="3115600"/>
              <a:ext cx="9875" cy="8775"/>
            </a:xfrm>
            <a:custGeom>
              <a:avLst/>
              <a:gdLst/>
              <a:ahLst/>
              <a:cxnLst/>
              <a:rect l="l" t="t" r="r" b="b"/>
              <a:pathLst>
                <a:path w="395" h="351" extrusionOk="0">
                  <a:moveTo>
                    <a:pt x="267" y="1"/>
                  </a:moveTo>
                  <a:cubicBezTo>
                    <a:pt x="247" y="1"/>
                    <a:pt x="226" y="8"/>
                    <a:pt x="207" y="25"/>
                  </a:cubicBezTo>
                  <a:lnTo>
                    <a:pt x="36" y="195"/>
                  </a:lnTo>
                  <a:cubicBezTo>
                    <a:pt x="1" y="231"/>
                    <a:pt x="1" y="288"/>
                    <a:pt x="36" y="324"/>
                  </a:cubicBezTo>
                  <a:cubicBezTo>
                    <a:pt x="54" y="342"/>
                    <a:pt x="77" y="350"/>
                    <a:pt x="100" y="350"/>
                  </a:cubicBezTo>
                  <a:cubicBezTo>
                    <a:pt x="124" y="350"/>
                    <a:pt x="147" y="342"/>
                    <a:pt x="165" y="324"/>
                  </a:cubicBezTo>
                  <a:lnTo>
                    <a:pt x="335" y="154"/>
                  </a:lnTo>
                  <a:cubicBezTo>
                    <a:pt x="395" y="88"/>
                    <a:pt x="336" y="1"/>
                    <a:pt x="26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941;p59">
              <a:extLst>
                <a:ext uri="{FF2B5EF4-FFF2-40B4-BE49-F238E27FC236}">
                  <a16:creationId xmlns:a16="http://schemas.microsoft.com/office/drawing/2014/main" id="{43E6DE02-1566-4B00-9CF0-2F2FFB7C180E}"/>
                </a:ext>
              </a:extLst>
            </p:cNvPr>
            <p:cNvSpPr/>
            <p:nvPr/>
          </p:nvSpPr>
          <p:spPr>
            <a:xfrm>
              <a:off x="6801500" y="312715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0" y="0"/>
                  </a:moveTo>
                  <a:cubicBezTo>
                    <a:pt x="60" y="0"/>
                    <a:pt x="1" y="88"/>
                    <a:pt x="62" y="155"/>
                  </a:cubicBezTo>
                  <a:lnTo>
                    <a:pt x="232" y="325"/>
                  </a:lnTo>
                  <a:cubicBezTo>
                    <a:pt x="252" y="348"/>
                    <a:pt x="276" y="358"/>
                    <a:pt x="300" y="358"/>
                  </a:cubicBezTo>
                  <a:cubicBezTo>
                    <a:pt x="372" y="358"/>
                    <a:pt x="435" y="262"/>
                    <a:pt x="361" y="197"/>
                  </a:cubicBezTo>
                  <a:lnTo>
                    <a:pt x="191" y="25"/>
                  </a:lnTo>
                  <a:cubicBezTo>
                    <a:pt x="172" y="8"/>
                    <a:pt x="151" y="0"/>
                    <a:pt x="130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942;p59">
              <a:extLst>
                <a:ext uri="{FF2B5EF4-FFF2-40B4-BE49-F238E27FC236}">
                  <a16:creationId xmlns:a16="http://schemas.microsoft.com/office/drawing/2014/main" id="{2FDF0BE4-C905-43A4-9F8D-D1C0384E91F1}"/>
                </a:ext>
              </a:extLst>
            </p:cNvPr>
            <p:cNvSpPr/>
            <p:nvPr/>
          </p:nvSpPr>
          <p:spPr>
            <a:xfrm>
              <a:off x="6790575" y="3116150"/>
              <a:ext cx="10475" cy="8750"/>
            </a:xfrm>
            <a:custGeom>
              <a:avLst/>
              <a:gdLst/>
              <a:ahLst/>
              <a:cxnLst/>
              <a:rect l="l" t="t" r="r" b="b"/>
              <a:pathLst>
                <a:path w="419" h="350" extrusionOk="0">
                  <a:moveTo>
                    <a:pt x="128" y="1"/>
                  </a:moveTo>
                  <a:cubicBezTo>
                    <a:pt x="59" y="1"/>
                    <a:pt x="0" y="87"/>
                    <a:pt x="58" y="154"/>
                  </a:cubicBezTo>
                  <a:lnTo>
                    <a:pt x="228" y="324"/>
                  </a:lnTo>
                  <a:cubicBezTo>
                    <a:pt x="248" y="342"/>
                    <a:pt x="269" y="350"/>
                    <a:pt x="290" y="350"/>
                  </a:cubicBezTo>
                  <a:cubicBezTo>
                    <a:pt x="359" y="350"/>
                    <a:pt x="419" y="263"/>
                    <a:pt x="358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943;p59">
              <a:extLst>
                <a:ext uri="{FF2B5EF4-FFF2-40B4-BE49-F238E27FC236}">
                  <a16:creationId xmlns:a16="http://schemas.microsoft.com/office/drawing/2014/main" id="{60BA57E6-AC22-4DBD-A615-160370CC4902}"/>
                </a:ext>
              </a:extLst>
            </p:cNvPr>
            <p:cNvSpPr/>
            <p:nvPr/>
          </p:nvSpPr>
          <p:spPr>
            <a:xfrm>
              <a:off x="6834225" y="3127500"/>
              <a:ext cx="10300" cy="9025"/>
            </a:xfrm>
            <a:custGeom>
              <a:avLst/>
              <a:gdLst/>
              <a:ahLst/>
              <a:cxnLst/>
              <a:rect l="l" t="t" r="r" b="b"/>
              <a:pathLst>
                <a:path w="412" h="361" extrusionOk="0">
                  <a:moveTo>
                    <a:pt x="276" y="0"/>
                  </a:moveTo>
                  <a:cubicBezTo>
                    <a:pt x="252" y="0"/>
                    <a:pt x="228" y="10"/>
                    <a:pt x="207" y="35"/>
                  </a:cubicBezTo>
                  <a:lnTo>
                    <a:pt x="37" y="205"/>
                  </a:lnTo>
                  <a:cubicBezTo>
                    <a:pt x="1" y="241"/>
                    <a:pt x="1" y="298"/>
                    <a:pt x="37" y="334"/>
                  </a:cubicBezTo>
                  <a:cubicBezTo>
                    <a:pt x="55" y="352"/>
                    <a:pt x="78" y="360"/>
                    <a:pt x="101" y="360"/>
                  </a:cubicBezTo>
                  <a:cubicBezTo>
                    <a:pt x="125" y="360"/>
                    <a:pt x="148" y="352"/>
                    <a:pt x="165" y="334"/>
                  </a:cubicBezTo>
                  <a:lnTo>
                    <a:pt x="337" y="163"/>
                  </a:lnTo>
                  <a:cubicBezTo>
                    <a:pt x="412" y="98"/>
                    <a:pt x="348" y="0"/>
                    <a:pt x="27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944;p59">
              <a:extLst>
                <a:ext uri="{FF2B5EF4-FFF2-40B4-BE49-F238E27FC236}">
                  <a16:creationId xmlns:a16="http://schemas.microsoft.com/office/drawing/2014/main" id="{A3FA0F7E-A5FB-4D66-93B5-48BD8859B9C7}"/>
                </a:ext>
              </a:extLst>
            </p:cNvPr>
            <p:cNvSpPr/>
            <p:nvPr/>
          </p:nvSpPr>
          <p:spPr>
            <a:xfrm>
              <a:off x="6846325" y="3115600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67" y="1"/>
                  </a:moveTo>
                  <a:cubicBezTo>
                    <a:pt x="247" y="1"/>
                    <a:pt x="227" y="8"/>
                    <a:pt x="207" y="25"/>
                  </a:cubicBezTo>
                  <a:lnTo>
                    <a:pt x="37" y="195"/>
                  </a:lnTo>
                  <a:cubicBezTo>
                    <a:pt x="1" y="231"/>
                    <a:pt x="1" y="288"/>
                    <a:pt x="37" y="324"/>
                  </a:cubicBezTo>
                  <a:cubicBezTo>
                    <a:pt x="55" y="342"/>
                    <a:pt x="78" y="350"/>
                    <a:pt x="101" y="350"/>
                  </a:cubicBezTo>
                  <a:cubicBezTo>
                    <a:pt x="125" y="350"/>
                    <a:pt x="148" y="342"/>
                    <a:pt x="165" y="324"/>
                  </a:cubicBezTo>
                  <a:lnTo>
                    <a:pt x="337" y="154"/>
                  </a:lnTo>
                  <a:cubicBezTo>
                    <a:pt x="395" y="88"/>
                    <a:pt x="337" y="1"/>
                    <a:pt x="26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945;p59">
              <a:extLst>
                <a:ext uri="{FF2B5EF4-FFF2-40B4-BE49-F238E27FC236}">
                  <a16:creationId xmlns:a16="http://schemas.microsoft.com/office/drawing/2014/main" id="{44B9D578-A621-4062-9CC9-AB8322A99163}"/>
                </a:ext>
              </a:extLst>
            </p:cNvPr>
            <p:cNvSpPr/>
            <p:nvPr/>
          </p:nvSpPr>
          <p:spPr>
            <a:xfrm>
              <a:off x="6845175" y="3127150"/>
              <a:ext cx="10800" cy="8925"/>
            </a:xfrm>
            <a:custGeom>
              <a:avLst/>
              <a:gdLst/>
              <a:ahLst/>
              <a:cxnLst/>
              <a:rect l="l" t="t" r="r" b="b"/>
              <a:pathLst>
                <a:path w="432" h="357" extrusionOk="0">
                  <a:moveTo>
                    <a:pt x="129" y="0"/>
                  </a:moveTo>
                  <a:cubicBezTo>
                    <a:pt x="59" y="0"/>
                    <a:pt x="0" y="88"/>
                    <a:pt x="60" y="155"/>
                  </a:cubicBezTo>
                  <a:lnTo>
                    <a:pt x="232" y="325"/>
                  </a:lnTo>
                  <a:cubicBezTo>
                    <a:pt x="252" y="347"/>
                    <a:pt x="276" y="357"/>
                    <a:pt x="298" y="357"/>
                  </a:cubicBezTo>
                  <a:cubicBezTo>
                    <a:pt x="370" y="357"/>
                    <a:pt x="432" y="262"/>
                    <a:pt x="359" y="197"/>
                  </a:cubicBezTo>
                  <a:lnTo>
                    <a:pt x="189" y="25"/>
                  </a:lnTo>
                  <a:cubicBezTo>
                    <a:pt x="170" y="8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946;p59">
              <a:extLst>
                <a:ext uri="{FF2B5EF4-FFF2-40B4-BE49-F238E27FC236}">
                  <a16:creationId xmlns:a16="http://schemas.microsoft.com/office/drawing/2014/main" id="{F82E3725-1A4C-45AC-B4BE-2CD7260FB6D2}"/>
                </a:ext>
              </a:extLst>
            </p:cNvPr>
            <p:cNvSpPr/>
            <p:nvPr/>
          </p:nvSpPr>
          <p:spPr>
            <a:xfrm>
              <a:off x="6833825" y="3115950"/>
              <a:ext cx="10850" cy="8950"/>
            </a:xfrm>
            <a:custGeom>
              <a:avLst/>
              <a:gdLst/>
              <a:ahLst/>
              <a:cxnLst/>
              <a:rect l="l" t="t" r="r" b="b"/>
              <a:pathLst>
                <a:path w="434" h="358" extrusionOk="0">
                  <a:moveTo>
                    <a:pt x="137" y="1"/>
                  </a:moveTo>
                  <a:cubicBezTo>
                    <a:pt x="64" y="1"/>
                    <a:pt x="1" y="97"/>
                    <a:pt x="73" y="162"/>
                  </a:cubicBezTo>
                  <a:lnTo>
                    <a:pt x="245" y="332"/>
                  </a:lnTo>
                  <a:cubicBezTo>
                    <a:pt x="265" y="350"/>
                    <a:pt x="286" y="358"/>
                    <a:pt x="306" y="358"/>
                  </a:cubicBezTo>
                  <a:cubicBezTo>
                    <a:pt x="376" y="358"/>
                    <a:pt x="434" y="271"/>
                    <a:pt x="373" y="204"/>
                  </a:cubicBezTo>
                  <a:lnTo>
                    <a:pt x="203" y="33"/>
                  </a:lnTo>
                  <a:cubicBezTo>
                    <a:pt x="183" y="10"/>
                    <a:pt x="159" y="1"/>
                    <a:pt x="13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947;p59">
              <a:extLst>
                <a:ext uri="{FF2B5EF4-FFF2-40B4-BE49-F238E27FC236}">
                  <a16:creationId xmlns:a16="http://schemas.microsoft.com/office/drawing/2014/main" id="{C7646266-0469-445C-8BAA-4331444EDFB6}"/>
                </a:ext>
              </a:extLst>
            </p:cNvPr>
            <p:cNvSpPr/>
            <p:nvPr/>
          </p:nvSpPr>
          <p:spPr>
            <a:xfrm>
              <a:off x="6877850" y="3127500"/>
              <a:ext cx="10300" cy="9025"/>
            </a:xfrm>
            <a:custGeom>
              <a:avLst/>
              <a:gdLst/>
              <a:ahLst/>
              <a:cxnLst/>
              <a:rect l="l" t="t" r="r" b="b"/>
              <a:pathLst>
                <a:path w="412" h="361" extrusionOk="0">
                  <a:moveTo>
                    <a:pt x="276" y="0"/>
                  </a:moveTo>
                  <a:cubicBezTo>
                    <a:pt x="252" y="0"/>
                    <a:pt x="228" y="10"/>
                    <a:pt x="207" y="35"/>
                  </a:cubicBezTo>
                  <a:lnTo>
                    <a:pt x="35" y="205"/>
                  </a:lnTo>
                  <a:cubicBezTo>
                    <a:pt x="1" y="241"/>
                    <a:pt x="1" y="298"/>
                    <a:pt x="35" y="334"/>
                  </a:cubicBezTo>
                  <a:cubicBezTo>
                    <a:pt x="54" y="352"/>
                    <a:pt x="77" y="360"/>
                    <a:pt x="100" y="360"/>
                  </a:cubicBezTo>
                  <a:cubicBezTo>
                    <a:pt x="124" y="360"/>
                    <a:pt x="147" y="352"/>
                    <a:pt x="165" y="334"/>
                  </a:cubicBezTo>
                  <a:lnTo>
                    <a:pt x="335" y="163"/>
                  </a:lnTo>
                  <a:cubicBezTo>
                    <a:pt x="411" y="98"/>
                    <a:pt x="348" y="0"/>
                    <a:pt x="27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948;p59">
              <a:extLst>
                <a:ext uri="{FF2B5EF4-FFF2-40B4-BE49-F238E27FC236}">
                  <a16:creationId xmlns:a16="http://schemas.microsoft.com/office/drawing/2014/main" id="{647F90DA-A14D-4792-A02F-AC71829C864E}"/>
                </a:ext>
              </a:extLst>
            </p:cNvPr>
            <p:cNvSpPr/>
            <p:nvPr/>
          </p:nvSpPr>
          <p:spPr>
            <a:xfrm>
              <a:off x="6890000" y="3115600"/>
              <a:ext cx="9850" cy="8775"/>
            </a:xfrm>
            <a:custGeom>
              <a:avLst/>
              <a:gdLst/>
              <a:ahLst/>
              <a:cxnLst/>
              <a:rect l="l" t="t" r="r" b="b"/>
              <a:pathLst>
                <a:path w="394" h="351" extrusionOk="0">
                  <a:moveTo>
                    <a:pt x="266" y="1"/>
                  </a:moveTo>
                  <a:cubicBezTo>
                    <a:pt x="246" y="1"/>
                    <a:pt x="226" y="8"/>
                    <a:pt x="207" y="25"/>
                  </a:cubicBezTo>
                  <a:lnTo>
                    <a:pt x="36" y="195"/>
                  </a:lnTo>
                  <a:cubicBezTo>
                    <a:pt x="1" y="231"/>
                    <a:pt x="1" y="288"/>
                    <a:pt x="36" y="324"/>
                  </a:cubicBezTo>
                  <a:cubicBezTo>
                    <a:pt x="54" y="342"/>
                    <a:pt x="77" y="350"/>
                    <a:pt x="100" y="350"/>
                  </a:cubicBezTo>
                  <a:cubicBezTo>
                    <a:pt x="124" y="350"/>
                    <a:pt x="147" y="342"/>
                    <a:pt x="165" y="324"/>
                  </a:cubicBezTo>
                  <a:lnTo>
                    <a:pt x="335" y="154"/>
                  </a:lnTo>
                  <a:cubicBezTo>
                    <a:pt x="393" y="88"/>
                    <a:pt x="335" y="1"/>
                    <a:pt x="26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949;p59">
              <a:extLst>
                <a:ext uri="{FF2B5EF4-FFF2-40B4-BE49-F238E27FC236}">
                  <a16:creationId xmlns:a16="http://schemas.microsoft.com/office/drawing/2014/main" id="{5F5E7C85-46DD-4811-BF10-B8E5216CEE87}"/>
                </a:ext>
              </a:extLst>
            </p:cNvPr>
            <p:cNvSpPr/>
            <p:nvPr/>
          </p:nvSpPr>
          <p:spPr>
            <a:xfrm>
              <a:off x="6888800" y="3127150"/>
              <a:ext cx="10850" cy="8925"/>
            </a:xfrm>
            <a:custGeom>
              <a:avLst/>
              <a:gdLst/>
              <a:ahLst/>
              <a:cxnLst/>
              <a:rect l="l" t="t" r="r" b="b"/>
              <a:pathLst>
                <a:path w="434" h="357" extrusionOk="0">
                  <a:moveTo>
                    <a:pt x="129" y="0"/>
                  </a:moveTo>
                  <a:cubicBezTo>
                    <a:pt x="60" y="0"/>
                    <a:pt x="1" y="88"/>
                    <a:pt x="62" y="155"/>
                  </a:cubicBezTo>
                  <a:lnTo>
                    <a:pt x="232" y="325"/>
                  </a:lnTo>
                  <a:cubicBezTo>
                    <a:pt x="252" y="347"/>
                    <a:pt x="276" y="357"/>
                    <a:pt x="299" y="357"/>
                  </a:cubicBezTo>
                  <a:cubicBezTo>
                    <a:pt x="371" y="357"/>
                    <a:pt x="434" y="262"/>
                    <a:pt x="361" y="197"/>
                  </a:cubicBezTo>
                  <a:lnTo>
                    <a:pt x="190" y="25"/>
                  </a:lnTo>
                  <a:cubicBezTo>
                    <a:pt x="170" y="8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950;p59">
              <a:extLst>
                <a:ext uri="{FF2B5EF4-FFF2-40B4-BE49-F238E27FC236}">
                  <a16:creationId xmlns:a16="http://schemas.microsoft.com/office/drawing/2014/main" id="{3F1C7B74-CC37-451F-A408-BEB86260D27F}"/>
                </a:ext>
              </a:extLst>
            </p:cNvPr>
            <p:cNvSpPr/>
            <p:nvPr/>
          </p:nvSpPr>
          <p:spPr>
            <a:xfrm>
              <a:off x="6877825" y="3116150"/>
              <a:ext cx="10500" cy="8750"/>
            </a:xfrm>
            <a:custGeom>
              <a:avLst/>
              <a:gdLst/>
              <a:ahLst/>
              <a:cxnLst/>
              <a:rect l="l" t="t" r="r" b="b"/>
              <a:pathLst>
                <a:path w="420" h="350" extrusionOk="0">
                  <a:moveTo>
                    <a:pt x="129" y="1"/>
                  </a:moveTo>
                  <a:cubicBezTo>
                    <a:pt x="59" y="1"/>
                    <a:pt x="1" y="87"/>
                    <a:pt x="60" y="154"/>
                  </a:cubicBezTo>
                  <a:lnTo>
                    <a:pt x="230" y="324"/>
                  </a:lnTo>
                  <a:cubicBezTo>
                    <a:pt x="250" y="342"/>
                    <a:pt x="271" y="350"/>
                    <a:pt x="291" y="350"/>
                  </a:cubicBezTo>
                  <a:cubicBezTo>
                    <a:pt x="361" y="350"/>
                    <a:pt x="419" y="263"/>
                    <a:pt x="360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951;p59">
              <a:extLst>
                <a:ext uri="{FF2B5EF4-FFF2-40B4-BE49-F238E27FC236}">
                  <a16:creationId xmlns:a16="http://schemas.microsoft.com/office/drawing/2014/main" id="{BEC743C3-C6D6-4F77-84DB-31CF4E3773F6}"/>
                </a:ext>
              </a:extLst>
            </p:cNvPr>
            <p:cNvSpPr/>
            <p:nvPr/>
          </p:nvSpPr>
          <p:spPr>
            <a:xfrm>
              <a:off x="6921475" y="3127500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5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7" y="205"/>
                  </a:lnTo>
                  <a:cubicBezTo>
                    <a:pt x="1" y="241"/>
                    <a:pt x="1" y="298"/>
                    <a:pt x="37" y="334"/>
                  </a:cubicBezTo>
                  <a:cubicBezTo>
                    <a:pt x="55" y="352"/>
                    <a:pt x="78" y="360"/>
                    <a:pt x="101" y="360"/>
                  </a:cubicBezTo>
                  <a:cubicBezTo>
                    <a:pt x="125" y="360"/>
                    <a:pt x="148" y="352"/>
                    <a:pt x="165" y="334"/>
                  </a:cubicBezTo>
                  <a:lnTo>
                    <a:pt x="337" y="163"/>
                  </a:lnTo>
                  <a:cubicBezTo>
                    <a:pt x="410" y="97"/>
                    <a:pt x="347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952;p59">
              <a:extLst>
                <a:ext uri="{FF2B5EF4-FFF2-40B4-BE49-F238E27FC236}">
                  <a16:creationId xmlns:a16="http://schemas.microsoft.com/office/drawing/2014/main" id="{821CB78E-B361-4811-A880-FB0F5466BB09}"/>
                </a:ext>
              </a:extLst>
            </p:cNvPr>
            <p:cNvSpPr/>
            <p:nvPr/>
          </p:nvSpPr>
          <p:spPr>
            <a:xfrm>
              <a:off x="6933625" y="3115600"/>
              <a:ext cx="9900" cy="8775"/>
            </a:xfrm>
            <a:custGeom>
              <a:avLst/>
              <a:gdLst/>
              <a:ahLst/>
              <a:cxnLst/>
              <a:rect l="l" t="t" r="r" b="b"/>
              <a:pathLst>
                <a:path w="396" h="351" extrusionOk="0">
                  <a:moveTo>
                    <a:pt x="267" y="1"/>
                  </a:moveTo>
                  <a:cubicBezTo>
                    <a:pt x="247" y="1"/>
                    <a:pt x="226" y="8"/>
                    <a:pt x="207" y="25"/>
                  </a:cubicBezTo>
                  <a:lnTo>
                    <a:pt x="36" y="195"/>
                  </a:lnTo>
                  <a:cubicBezTo>
                    <a:pt x="1" y="231"/>
                    <a:pt x="1" y="288"/>
                    <a:pt x="36" y="324"/>
                  </a:cubicBezTo>
                  <a:cubicBezTo>
                    <a:pt x="54" y="342"/>
                    <a:pt x="77" y="350"/>
                    <a:pt x="100" y="350"/>
                  </a:cubicBezTo>
                  <a:cubicBezTo>
                    <a:pt x="124" y="350"/>
                    <a:pt x="147" y="342"/>
                    <a:pt x="165" y="324"/>
                  </a:cubicBezTo>
                  <a:lnTo>
                    <a:pt x="337" y="154"/>
                  </a:lnTo>
                  <a:cubicBezTo>
                    <a:pt x="395" y="88"/>
                    <a:pt x="336" y="1"/>
                    <a:pt x="267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953;p59">
              <a:extLst>
                <a:ext uri="{FF2B5EF4-FFF2-40B4-BE49-F238E27FC236}">
                  <a16:creationId xmlns:a16="http://schemas.microsoft.com/office/drawing/2014/main" id="{892B41B5-E173-4CD6-AEC0-6D22C6DA4BA7}"/>
                </a:ext>
              </a:extLst>
            </p:cNvPr>
            <p:cNvSpPr/>
            <p:nvPr/>
          </p:nvSpPr>
          <p:spPr>
            <a:xfrm>
              <a:off x="6932425" y="3127150"/>
              <a:ext cx="10550" cy="8750"/>
            </a:xfrm>
            <a:custGeom>
              <a:avLst/>
              <a:gdLst/>
              <a:ahLst/>
              <a:cxnLst/>
              <a:rect l="l" t="t" r="r" b="b"/>
              <a:pathLst>
                <a:path w="422" h="350" extrusionOk="0">
                  <a:moveTo>
                    <a:pt x="131" y="0"/>
                  </a:moveTo>
                  <a:cubicBezTo>
                    <a:pt x="61" y="0"/>
                    <a:pt x="1" y="88"/>
                    <a:pt x="62" y="155"/>
                  </a:cubicBezTo>
                  <a:lnTo>
                    <a:pt x="233" y="325"/>
                  </a:lnTo>
                  <a:cubicBezTo>
                    <a:pt x="253" y="342"/>
                    <a:pt x="274" y="350"/>
                    <a:pt x="295" y="350"/>
                  </a:cubicBezTo>
                  <a:cubicBezTo>
                    <a:pt x="364" y="350"/>
                    <a:pt x="422" y="263"/>
                    <a:pt x="361" y="197"/>
                  </a:cubicBezTo>
                  <a:lnTo>
                    <a:pt x="191" y="25"/>
                  </a:lnTo>
                  <a:cubicBezTo>
                    <a:pt x="172" y="8"/>
                    <a:pt x="151" y="0"/>
                    <a:pt x="131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954;p59">
              <a:extLst>
                <a:ext uri="{FF2B5EF4-FFF2-40B4-BE49-F238E27FC236}">
                  <a16:creationId xmlns:a16="http://schemas.microsoft.com/office/drawing/2014/main" id="{818EEC96-1974-4989-BFC8-E2C2CA7FDE70}"/>
                </a:ext>
              </a:extLst>
            </p:cNvPr>
            <p:cNvSpPr/>
            <p:nvPr/>
          </p:nvSpPr>
          <p:spPr>
            <a:xfrm>
              <a:off x="6921500" y="3116150"/>
              <a:ext cx="10475" cy="8750"/>
            </a:xfrm>
            <a:custGeom>
              <a:avLst/>
              <a:gdLst/>
              <a:ahLst/>
              <a:cxnLst/>
              <a:rect l="l" t="t" r="r" b="b"/>
              <a:pathLst>
                <a:path w="419" h="350" extrusionOk="0">
                  <a:moveTo>
                    <a:pt x="128" y="1"/>
                  </a:moveTo>
                  <a:cubicBezTo>
                    <a:pt x="59" y="1"/>
                    <a:pt x="0" y="87"/>
                    <a:pt x="58" y="154"/>
                  </a:cubicBezTo>
                  <a:lnTo>
                    <a:pt x="230" y="324"/>
                  </a:lnTo>
                  <a:cubicBezTo>
                    <a:pt x="250" y="342"/>
                    <a:pt x="271" y="350"/>
                    <a:pt x="291" y="350"/>
                  </a:cubicBezTo>
                  <a:cubicBezTo>
                    <a:pt x="361" y="350"/>
                    <a:pt x="419" y="263"/>
                    <a:pt x="358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955;p59">
              <a:extLst>
                <a:ext uri="{FF2B5EF4-FFF2-40B4-BE49-F238E27FC236}">
                  <a16:creationId xmlns:a16="http://schemas.microsoft.com/office/drawing/2014/main" id="{0D84595E-27D7-456D-B67D-CA52E1E2FE8C}"/>
                </a:ext>
              </a:extLst>
            </p:cNvPr>
            <p:cNvSpPr/>
            <p:nvPr/>
          </p:nvSpPr>
          <p:spPr>
            <a:xfrm>
              <a:off x="6965150" y="3127500"/>
              <a:ext cx="10250" cy="9025"/>
            </a:xfrm>
            <a:custGeom>
              <a:avLst/>
              <a:gdLst/>
              <a:ahLst/>
              <a:cxnLst/>
              <a:rect l="l" t="t" r="r" b="b"/>
              <a:pathLst>
                <a:path w="410" h="361" extrusionOk="0">
                  <a:moveTo>
                    <a:pt x="274" y="1"/>
                  </a:moveTo>
                  <a:cubicBezTo>
                    <a:pt x="251" y="1"/>
                    <a:pt x="228" y="11"/>
                    <a:pt x="207" y="35"/>
                  </a:cubicBezTo>
                  <a:lnTo>
                    <a:pt x="35" y="205"/>
                  </a:lnTo>
                  <a:cubicBezTo>
                    <a:pt x="1" y="241"/>
                    <a:pt x="1" y="298"/>
                    <a:pt x="35" y="334"/>
                  </a:cubicBezTo>
                  <a:cubicBezTo>
                    <a:pt x="54" y="352"/>
                    <a:pt x="77" y="360"/>
                    <a:pt x="100" y="360"/>
                  </a:cubicBezTo>
                  <a:cubicBezTo>
                    <a:pt x="124" y="360"/>
                    <a:pt x="147" y="352"/>
                    <a:pt x="165" y="334"/>
                  </a:cubicBezTo>
                  <a:lnTo>
                    <a:pt x="335" y="163"/>
                  </a:lnTo>
                  <a:cubicBezTo>
                    <a:pt x="410" y="97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956;p59">
              <a:extLst>
                <a:ext uri="{FF2B5EF4-FFF2-40B4-BE49-F238E27FC236}">
                  <a16:creationId xmlns:a16="http://schemas.microsoft.com/office/drawing/2014/main" id="{62DB8538-2A6A-46D8-AC32-A93629D2E250}"/>
                </a:ext>
              </a:extLst>
            </p:cNvPr>
            <p:cNvSpPr/>
            <p:nvPr/>
          </p:nvSpPr>
          <p:spPr>
            <a:xfrm>
              <a:off x="6977250" y="3115375"/>
              <a:ext cx="10275" cy="9000"/>
            </a:xfrm>
            <a:custGeom>
              <a:avLst/>
              <a:gdLst/>
              <a:ahLst/>
              <a:cxnLst/>
              <a:rect l="l" t="t" r="r" b="b"/>
              <a:pathLst>
                <a:path w="411" h="360" extrusionOk="0">
                  <a:moveTo>
                    <a:pt x="274" y="1"/>
                  </a:moveTo>
                  <a:cubicBezTo>
                    <a:pt x="252" y="1"/>
                    <a:pt x="228" y="10"/>
                    <a:pt x="207" y="34"/>
                  </a:cubicBezTo>
                  <a:lnTo>
                    <a:pt x="37" y="204"/>
                  </a:lnTo>
                  <a:cubicBezTo>
                    <a:pt x="1" y="240"/>
                    <a:pt x="1" y="297"/>
                    <a:pt x="37" y="333"/>
                  </a:cubicBezTo>
                  <a:cubicBezTo>
                    <a:pt x="55" y="351"/>
                    <a:pt x="78" y="359"/>
                    <a:pt x="101" y="359"/>
                  </a:cubicBezTo>
                  <a:cubicBezTo>
                    <a:pt x="125" y="359"/>
                    <a:pt x="148" y="351"/>
                    <a:pt x="165" y="333"/>
                  </a:cubicBezTo>
                  <a:lnTo>
                    <a:pt x="337" y="163"/>
                  </a:lnTo>
                  <a:cubicBezTo>
                    <a:pt x="411" y="98"/>
                    <a:pt x="347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957;p59">
              <a:extLst>
                <a:ext uri="{FF2B5EF4-FFF2-40B4-BE49-F238E27FC236}">
                  <a16:creationId xmlns:a16="http://schemas.microsoft.com/office/drawing/2014/main" id="{0B96AAE9-B36C-4247-8999-ACB3EC708FAA}"/>
                </a:ext>
              </a:extLst>
            </p:cNvPr>
            <p:cNvSpPr/>
            <p:nvPr/>
          </p:nvSpPr>
          <p:spPr>
            <a:xfrm>
              <a:off x="6976100" y="3127150"/>
              <a:ext cx="10525" cy="8750"/>
            </a:xfrm>
            <a:custGeom>
              <a:avLst/>
              <a:gdLst/>
              <a:ahLst/>
              <a:cxnLst/>
              <a:rect l="l" t="t" r="r" b="b"/>
              <a:pathLst>
                <a:path w="421" h="350" extrusionOk="0">
                  <a:moveTo>
                    <a:pt x="129" y="0"/>
                  </a:moveTo>
                  <a:cubicBezTo>
                    <a:pt x="59" y="0"/>
                    <a:pt x="0" y="88"/>
                    <a:pt x="60" y="155"/>
                  </a:cubicBezTo>
                  <a:lnTo>
                    <a:pt x="231" y="325"/>
                  </a:lnTo>
                  <a:cubicBezTo>
                    <a:pt x="251" y="342"/>
                    <a:pt x="272" y="350"/>
                    <a:pt x="293" y="350"/>
                  </a:cubicBezTo>
                  <a:cubicBezTo>
                    <a:pt x="362" y="350"/>
                    <a:pt x="420" y="263"/>
                    <a:pt x="361" y="197"/>
                  </a:cubicBezTo>
                  <a:lnTo>
                    <a:pt x="189" y="25"/>
                  </a:lnTo>
                  <a:cubicBezTo>
                    <a:pt x="170" y="8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958;p59">
              <a:extLst>
                <a:ext uri="{FF2B5EF4-FFF2-40B4-BE49-F238E27FC236}">
                  <a16:creationId xmlns:a16="http://schemas.microsoft.com/office/drawing/2014/main" id="{953DB345-DD07-4B61-B9AE-03AC387FF1C8}"/>
                </a:ext>
              </a:extLst>
            </p:cNvPr>
            <p:cNvSpPr/>
            <p:nvPr/>
          </p:nvSpPr>
          <p:spPr>
            <a:xfrm>
              <a:off x="6965125" y="3116150"/>
              <a:ext cx="10475" cy="8750"/>
            </a:xfrm>
            <a:custGeom>
              <a:avLst/>
              <a:gdLst/>
              <a:ahLst/>
              <a:cxnLst/>
              <a:rect l="l" t="t" r="r" b="b"/>
              <a:pathLst>
                <a:path w="419" h="350" extrusionOk="0">
                  <a:moveTo>
                    <a:pt x="128" y="1"/>
                  </a:moveTo>
                  <a:cubicBezTo>
                    <a:pt x="59" y="1"/>
                    <a:pt x="0" y="87"/>
                    <a:pt x="60" y="154"/>
                  </a:cubicBezTo>
                  <a:lnTo>
                    <a:pt x="230" y="324"/>
                  </a:lnTo>
                  <a:cubicBezTo>
                    <a:pt x="250" y="342"/>
                    <a:pt x="271" y="350"/>
                    <a:pt x="291" y="350"/>
                  </a:cubicBezTo>
                  <a:cubicBezTo>
                    <a:pt x="361" y="350"/>
                    <a:pt x="419" y="263"/>
                    <a:pt x="358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959;p59">
              <a:extLst>
                <a:ext uri="{FF2B5EF4-FFF2-40B4-BE49-F238E27FC236}">
                  <a16:creationId xmlns:a16="http://schemas.microsoft.com/office/drawing/2014/main" id="{DBF3F54B-9B95-4F40-AC8A-604E73147874}"/>
                </a:ext>
              </a:extLst>
            </p:cNvPr>
            <p:cNvSpPr/>
            <p:nvPr/>
          </p:nvSpPr>
          <p:spPr>
            <a:xfrm>
              <a:off x="7021150" y="3115400"/>
              <a:ext cx="9975" cy="6350"/>
            </a:xfrm>
            <a:custGeom>
              <a:avLst/>
              <a:gdLst/>
              <a:ahLst/>
              <a:cxnLst/>
              <a:rect l="l" t="t" r="r" b="b"/>
              <a:pathLst>
                <a:path w="399" h="254" extrusionOk="0">
                  <a:moveTo>
                    <a:pt x="265" y="0"/>
                  </a:moveTo>
                  <a:cubicBezTo>
                    <a:pt x="242" y="0"/>
                    <a:pt x="219" y="10"/>
                    <a:pt x="198" y="33"/>
                  </a:cubicBezTo>
                  <a:lnTo>
                    <a:pt x="26" y="203"/>
                  </a:lnTo>
                  <a:cubicBezTo>
                    <a:pt x="14" y="217"/>
                    <a:pt x="5" y="234"/>
                    <a:pt x="1" y="254"/>
                  </a:cubicBezTo>
                  <a:lnTo>
                    <a:pt x="255" y="234"/>
                  </a:lnTo>
                  <a:lnTo>
                    <a:pt x="326" y="162"/>
                  </a:lnTo>
                  <a:cubicBezTo>
                    <a:pt x="398" y="96"/>
                    <a:pt x="336" y="0"/>
                    <a:pt x="26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960;p59">
              <a:extLst>
                <a:ext uri="{FF2B5EF4-FFF2-40B4-BE49-F238E27FC236}">
                  <a16:creationId xmlns:a16="http://schemas.microsoft.com/office/drawing/2014/main" id="{03EEE87E-2C2B-4837-B754-A5AA6B81477D}"/>
                </a:ext>
              </a:extLst>
            </p:cNvPr>
            <p:cNvSpPr/>
            <p:nvPr/>
          </p:nvSpPr>
          <p:spPr>
            <a:xfrm>
              <a:off x="7008425" y="3115950"/>
              <a:ext cx="9875" cy="6450"/>
            </a:xfrm>
            <a:custGeom>
              <a:avLst/>
              <a:gdLst/>
              <a:ahLst/>
              <a:cxnLst/>
              <a:rect l="l" t="t" r="r" b="b"/>
              <a:pathLst>
                <a:path w="395" h="258" extrusionOk="0">
                  <a:moveTo>
                    <a:pt x="136" y="1"/>
                  </a:moveTo>
                  <a:cubicBezTo>
                    <a:pt x="63" y="1"/>
                    <a:pt x="1" y="97"/>
                    <a:pt x="73" y="162"/>
                  </a:cubicBezTo>
                  <a:lnTo>
                    <a:pt x="168" y="257"/>
                  </a:lnTo>
                  <a:lnTo>
                    <a:pt x="395" y="241"/>
                  </a:lnTo>
                  <a:cubicBezTo>
                    <a:pt x="391" y="226"/>
                    <a:pt x="382" y="213"/>
                    <a:pt x="373" y="204"/>
                  </a:cubicBezTo>
                  <a:lnTo>
                    <a:pt x="203" y="33"/>
                  </a:lnTo>
                  <a:cubicBezTo>
                    <a:pt x="182" y="10"/>
                    <a:pt x="158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961;p59">
              <a:extLst>
                <a:ext uri="{FF2B5EF4-FFF2-40B4-BE49-F238E27FC236}">
                  <a16:creationId xmlns:a16="http://schemas.microsoft.com/office/drawing/2014/main" id="{B7EF8813-3D30-4ADD-90D4-64D8A58FC3E1}"/>
                </a:ext>
              </a:extLst>
            </p:cNvPr>
            <p:cNvSpPr/>
            <p:nvPr/>
          </p:nvSpPr>
          <p:spPr>
            <a:xfrm>
              <a:off x="7067850" y="3115600"/>
              <a:ext cx="2900" cy="2550"/>
            </a:xfrm>
            <a:custGeom>
              <a:avLst/>
              <a:gdLst/>
              <a:ahLst/>
              <a:cxnLst/>
              <a:rect l="l" t="t" r="r" b="b"/>
              <a:pathLst>
                <a:path w="116" h="102" extrusionOk="0">
                  <a:moveTo>
                    <a:pt x="114" y="1"/>
                  </a:moveTo>
                  <a:cubicBezTo>
                    <a:pt x="99" y="6"/>
                    <a:pt x="86" y="14"/>
                    <a:pt x="75" y="25"/>
                  </a:cubicBezTo>
                  <a:lnTo>
                    <a:pt x="0" y="101"/>
                  </a:lnTo>
                  <a:lnTo>
                    <a:pt x="115" y="92"/>
                  </a:lnTo>
                  <a:cubicBezTo>
                    <a:pt x="115" y="61"/>
                    <a:pt x="115" y="32"/>
                    <a:pt x="11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962;p59">
              <a:extLst>
                <a:ext uri="{FF2B5EF4-FFF2-40B4-BE49-F238E27FC236}">
                  <a16:creationId xmlns:a16="http://schemas.microsoft.com/office/drawing/2014/main" id="{EE1A87CB-B77D-4300-BB33-BB42A46177CC}"/>
                </a:ext>
              </a:extLst>
            </p:cNvPr>
            <p:cNvSpPr/>
            <p:nvPr/>
          </p:nvSpPr>
          <p:spPr>
            <a:xfrm>
              <a:off x="7052700" y="3116100"/>
              <a:ext cx="6450" cy="3150"/>
            </a:xfrm>
            <a:custGeom>
              <a:avLst/>
              <a:gdLst/>
              <a:ahLst/>
              <a:cxnLst/>
              <a:rect l="l" t="t" r="r" b="b"/>
              <a:pathLst>
                <a:path w="258" h="126" extrusionOk="0">
                  <a:moveTo>
                    <a:pt x="112" y="0"/>
                  </a:moveTo>
                  <a:cubicBezTo>
                    <a:pt x="54" y="0"/>
                    <a:pt x="1" y="59"/>
                    <a:pt x="27" y="125"/>
                  </a:cubicBezTo>
                  <a:lnTo>
                    <a:pt x="257" y="109"/>
                  </a:lnTo>
                  <a:lnTo>
                    <a:pt x="177" y="28"/>
                  </a:lnTo>
                  <a:cubicBezTo>
                    <a:pt x="157" y="9"/>
                    <a:pt x="134" y="0"/>
                    <a:pt x="112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963;p59">
              <a:extLst>
                <a:ext uri="{FF2B5EF4-FFF2-40B4-BE49-F238E27FC236}">
                  <a16:creationId xmlns:a16="http://schemas.microsoft.com/office/drawing/2014/main" id="{582D1B0B-8A2F-418E-A4DD-39574FBD8C25}"/>
                </a:ext>
              </a:extLst>
            </p:cNvPr>
            <p:cNvSpPr/>
            <p:nvPr/>
          </p:nvSpPr>
          <p:spPr>
            <a:xfrm>
              <a:off x="6759350" y="3149125"/>
              <a:ext cx="9650" cy="8800"/>
            </a:xfrm>
            <a:custGeom>
              <a:avLst/>
              <a:gdLst/>
              <a:ahLst/>
              <a:cxnLst/>
              <a:rect l="l" t="t" r="r" b="b"/>
              <a:pathLst>
                <a:path w="386" h="352" extrusionOk="0">
                  <a:moveTo>
                    <a:pt x="255" y="0"/>
                  </a:moveTo>
                  <a:cubicBezTo>
                    <a:pt x="235" y="0"/>
                    <a:pt x="214" y="8"/>
                    <a:pt x="195" y="25"/>
                  </a:cubicBezTo>
                  <a:lnTo>
                    <a:pt x="25" y="195"/>
                  </a:lnTo>
                  <a:lnTo>
                    <a:pt x="15" y="207"/>
                  </a:lnTo>
                  <a:cubicBezTo>
                    <a:pt x="10" y="233"/>
                    <a:pt x="6" y="260"/>
                    <a:pt x="1" y="286"/>
                  </a:cubicBezTo>
                  <a:cubicBezTo>
                    <a:pt x="13" y="327"/>
                    <a:pt x="51" y="351"/>
                    <a:pt x="90" y="351"/>
                  </a:cubicBezTo>
                  <a:cubicBezTo>
                    <a:pt x="113" y="351"/>
                    <a:pt x="136" y="343"/>
                    <a:pt x="154" y="324"/>
                  </a:cubicBezTo>
                  <a:lnTo>
                    <a:pt x="324" y="155"/>
                  </a:lnTo>
                  <a:cubicBezTo>
                    <a:pt x="385" y="88"/>
                    <a:pt x="325" y="0"/>
                    <a:pt x="25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964;p59">
              <a:extLst>
                <a:ext uri="{FF2B5EF4-FFF2-40B4-BE49-F238E27FC236}">
                  <a16:creationId xmlns:a16="http://schemas.microsoft.com/office/drawing/2014/main" id="{159FDE41-C90C-4940-8FFE-83FF52BD7E29}"/>
                </a:ext>
              </a:extLst>
            </p:cNvPr>
            <p:cNvSpPr/>
            <p:nvPr/>
          </p:nvSpPr>
          <p:spPr>
            <a:xfrm>
              <a:off x="6757900" y="3160700"/>
              <a:ext cx="10900" cy="9000"/>
            </a:xfrm>
            <a:custGeom>
              <a:avLst/>
              <a:gdLst/>
              <a:ahLst/>
              <a:cxnLst/>
              <a:rect l="l" t="t" r="r" b="b"/>
              <a:pathLst>
                <a:path w="436" h="360" extrusionOk="0">
                  <a:moveTo>
                    <a:pt x="129" y="0"/>
                  </a:moveTo>
                  <a:cubicBezTo>
                    <a:pt x="60" y="0"/>
                    <a:pt x="1" y="87"/>
                    <a:pt x="61" y="154"/>
                  </a:cubicBezTo>
                  <a:lnTo>
                    <a:pt x="231" y="326"/>
                  </a:lnTo>
                  <a:cubicBezTo>
                    <a:pt x="251" y="349"/>
                    <a:pt x="275" y="359"/>
                    <a:pt x="298" y="359"/>
                  </a:cubicBezTo>
                  <a:cubicBezTo>
                    <a:pt x="371" y="359"/>
                    <a:pt x="435" y="261"/>
                    <a:pt x="360" y="196"/>
                  </a:cubicBezTo>
                  <a:lnTo>
                    <a:pt x="189" y="24"/>
                  </a:lnTo>
                  <a:cubicBezTo>
                    <a:pt x="169" y="7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965;p59">
              <a:extLst>
                <a:ext uri="{FF2B5EF4-FFF2-40B4-BE49-F238E27FC236}">
                  <a16:creationId xmlns:a16="http://schemas.microsoft.com/office/drawing/2014/main" id="{BE874BB1-D52F-4AFD-A81D-90B62ACAA1C4}"/>
                </a:ext>
              </a:extLst>
            </p:cNvPr>
            <p:cNvSpPr/>
            <p:nvPr/>
          </p:nvSpPr>
          <p:spPr>
            <a:xfrm>
              <a:off x="6790550" y="3161300"/>
              <a:ext cx="9900" cy="8750"/>
            </a:xfrm>
            <a:custGeom>
              <a:avLst/>
              <a:gdLst/>
              <a:ahLst/>
              <a:cxnLst/>
              <a:rect l="l" t="t" r="r" b="b"/>
              <a:pathLst>
                <a:path w="396" h="350" extrusionOk="0">
                  <a:moveTo>
                    <a:pt x="267" y="0"/>
                  </a:moveTo>
                  <a:cubicBezTo>
                    <a:pt x="247" y="0"/>
                    <a:pt x="226" y="7"/>
                    <a:pt x="207" y="24"/>
                  </a:cubicBezTo>
                  <a:lnTo>
                    <a:pt x="37" y="194"/>
                  </a:lnTo>
                  <a:cubicBezTo>
                    <a:pt x="1" y="230"/>
                    <a:pt x="1" y="287"/>
                    <a:pt x="37" y="323"/>
                  </a:cubicBezTo>
                  <a:cubicBezTo>
                    <a:pt x="55" y="341"/>
                    <a:pt x="78" y="350"/>
                    <a:pt x="101" y="350"/>
                  </a:cubicBezTo>
                  <a:cubicBezTo>
                    <a:pt x="125" y="350"/>
                    <a:pt x="148" y="341"/>
                    <a:pt x="165" y="323"/>
                  </a:cubicBezTo>
                  <a:lnTo>
                    <a:pt x="337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966;p59">
              <a:extLst>
                <a:ext uri="{FF2B5EF4-FFF2-40B4-BE49-F238E27FC236}">
                  <a16:creationId xmlns:a16="http://schemas.microsoft.com/office/drawing/2014/main" id="{3C25D999-19BF-454D-BA07-E873B7CE8988}"/>
                </a:ext>
              </a:extLst>
            </p:cNvPr>
            <p:cNvSpPr/>
            <p:nvPr/>
          </p:nvSpPr>
          <p:spPr>
            <a:xfrm>
              <a:off x="6802700" y="3149125"/>
              <a:ext cx="9925" cy="8800"/>
            </a:xfrm>
            <a:custGeom>
              <a:avLst/>
              <a:gdLst/>
              <a:ahLst/>
              <a:cxnLst/>
              <a:rect l="l" t="t" r="r" b="b"/>
              <a:pathLst>
                <a:path w="397" h="352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7"/>
                  </a:lnTo>
                  <a:cubicBezTo>
                    <a:pt x="1" y="231"/>
                    <a:pt x="1" y="290"/>
                    <a:pt x="36" y="324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4"/>
                  </a:cubicBezTo>
                  <a:lnTo>
                    <a:pt x="335" y="155"/>
                  </a:lnTo>
                  <a:cubicBezTo>
                    <a:pt x="396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967;p59">
              <a:extLst>
                <a:ext uri="{FF2B5EF4-FFF2-40B4-BE49-F238E27FC236}">
                  <a16:creationId xmlns:a16="http://schemas.microsoft.com/office/drawing/2014/main" id="{FB44B9B1-AF8C-40CD-BC57-5F21A2FFDBCF}"/>
                </a:ext>
              </a:extLst>
            </p:cNvPr>
            <p:cNvSpPr/>
            <p:nvPr/>
          </p:nvSpPr>
          <p:spPr>
            <a:xfrm>
              <a:off x="6801575" y="3160700"/>
              <a:ext cx="10875" cy="9000"/>
            </a:xfrm>
            <a:custGeom>
              <a:avLst/>
              <a:gdLst/>
              <a:ahLst/>
              <a:cxnLst/>
              <a:rect l="l" t="t" r="r" b="b"/>
              <a:pathLst>
                <a:path w="435" h="360" extrusionOk="0">
                  <a:moveTo>
                    <a:pt x="129" y="0"/>
                  </a:moveTo>
                  <a:cubicBezTo>
                    <a:pt x="59" y="0"/>
                    <a:pt x="0" y="87"/>
                    <a:pt x="59" y="154"/>
                  </a:cubicBezTo>
                  <a:lnTo>
                    <a:pt x="229" y="326"/>
                  </a:lnTo>
                  <a:cubicBezTo>
                    <a:pt x="249" y="349"/>
                    <a:pt x="273" y="359"/>
                    <a:pt x="296" y="359"/>
                  </a:cubicBezTo>
                  <a:cubicBezTo>
                    <a:pt x="370" y="359"/>
                    <a:pt x="435" y="261"/>
                    <a:pt x="358" y="196"/>
                  </a:cubicBezTo>
                  <a:lnTo>
                    <a:pt x="188" y="24"/>
                  </a:lnTo>
                  <a:cubicBezTo>
                    <a:pt x="169" y="7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968;p59">
              <a:extLst>
                <a:ext uri="{FF2B5EF4-FFF2-40B4-BE49-F238E27FC236}">
                  <a16:creationId xmlns:a16="http://schemas.microsoft.com/office/drawing/2014/main" id="{0D56C9B7-37BD-446C-8CCE-2AFA3C77B79B}"/>
                </a:ext>
              </a:extLst>
            </p:cNvPr>
            <p:cNvSpPr/>
            <p:nvPr/>
          </p:nvSpPr>
          <p:spPr>
            <a:xfrm>
              <a:off x="6790575" y="3149675"/>
              <a:ext cx="10475" cy="8775"/>
            </a:xfrm>
            <a:custGeom>
              <a:avLst/>
              <a:gdLst/>
              <a:ahLst/>
              <a:cxnLst/>
              <a:rect l="l" t="t" r="r" b="b"/>
              <a:pathLst>
                <a:path w="419" h="351" extrusionOk="0">
                  <a:moveTo>
                    <a:pt x="128" y="1"/>
                  </a:moveTo>
                  <a:cubicBezTo>
                    <a:pt x="59" y="1"/>
                    <a:pt x="0" y="88"/>
                    <a:pt x="58" y="154"/>
                  </a:cubicBezTo>
                  <a:lnTo>
                    <a:pt x="228" y="326"/>
                  </a:lnTo>
                  <a:cubicBezTo>
                    <a:pt x="247" y="343"/>
                    <a:pt x="269" y="351"/>
                    <a:pt x="289" y="351"/>
                  </a:cubicBezTo>
                  <a:cubicBezTo>
                    <a:pt x="359" y="351"/>
                    <a:pt x="419" y="263"/>
                    <a:pt x="358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969;p59">
              <a:extLst>
                <a:ext uri="{FF2B5EF4-FFF2-40B4-BE49-F238E27FC236}">
                  <a16:creationId xmlns:a16="http://schemas.microsoft.com/office/drawing/2014/main" id="{89C7357C-BDDC-4FEA-8930-7880D6713813}"/>
                </a:ext>
              </a:extLst>
            </p:cNvPr>
            <p:cNvSpPr/>
            <p:nvPr/>
          </p:nvSpPr>
          <p:spPr>
            <a:xfrm>
              <a:off x="6834275" y="3161300"/>
              <a:ext cx="9850" cy="8750"/>
            </a:xfrm>
            <a:custGeom>
              <a:avLst/>
              <a:gdLst/>
              <a:ahLst/>
              <a:cxnLst/>
              <a:rect l="l" t="t" r="r" b="b"/>
              <a:pathLst>
                <a:path w="394" h="350" extrusionOk="0">
                  <a:moveTo>
                    <a:pt x="265" y="0"/>
                  </a:moveTo>
                  <a:cubicBezTo>
                    <a:pt x="245" y="0"/>
                    <a:pt x="224" y="7"/>
                    <a:pt x="205" y="24"/>
                  </a:cubicBezTo>
                  <a:lnTo>
                    <a:pt x="35" y="196"/>
                  </a:lnTo>
                  <a:cubicBezTo>
                    <a:pt x="1" y="230"/>
                    <a:pt x="1" y="287"/>
                    <a:pt x="35" y="323"/>
                  </a:cubicBezTo>
                  <a:cubicBezTo>
                    <a:pt x="53" y="341"/>
                    <a:pt x="76" y="350"/>
                    <a:pt x="99" y="350"/>
                  </a:cubicBezTo>
                  <a:cubicBezTo>
                    <a:pt x="123" y="350"/>
                    <a:pt x="146" y="341"/>
                    <a:pt x="163" y="323"/>
                  </a:cubicBezTo>
                  <a:lnTo>
                    <a:pt x="335" y="154"/>
                  </a:lnTo>
                  <a:cubicBezTo>
                    <a:pt x="393" y="87"/>
                    <a:pt x="334" y="0"/>
                    <a:pt x="26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970;p59">
              <a:extLst>
                <a:ext uri="{FF2B5EF4-FFF2-40B4-BE49-F238E27FC236}">
                  <a16:creationId xmlns:a16="http://schemas.microsoft.com/office/drawing/2014/main" id="{B3E41043-384E-45F0-A258-3E8C33C4F202}"/>
                </a:ext>
              </a:extLst>
            </p:cNvPr>
            <p:cNvSpPr/>
            <p:nvPr/>
          </p:nvSpPr>
          <p:spPr>
            <a:xfrm>
              <a:off x="6846325" y="3149125"/>
              <a:ext cx="9925" cy="8800"/>
            </a:xfrm>
            <a:custGeom>
              <a:avLst/>
              <a:gdLst/>
              <a:ahLst/>
              <a:cxnLst/>
              <a:rect l="l" t="t" r="r" b="b"/>
              <a:pathLst>
                <a:path w="397" h="352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7" y="197"/>
                  </a:lnTo>
                  <a:cubicBezTo>
                    <a:pt x="1" y="231"/>
                    <a:pt x="1" y="290"/>
                    <a:pt x="37" y="324"/>
                  </a:cubicBezTo>
                  <a:cubicBezTo>
                    <a:pt x="55" y="343"/>
                    <a:pt x="78" y="352"/>
                    <a:pt x="101" y="352"/>
                  </a:cubicBezTo>
                  <a:cubicBezTo>
                    <a:pt x="125" y="352"/>
                    <a:pt x="148" y="343"/>
                    <a:pt x="165" y="324"/>
                  </a:cubicBezTo>
                  <a:lnTo>
                    <a:pt x="337" y="155"/>
                  </a:lnTo>
                  <a:cubicBezTo>
                    <a:pt x="397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971;p59">
              <a:extLst>
                <a:ext uri="{FF2B5EF4-FFF2-40B4-BE49-F238E27FC236}">
                  <a16:creationId xmlns:a16="http://schemas.microsoft.com/office/drawing/2014/main" id="{60751769-7C61-4D0F-B665-3A37E745CAAF}"/>
                </a:ext>
              </a:extLst>
            </p:cNvPr>
            <p:cNvSpPr/>
            <p:nvPr/>
          </p:nvSpPr>
          <p:spPr>
            <a:xfrm>
              <a:off x="6845200" y="3160700"/>
              <a:ext cx="10850" cy="8975"/>
            </a:xfrm>
            <a:custGeom>
              <a:avLst/>
              <a:gdLst/>
              <a:ahLst/>
              <a:cxnLst/>
              <a:rect l="l" t="t" r="r" b="b"/>
              <a:pathLst>
                <a:path w="434" h="359" extrusionOk="0">
                  <a:moveTo>
                    <a:pt x="129" y="0"/>
                  </a:moveTo>
                  <a:cubicBezTo>
                    <a:pt x="59" y="0"/>
                    <a:pt x="0" y="87"/>
                    <a:pt x="59" y="154"/>
                  </a:cubicBezTo>
                  <a:lnTo>
                    <a:pt x="231" y="326"/>
                  </a:lnTo>
                  <a:cubicBezTo>
                    <a:pt x="251" y="349"/>
                    <a:pt x="275" y="358"/>
                    <a:pt x="297" y="358"/>
                  </a:cubicBezTo>
                  <a:cubicBezTo>
                    <a:pt x="370" y="358"/>
                    <a:pt x="434" y="261"/>
                    <a:pt x="358" y="196"/>
                  </a:cubicBezTo>
                  <a:lnTo>
                    <a:pt x="188" y="24"/>
                  </a:lnTo>
                  <a:cubicBezTo>
                    <a:pt x="169" y="7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972;p59">
              <a:extLst>
                <a:ext uri="{FF2B5EF4-FFF2-40B4-BE49-F238E27FC236}">
                  <a16:creationId xmlns:a16="http://schemas.microsoft.com/office/drawing/2014/main" id="{34973D11-46EC-4301-B6CD-668F4FEA3F93}"/>
                </a:ext>
              </a:extLst>
            </p:cNvPr>
            <p:cNvSpPr/>
            <p:nvPr/>
          </p:nvSpPr>
          <p:spPr>
            <a:xfrm>
              <a:off x="6833825" y="3149500"/>
              <a:ext cx="10850" cy="8950"/>
            </a:xfrm>
            <a:custGeom>
              <a:avLst/>
              <a:gdLst/>
              <a:ahLst/>
              <a:cxnLst/>
              <a:rect l="l" t="t" r="r" b="b"/>
              <a:pathLst>
                <a:path w="434" h="358" extrusionOk="0">
                  <a:moveTo>
                    <a:pt x="137" y="0"/>
                  </a:moveTo>
                  <a:cubicBezTo>
                    <a:pt x="65" y="0"/>
                    <a:pt x="1" y="96"/>
                    <a:pt x="73" y="161"/>
                  </a:cubicBezTo>
                  <a:lnTo>
                    <a:pt x="245" y="333"/>
                  </a:lnTo>
                  <a:cubicBezTo>
                    <a:pt x="264" y="350"/>
                    <a:pt x="285" y="358"/>
                    <a:pt x="305" y="358"/>
                  </a:cubicBezTo>
                  <a:cubicBezTo>
                    <a:pt x="375" y="358"/>
                    <a:pt x="434" y="270"/>
                    <a:pt x="373" y="203"/>
                  </a:cubicBezTo>
                  <a:lnTo>
                    <a:pt x="203" y="32"/>
                  </a:lnTo>
                  <a:cubicBezTo>
                    <a:pt x="183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973;p59">
              <a:extLst>
                <a:ext uri="{FF2B5EF4-FFF2-40B4-BE49-F238E27FC236}">
                  <a16:creationId xmlns:a16="http://schemas.microsoft.com/office/drawing/2014/main" id="{E08FD150-C26E-4B70-A7E6-0FC579D60A4D}"/>
                </a:ext>
              </a:extLst>
            </p:cNvPr>
            <p:cNvSpPr/>
            <p:nvPr/>
          </p:nvSpPr>
          <p:spPr>
            <a:xfrm>
              <a:off x="6877850" y="3161300"/>
              <a:ext cx="9875" cy="8750"/>
            </a:xfrm>
            <a:custGeom>
              <a:avLst/>
              <a:gdLst/>
              <a:ahLst/>
              <a:cxnLst/>
              <a:rect l="l" t="t" r="r" b="b"/>
              <a:pathLst>
                <a:path w="395" h="350" extrusionOk="0">
                  <a:moveTo>
                    <a:pt x="267" y="0"/>
                  </a:moveTo>
                  <a:cubicBezTo>
                    <a:pt x="247" y="0"/>
                    <a:pt x="226" y="7"/>
                    <a:pt x="207" y="24"/>
                  </a:cubicBezTo>
                  <a:lnTo>
                    <a:pt x="35" y="194"/>
                  </a:lnTo>
                  <a:cubicBezTo>
                    <a:pt x="1" y="230"/>
                    <a:pt x="1" y="287"/>
                    <a:pt x="35" y="323"/>
                  </a:cubicBezTo>
                  <a:cubicBezTo>
                    <a:pt x="54" y="341"/>
                    <a:pt x="77" y="350"/>
                    <a:pt x="100" y="350"/>
                  </a:cubicBezTo>
                  <a:cubicBezTo>
                    <a:pt x="124" y="350"/>
                    <a:pt x="147" y="341"/>
                    <a:pt x="165" y="323"/>
                  </a:cubicBezTo>
                  <a:lnTo>
                    <a:pt x="335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2974;p59">
              <a:extLst>
                <a:ext uri="{FF2B5EF4-FFF2-40B4-BE49-F238E27FC236}">
                  <a16:creationId xmlns:a16="http://schemas.microsoft.com/office/drawing/2014/main" id="{B0D2EC77-D090-429D-B67C-B60A9496D62D}"/>
                </a:ext>
              </a:extLst>
            </p:cNvPr>
            <p:cNvSpPr/>
            <p:nvPr/>
          </p:nvSpPr>
          <p:spPr>
            <a:xfrm>
              <a:off x="6890000" y="3149125"/>
              <a:ext cx="9925" cy="8800"/>
            </a:xfrm>
            <a:custGeom>
              <a:avLst/>
              <a:gdLst/>
              <a:ahLst/>
              <a:cxnLst/>
              <a:rect l="l" t="t" r="r" b="b"/>
              <a:pathLst>
                <a:path w="397" h="352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7"/>
                  </a:lnTo>
                  <a:cubicBezTo>
                    <a:pt x="1" y="231"/>
                    <a:pt x="1" y="290"/>
                    <a:pt x="36" y="324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4"/>
                  </a:cubicBezTo>
                  <a:lnTo>
                    <a:pt x="335" y="155"/>
                  </a:lnTo>
                  <a:cubicBezTo>
                    <a:pt x="396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2975;p59">
              <a:extLst>
                <a:ext uri="{FF2B5EF4-FFF2-40B4-BE49-F238E27FC236}">
                  <a16:creationId xmlns:a16="http://schemas.microsoft.com/office/drawing/2014/main" id="{137B76BB-957C-4422-A442-5921FA46297F}"/>
                </a:ext>
              </a:extLst>
            </p:cNvPr>
            <p:cNvSpPr/>
            <p:nvPr/>
          </p:nvSpPr>
          <p:spPr>
            <a:xfrm>
              <a:off x="6888450" y="3160475"/>
              <a:ext cx="10850" cy="8975"/>
            </a:xfrm>
            <a:custGeom>
              <a:avLst/>
              <a:gdLst/>
              <a:ahLst/>
              <a:cxnLst/>
              <a:rect l="l" t="t" r="r" b="b"/>
              <a:pathLst>
                <a:path w="434" h="359" extrusionOk="0">
                  <a:moveTo>
                    <a:pt x="137" y="0"/>
                  </a:moveTo>
                  <a:cubicBezTo>
                    <a:pt x="64" y="0"/>
                    <a:pt x="1" y="97"/>
                    <a:pt x="76" y="163"/>
                  </a:cubicBezTo>
                  <a:lnTo>
                    <a:pt x="246" y="335"/>
                  </a:lnTo>
                  <a:cubicBezTo>
                    <a:pt x="265" y="351"/>
                    <a:pt x="285" y="358"/>
                    <a:pt x="305" y="358"/>
                  </a:cubicBezTo>
                  <a:cubicBezTo>
                    <a:pt x="375" y="358"/>
                    <a:pt x="434" y="272"/>
                    <a:pt x="375" y="205"/>
                  </a:cubicBezTo>
                  <a:lnTo>
                    <a:pt x="204" y="33"/>
                  </a:lnTo>
                  <a:cubicBezTo>
                    <a:pt x="183" y="10"/>
                    <a:pt x="159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2976;p59">
              <a:extLst>
                <a:ext uri="{FF2B5EF4-FFF2-40B4-BE49-F238E27FC236}">
                  <a16:creationId xmlns:a16="http://schemas.microsoft.com/office/drawing/2014/main" id="{3049A0A9-5420-4C47-9174-119652FE519D}"/>
                </a:ext>
              </a:extLst>
            </p:cNvPr>
            <p:cNvSpPr/>
            <p:nvPr/>
          </p:nvSpPr>
          <p:spPr>
            <a:xfrm>
              <a:off x="6877825" y="3149675"/>
              <a:ext cx="10500" cy="8775"/>
            </a:xfrm>
            <a:custGeom>
              <a:avLst/>
              <a:gdLst/>
              <a:ahLst/>
              <a:cxnLst/>
              <a:rect l="l" t="t" r="r" b="b"/>
              <a:pathLst>
                <a:path w="420" h="351" extrusionOk="0">
                  <a:moveTo>
                    <a:pt x="129" y="1"/>
                  </a:moveTo>
                  <a:cubicBezTo>
                    <a:pt x="59" y="1"/>
                    <a:pt x="1" y="88"/>
                    <a:pt x="60" y="154"/>
                  </a:cubicBezTo>
                  <a:lnTo>
                    <a:pt x="230" y="326"/>
                  </a:lnTo>
                  <a:cubicBezTo>
                    <a:pt x="249" y="343"/>
                    <a:pt x="270" y="351"/>
                    <a:pt x="290" y="351"/>
                  </a:cubicBezTo>
                  <a:cubicBezTo>
                    <a:pt x="360" y="351"/>
                    <a:pt x="419" y="263"/>
                    <a:pt x="360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2977;p59">
              <a:extLst>
                <a:ext uri="{FF2B5EF4-FFF2-40B4-BE49-F238E27FC236}">
                  <a16:creationId xmlns:a16="http://schemas.microsoft.com/office/drawing/2014/main" id="{0E0868E1-2F5F-457C-A315-7B71FA188A3A}"/>
                </a:ext>
              </a:extLst>
            </p:cNvPr>
            <p:cNvSpPr/>
            <p:nvPr/>
          </p:nvSpPr>
          <p:spPr>
            <a:xfrm>
              <a:off x="6921475" y="3161075"/>
              <a:ext cx="10250" cy="8975"/>
            </a:xfrm>
            <a:custGeom>
              <a:avLst/>
              <a:gdLst/>
              <a:ahLst/>
              <a:cxnLst/>
              <a:rect l="l" t="t" r="r" b="b"/>
              <a:pathLst>
                <a:path w="410" h="359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7" y="203"/>
                  </a:lnTo>
                  <a:cubicBezTo>
                    <a:pt x="1" y="239"/>
                    <a:pt x="1" y="296"/>
                    <a:pt x="37" y="332"/>
                  </a:cubicBezTo>
                  <a:cubicBezTo>
                    <a:pt x="55" y="350"/>
                    <a:pt x="78" y="359"/>
                    <a:pt x="101" y="359"/>
                  </a:cubicBezTo>
                  <a:cubicBezTo>
                    <a:pt x="125" y="359"/>
                    <a:pt x="148" y="350"/>
                    <a:pt x="165" y="332"/>
                  </a:cubicBezTo>
                  <a:lnTo>
                    <a:pt x="337" y="163"/>
                  </a:lnTo>
                  <a:cubicBezTo>
                    <a:pt x="409" y="96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2978;p59">
              <a:extLst>
                <a:ext uri="{FF2B5EF4-FFF2-40B4-BE49-F238E27FC236}">
                  <a16:creationId xmlns:a16="http://schemas.microsoft.com/office/drawing/2014/main" id="{E48D7190-C01C-4E90-9E51-940120E4DA1C}"/>
                </a:ext>
              </a:extLst>
            </p:cNvPr>
            <p:cNvSpPr/>
            <p:nvPr/>
          </p:nvSpPr>
          <p:spPr>
            <a:xfrm>
              <a:off x="6933625" y="3148925"/>
              <a:ext cx="10225" cy="9000"/>
            </a:xfrm>
            <a:custGeom>
              <a:avLst/>
              <a:gdLst/>
              <a:ahLst/>
              <a:cxnLst/>
              <a:rect l="l" t="t" r="r" b="b"/>
              <a:pathLst>
                <a:path w="409" h="360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6" y="205"/>
                  </a:lnTo>
                  <a:cubicBezTo>
                    <a:pt x="1" y="239"/>
                    <a:pt x="1" y="298"/>
                    <a:pt x="36" y="332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2"/>
                  </a:cubicBezTo>
                  <a:lnTo>
                    <a:pt x="337" y="163"/>
                  </a:lnTo>
                  <a:cubicBezTo>
                    <a:pt x="408" y="97"/>
                    <a:pt x="345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2979;p59">
              <a:extLst>
                <a:ext uri="{FF2B5EF4-FFF2-40B4-BE49-F238E27FC236}">
                  <a16:creationId xmlns:a16="http://schemas.microsoft.com/office/drawing/2014/main" id="{712CF90E-FB36-441A-BE0A-4CD66E6ACD5B}"/>
                </a:ext>
              </a:extLst>
            </p:cNvPr>
            <p:cNvSpPr/>
            <p:nvPr/>
          </p:nvSpPr>
          <p:spPr>
            <a:xfrm>
              <a:off x="6932100" y="3160475"/>
              <a:ext cx="10825" cy="8975"/>
            </a:xfrm>
            <a:custGeom>
              <a:avLst/>
              <a:gdLst/>
              <a:ahLst/>
              <a:cxnLst/>
              <a:rect l="l" t="t" r="r" b="b"/>
              <a:pathLst>
                <a:path w="433" h="359" extrusionOk="0">
                  <a:moveTo>
                    <a:pt x="137" y="0"/>
                  </a:moveTo>
                  <a:cubicBezTo>
                    <a:pt x="65" y="0"/>
                    <a:pt x="1" y="97"/>
                    <a:pt x="75" y="163"/>
                  </a:cubicBezTo>
                  <a:lnTo>
                    <a:pt x="246" y="335"/>
                  </a:lnTo>
                  <a:cubicBezTo>
                    <a:pt x="265" y="351"/>
                    <a:pt x="286" y="358"/>
                    <a:pt x="305" y="358"/>
                  </a:cubicBezTo>
                  <a:cubicBezTo>
                    <a:pt x="374" y="358"/>
                    <a:pt x="433" y="272"/>
                    <a:pt x="374" y="205"/>
                  </a:cubicBezTo>
                  <a:lnTo>
                    <a:pt x="204" y="33"/>
                  </a:lnTo>
                  <a:cubicBezTo>
                    <a:pt x="184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2980;p59">
              <a:extLst>
                <a:ext uri="{FF2B5EF4-FFF2-40B4-BE49-F238E27FC236}">
                  <a16:creationId xmlns:a16="http://schemas.microsoft.com/office/drawing/2014/main" id="{375C3D48-6145-4457-993E-3A7B62EB9816}"/>
                </a:ext>
              </a:extLst>
            </p:cNvPr>
            <p:cNvSpPr/>
            <p:nvPr/>
          </p:nvSpPr>
          <p:spPr>
            <a:xfrm>
              <a:off x="6921500" y="3149675"/>
              <a:ext cx="10475" cy="8775"/>
            </a:xfrm>
            <a:custGeom>
              <a:avLst/>
              <a:gdLst/>
              <a:ahLst/>
              <a:cxnLst/>
              <a:rect l="l" t="t" r="r" b="b"/>
              <a:pathLst>
                <a:path w="419" h="351" extrusionOk="0">
                  <a:moveTo>
                    <a:pt x="128" y="1"/>
                  </a:moveTo>
                  <a:cubicBezTo>
                    <a:pt x="59" y="1"/>
                    <a:pt x="0" y="88"/>
                    <a:pt x="58" y="154"/>
                  </a:cubicBezTo>
                  <a:lnTo>
                    <a:pt x="230" y="326"/>
                  </a:lnTo>
                  <a:cubicBezTo>
                    <a:pt x="249" y="343"/>
                    <a:pt x="270" y="351"/>
                    <a:pt x="290" y="351"/>
                  </a:cubicBezTo>
                  <a:cubicBezTo>
                    <a:pt x="360" y="351"/>
                    <a:pt x="419" y="263"/>
                    <a:pt x="358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2981;p59">
              <a:extLst>
                <a:ext uri="{FF2B5EF4-FFF2-40B4-BE49-F238E27FC236}">
                  <a16:creationId xmlns:a16="http://schemas.microsoft.com/office/drawing/2014/main" id="{D5AA18D8-AF0A-42F9-8D9A-D7CD2CF808B9}"/>
                </a:ext>
              </a:extLst>
            </p:cNvPr>
            <p:cNvSpPr/>
            <p:nvPr/>
          </p:nvSpPr>
          <p:spPr>
            <a:xfrm>
              <a:off x="6965150" y="316125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8" y="0"/>
                  </a:moveTo>
                  <a:cubicBezTo>
                    <a:pt x="248" y="0"/>
                    <a:pt x="227" y="8"/>
                    <a:pt x="207" y="26"/>
                  </a:cubicBezTo>
                  <a:lnTo>
                    <a:pt x="35" y="196"/>
                  </a:lnTo>
                  <a:cubicBezTo>
                    <a:pt x="1" y="232"/>
                    <a:pt x="1" y="289"/>
                    <a:pt x="35" y="325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5"/>
                  </a:cubicBezTo>
                  <a:lnTo>
                    <a:pt x="335" y="156"/>
                  </a:lnTo>
                  <a:cubicBezTo>
                    <a:pt x="396" y="88"/>
                    <a:pt x="338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2982;p59">
              <a:extLst>
                <a:ext uri="{FF2B5EF4-FFF2-40B4-BE49-F238E27FC236}">
                  <a16:creationId xmlns:a16="http://schemas.microsoft.com/office/drawing/2014/main" id="{92375B37-2CEC-42D7-9B8D-DCAE025229C8}"/>
                </a:ext>
              </a:extLst>
            </p:cNvPr>
            <p:cNvSpPr/>
            <p:nvPr/>
          </p:nvSpPr>
          <p:spPr>
            <a:xfrm>
              <a:off x="6977250" y="3148925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39"/>
                    <a:pt x="1" y="298"/>
                    <a:pt x="37" y="332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2"/>
                  </a:cubicBezTo>
                  <a:lnTo>
                    <a:pt x="337" y="163"/>
                  </a:lnTo>
                  <a:cubicBezTo>
                    <a:pt x="410" y="97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2983;p59">
              <a:extLst>
                <a:ext uri="{FF2B5EF4-FFF2-40B4-BE49-F238E27FC236}">
                  <a16:creationId xmlns:a16="http://schemas.microsoft.com/office/drawing/2014/main" id="{6FD41786-7ED1-4054-8FE8-0502258BCE44}"/>
                </a:ext>
              </a:extLst>
            </p:cNvPr>
            <p:cNvSpPr/>
            <p:nvPr/>
          </p:nvSpPr>
          <p:spPr>
            <a:xfrm>
              <a:off x="6975725" y="3160475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7" y="0"/>
                  </a:moveTo>
                  <a:cubicBezTo>
                    <a:pt x="65" y="0"/>
                    <a:pt x="1" y="97"/>
                    <a:pt x="75" y="163"/>
                  </a:cubicBezTo>
                  <a:lnTo>
                    <a:pt x="246" y="335"/>
                  </a:lnTo>
                  <a:cubicBezTo>
                    <a:pt x="266" y="351"/>
                    <a:pt x="286" y="358"/>
                    <a:pt x="306" y="358"/>
                  </a:cubicBezTo>
                  <a:cubicBezTo>
                    <a:pt x="376" y="358"/>
                    <a:pt x="434" y="272"/>
                    <a:pt x="376" y="205"/>
                  </a:cubicBezTo>
                  <a:lnTo>
                    <a:pt x="204" y="33"/>
                  </a:lnTo>
                  <a:cubicBezTo>
                    <a:pt x="184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2984;p59">
              <a:extLst>
                <a:ext uri="{FF2B5EF4-FFF2-40B4-BE49-F238E27FC236}">
                  <a16:creationId xmlns:a16="http://schemas.microsoft.com/office/drawing/2014/main" id="{4A7A17B2-94C3-4A3E-A760-A62DA00FF13A}"/>
                </a:ext>
              </a:extLst>
            </p:cNvPr>
            <p:cNvSpPr/>
            <p:nvPr/>
          </p:nvSpPr>
          <p:spPr>
            <a:xfrm>
              <a:off x="6965125" y="3149675"/>
              <a:ext cx="10775" cy="8975"/>
            </a:xfrm>
            <a:custGeom>
              <a:avLst/>
              <a:gdLst/>
              <a:ahLst/>
              <a:cxnLst/>
              <a:rect l="l" t="t" r="r" b="b"/>
              <a:pathLst>
                <a:path w="431" h="359" extrusionOk="0">
                  <a:moveTo>
                    <a:pt x="128" y="1"/>
                  </a:moveTo>
                  <a:cubicBezTo>
                    <a:pt x="59" y="1"/>
                    <a:pt x="0" y="88"/>
                    <a:pt x="60" y="154"/>
                  </a:cubicBezTo>
                  <a:lnTo>
                    <a:pt x="230" y="326"/>
                  </a:lnTo>
                  <a:cubicBezTo>
                    <a:pt x="251" y="349"/>
                    <a:pt x="274" y="358"/>
                    <a:pt x="296" y="358"/>
                  </a:cubicBezTo>
                  <a:cubicBezTo>
                    <a:pt x="368" y="358"/>
                    <a:pt x="430" y="262"/>
                    <a:pt x="358" y="196"/>
                  </a:cubicBezTo>
                  <a:lnTo>
                    <a:pt x="188" y="25"/>
                  </a:lnTo>
                  <a:cubicBezTo>
                    <a:pt x="169" y="8"/>
                    <a:pt x="148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2985;p59">
              <a:extLst>
                <a:ext uri="{FF2B5EF4-FFF2-40B4-BE49-F238E27FC236}">
                  <a16:creationId xmlns:a16="http://schemas.microsoft.com/office/drawing/2014/main" id="{B627179D-1C23-42CE-B177-A2E80F0F7EE1}"/>
                </a:ext>
              </a:extLst>
            </p:cNvPr>
            <p:cNvSpPr/>
            <p:nvPr/>
          </p:nvSpPr>
          <p:spPr>
            <a:xfrm>
              <a:off x="6751775" y="3194750"/>
              <a:ext cx="5000" cy="7450"/>
            </a:xfrm>
            <a:custGeom>
              <a:avLst/>
              <a:gdLst/>
              <a:ahLst/>
              <a:cxnLst/>
              <a:rect l="l" t="t" r="r" b="b"/>
              <a:pathLst>
                <a:path w="200" h="298" extrusionOk="0">
                  <a:moveTo>
                    <a:pt x="77" y="0"/>
                  </a:moveTo>
                  <a:cubicBezTo>
                    <a:pt x="68" y="0"/>
                    <a:pt x="58" y="2"/>
                    <a:pt x="48" y="5"/>
                  </a:cubicBezTo>
                  <a:cubicBezTo>
                    <a:pt x="32" y="102"/>
                    <a:pt x="15" y="201"/>
                    <a:pt x="1" y="297"/>
                  </a:cubicBezTo>
                  <a:lnTo>
                    <a:pt x="141" y="157"/>
                  </a:lnTo>
                  <a:lnTo>
                    <a:pt x="141" y="155"/>
                  </a:lnTo>
                  <a:cubicBezTo>
                    <a:pt x="200" y="95"/>
                    <a:pt x="151" y="0"/>
                    <a:pt x="7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2986;p59">
              <a:extLst>
                <a:ext uri="{FF2B5EF4-FFF2-40B4-BE49-F238E27FC236}">
                  <a16:creationId xmlns:a16="http://schemas.microsoft.com/office/drawing/2014/main" id="{E2C4FBD8-2D8B-4844-87D0-6ACF5C126708}"/>
                </a:ext>
              </a:extLst>
            </p:cNvPr>
            <p:cNvSpPr/>
            <p:nvPr/>
          </p:nvSpPr>
          <p:spPr>
            <a:xfrm>
              <a:off x="6759050" y="3182650"/>
              <a:ext cx="9950" cy="8825"/>
            </a:xfrm>
            <a:custGeom>
              <a:avLst/>
              <a:gdLst/>
              <a:ahLst/>
              <a:cxnLst/>
              <a:rect l="l" t="t" r="r" b="b"/>
              <a:pathLst>
                <a:path w="398" h="353" extrusionOk="0">
                  <a:moveTo>
                    <a:pt x="267" y="0"/>
                  </a:moveTo>
                  <a:cubicBezTo>
                    <a:pt x="247" y="0"/>
                    <a:pt x="226" y="8"/>
                    <a:pt x="207" y="25"/>
                  </a:cubicBezTo>
                  <a:lnTo>
                    <a:pt x="37" y="197"/>
                  </a:lnTo>
                  <a:cubicBezTo>
                    <a:pt x="0" y="231"/>
                    <a:pt x="0" y="290"/>
                    <a:pt x="37" y="325"/>
                  </a:cubicBezTo>
                  <a:cubicBezTo>
                    <a:pt x="54" y="343"/>
                    <a:pt x="77" y="352"/>
                    <a:pt x="101" y="352"/>
                  </a:cubicBezTo>
                  <a:cubicBezTo>
                    <a:pt x="124" y="352"/>
                    <a:pt x="148" y="343"/>
                    <a:pt x="166" y="325"/>
                  </a:cubicBezTo>
                  <a:lnTo>
                    <a:pt x="336" y="155"/>
                  </a:lnTo>
                  <a:cubicBezTo>
                    <a:pt x="397" y="88"/>
                    <a:pt x="337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2987;p59">
              <a:extLst>
                <a:ext uri="{FF2B5EF4-FFF2-40B4-BE49-F238E27FC236}">
                  <a16:creationId xmlns:a16="http://schemas.microsoft.com/office/drawing/2014/main" id="{ED78006C-1400-4FAF-947F-93A417ACA8D6}"/>
                </a:ext>
              </a:extLst>
            </p:cNvPr>
            <p:cNvSpPr/>
            <p:nvPr/>
          </p:nvSpPr>
          <p:spPr>
            <a:xfrm>
              <a:off x="6757875" y="3194225"/>
              <a:ext cx="10925" cy="9000"/>
            </a:xfrm>
            <a:custGeom>
              <a:avLst/>
              <a:gdLst/>
              <a:ahLst/>
              <a:cxnLst/>
              <a:rect l="l" t="t" r="r" b="b"/>
              <a:pathLst>
                <a:path w="437" h="360" extrusionOk="0">
                  <a:moveTo>
                    <a:pt x="128" y="1"/>
                  </a:moveTo>
                  <a:cubicBezTo>
                    <a:pt x="59" y="1"/>
                    <a:pt x="1" y="88"/>
                    <a:pt x="62" y="154"/>
                  </a:cubicBezTo>
                  <a:lnTo>
                    <a:pt x="232" y="326"/>
                  </a:lnTo>
                  <a:cubicBezTo>
                    <a:pt x="252" y="349"/>
                    <a:pt x="276" y="359"/>
                    <a:pt x="299" y="359"/>
                  </a:cubicBezTo>
                  <a:cubicBezTo>
                    <a:pt x="372" y="359"/>
                    <a:pt x="436" y="261"/>
                    <a:pt x="361" y="196"/>
                  </a:cubicBezTo>
                  <a:lnTo>
                    <a:pt x="190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2988;p59">
              <a:extLst>
                <a:ext uri="{FF2B5EF4-FFF2-40B4-BE49-F238E27FC236}">
                  <a16:creationId xmlns:a16="http://schemas.microsoft.com/office/drawing/2014/main" id="{73F72F53-DA99-4A97-8102-C31EE88F3AE2}"/>
                </a:ext>
              </a:extLst>
            </p:cNvPr>
            <p:cNvSpPr/>
            <p:nvPr/>
          </p:nvSpPr>
          <p:spPr>
            <a:xfrm>
              <a:off x="6753475" y="3186600"/>
              <a:ext cx="3300" cy="5425"/>
            </a:xfrm>
            <a:custGeom>
              <a:avLst/>
              <a:gdLst/>
              <a:ahLst/>
              <a:cxnLst/>
              <a:rect l="l" t="t" r="r" b="b"/>
              <a:pathLst>
                <a:path w="132" h="217" extrusionOk="0">
                  <a:moveTo>
                    <a:pt x="35" y="0"/>
                  </a:moveTo>
                  <a:cubicBezTo>
                    <a:pt x="24" y="72"/>
                    <a:pt x="13" y="141"/>
                    <a:pt x="0" y="210"/>
                  </a:cubicBezTo>
                  <a:cubicBezTo>
                    <a:pt x="10" y="214"/>
                    <a:pt x="21" y="216"/>
                    <a:pt x="31" y="216"/>
                  </a:cubicBezTo>
                  <a:cubicBezTo>
                    <a:pt x="55" y="216"/>
                    <a:pt x="79" y="207"/>
                    <a:pt x="97" y="190"/>
                  </a:cubicBezTo>
                  <a:cubicBezTo>
                    <a:pt x="132" y="154"/>
                    <a:pt x="132" y="97"/>
                    <a:pt x="97" y="61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2989;p59">
              <a:extLst>
                <a:ext uri="{FF2B5EF4-FFF2-40B4-BE49-F238E27FC236}">
                  <a16:creationId xmlns:a16="http://schemas.microsoft.com/office/drawing/2014/main" id="{1499524B-95D2-4D32-BFF6-1DD2C5FFDB12}"/>
                </a:ext>
              </a:extLst>
            </p:cNvPr>
            <p:cNvSpPr/>
            <p:nvPr/>
          </p:nvSpPr>
          <p:spPr>
            <a:xfrm>
              <a:off x="6790550" y="3194550"/>
              <a:ext cx="10300" cy="9075"/>
            </a:xfrm>
            <a:custGeom>
              <a:avLst/>
              <a:gdLst/>
              <a:ahLst/>
              <a:cxnLst/>
              <a:rect l="l" t="t" r="r" b="b"/>
              <a:pathLst>
                <a:path w="412" h="363" extrusionOk="0">
                  <a:moveTo>
                    <a:pt x="275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7" y="205"/>
                  </a:lnTo>
                  <a:cubicBezTo>
                    <a:pt x="1" y="241"/>
                    <a:pt x="1" y="300"/>
                    <a:pt x="37" y="335"/>
                  </a:cubicBezTo>
                  <a:cubicBezTo>
                    <a:pt x="55" y="353"/>
                    <a:pt x="78" y="362"/>
                    <a:pt x="101" y="362"/>
                  </a:cubicBezTo>
                  <a:cubicBezTo>
                    <a:pt x="125" y="362"/>
                    <a:pt x="148" y="353"/>
                    <a:pt x="165" y="335"/>
                  </a:cubicBezTo>
                  <a:lnTo>
                    <a:pt x="337" y="165"/>
                  </a:lnTo>
                  <a:cubicBezTo>
                    <a:pt x="412" y="100"/>
                    <a:pt x="348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2990;p59">
              <a:extLst>
                <a:ext uri="{FF2B5EF4-FFF2-40B4-BE49-F238E27FC236}">
                  <a16:creationId xmlns:a16="http://schemas.microsoft.com/office/drawing/2014/main" id="{2CA51093-0874-425E-B3DE-1DF01FCBA852}"/>
                </a:ext>
              </a:extLst>
            </p:cNvPr>
            <p:cNvSpPr/>
            <p:nvPr/>
          </p:nvSpPr>
          <p:spPr>
            <a:xfrm>
              <a:off x="6802700" y="3182650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7"/>
                  </a:lnTo>
                  <a:cubicBezTo>
                    <a:pt x="1" y="231"/>
                    <a:pt x="1" y="290"/>
                    <a:pt x="36" y="325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5"/>
                  </a:cubicBezTo>
                  <a:lnTo>
                    <a:pt x="335" y="155"/>
                  </a:lnTo>
                  <a:cubicBezTo>
                    <a:pt x="396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2991;p59">
              <a:extLst>
                <a:ext uri="{FF2B5EF4-FFF2-40B4-BE49-F238E27FC236}">
                  <a16:creationId xmlns:a16="http://schemas.microsoft.com/office/drawing/2014/main" id="{9215ED9F-A092-4B28-AF2A-135D617B531B}"/>
                </a:ext>
              </a:extLst>
            </p:cNvPr>
            <p:cNvSpPr/>
            <p:nvPr/>
          </p:nvSpPr>
          <p:spPr>
            <a:xfrm>
              <a:off x="6801525" y="3194225"/>
              <a:ext cx="10925" cy="9000"/>
            </a:xfrm>
            <a:custGeom>
              <a:avLst/>
              <a:gdLst/>
              <a:ahLst/>
              <a:cxnLst/>
              <a:rect l="l" t="t" r="r" b="b"/>
              <a:pathLst>
                <a:path w="437" h="360" extrusionOk="0">
                  <a:moveTo>
                    <a:pt x="128" y="1"/>
                  </a:moveTo>
                  <a:cubicBezTo>
                    <a:pt x="58" y="1"/>
                    <a:pt x="0" y="88"/>
                    <a:pt x="61" y="154"/>
                  </a:cubicBezTo>
                  <a:lnTo>
                    <a:pt x="231" y="326"/>
                  </a:lnTo>
                  <a:cubicBezTo>
                    <a:pt x="251" y="349"/>
                    <a:pt x="275" y="359"/>
                    <a:pt x="298" y="359"/>
                  </a:cubicBezTo>
                  <a:cubicBezTo>
                    <a:pt x="372" y="359"/>
                    <a:pt x="437" y="261"/>
                    <a:pt x="360" y="196"/>
                  </a:cubicBezTo>
                  <a:lnTo>
                    <a:pt x="190" y="26"/>
                  </a:lnTo>
                  <a:cubicBezTo>
                    <a:pt x="170" y="8"/>
                    <a:pt x="149" y="1"/>
                    <a:pt x="12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2992;p59">
              <a:extLst>
                <a:ext uri="{FF2B5EF4-FFF2-40B4-BE49-F238E27FC236}">
                  <a16:creationId xmlns:a16="http://schemas.microsoft.com/office/drawing/2014/main" id="{7EF1EBC9-455B-4908-9ECA-15C1EECB0418}"/>
                </a:ext>
              </a:extLst>
            </p:cNvPr>
            <p:cNvSpPr/>
            <p:nvPr/>
          </p:nvSpPr>
          <p:spPr>
            <a:xfrm>
              <a:off x="6790575" y="3183250"/>
              <a:ext cx="10475" cy="8725"/>
            </a:xfrm>
            <a:custGeom>
              <a:avLst/>
              <a:gdLst/>
              <a:ahLst/>
              <a:cxnLst/>
              <a:rect l="l" t="t" r="r" b="b"/>
              <a:pathLst>
                <a:path w="419" h="349" extrusionOk="0">
                  <a:moveTo>
                    <a:pt x="127" y="0"/>
                  </a:moveTo>
                  <a:cubicBezTo>
                    <a:pt x="58" y="0"/>
                    <a:pt x="0" y="86"/>
                    <a:pt x="58" y="153"/>
                  </a:cubicBezTo>
                  <a:lnTo>
                    <a:pt x="228" y="324"/>
                  </a:lnTo>
                  <a:cubicBezTo>
                    <a:pt x="247" y="342"/>
                    <a:pt x="269" y="349"/>
                    <a:pt x="289" y="349"/>
                  </a:cubicBezTo>
                  <a:cubicBezTo>
                    <a:pt x="359" y="349"/>
                    <a:pt x="419" y="261"/>
                    <a:pt x="358" y="195"/>
                  </a:cubicBezTo>
                  <a:lnTo>
                    <a:pt x="188" y="25"/>
                  </a:lnTo>
                  <a:cubicBezTo>
                    <a:pt x="169" y="7"/>
                    <a:pt x="148" y="0"/>
                    <a:pt x="12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2993;p59">
              <a:extLst>
                <a:ext uri="{FF2B5EF4-FFF2-40B4-BE49-F238E27FC236}">
                  <a16:creationId xmlns:a16="http://schemas.microsoft.com/office/drawing/2014/main" id="{77C09E83-94F0-42F4-A409-70796B33FF43}"/>
                </a:ext>
              </a:extLst>
            </p:cNvPr>
            <p:cNvSpPr/>
            <p:nvPr/>
          </p:nvSpPr>
          <p:spPr>
            <a:xfrm>
              <a:off x="6834225" y="3194550"/>
              <a:ext cx="10300" cy="9075"/>
            </a:xfrm>
            <a:custGeom>
              <a:avLst/>
              <a:gdLst/>
              <a:ahLst/>
              <a:cxnLst/>
              <a:rect l="l" t="t" r="r" b="b"/>
              <a:pathLst>
                <a:path w="412" h="363" extrusionOk="0">
                  <a:moveTo>
                    <a:pt x="275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7" y="205"/>
                  </a:lnTo>
                  <a:cubicBezTo>
                    <a:pt x="1" y="241"/>
                    <a:pt x="1" y="300"/>
                    <a:pt x="37" y="335"/>
                  </a:cubicBezTo>
                  <a:cubicBezTo>
                    <a:pt x="55" y="353"/>
                    <a:pt x="78" y="362"/>
                    <a:pt x="101" y="362"/>
                  </a:cubicBezTo>
                  <a:cubicBezTo>
                    <a:pt x="125" y="362"/>
                    <a:pt x="148" y="353"/>
                    <a:pt x="165" y="335"/>
                  </a:cubicBezTo>
                  <a:lnTo>
                    <a:pt x="337" y="165"/>
                  </a:lnTo>
                  <a:cubicBezTo>
                    <a:pt x="412" y="100"/>
                    <a:pt x="348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2994;p59">
              <a:extLst>
                <a:ext uri="{FF2B5EF4-FFF2-40B4-BE49-F238E27FC236}">
                  <a16:creationId xmlns:a16="http://schemas.microsoft.com/office/drawing/2014/main" id="{67E71FB0-16EE-40E0-A9E8-478D2E3A4615}"/>
                </a:ext>
              </a:extLst>
            </p:cNvPr>
            <p:cNvSpPr/>
            <p:nvPr/>
          </p:nvSpPr>
          <p:spPr>
            <a:xfrm>
              <a:off x="6846325" y="3182650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7" y="197"/>
                  </a:lnTo>
                  <a:cubicBezTo>
                    <a:pt x="1" y="231"/>
                    <a:pt x="1" y="290"/>
                    <a:pt x="37" y="325"/>
                  </a:cubicBezTo>
                  <a:cubicBezTo>
                    <a:pt x="55" y="343"/>
                    <a:pt x="78" y="352"/>
                    <a:pt x="101" y="352"/>
                  </a:cubicBezTo>
                  <a:cubicBezTo>
                    <a:pt x="125" y="352"/>
                    <a:pt x="148" y="343"/>
                    <a:pt x="165" y="325"/>
                  </a:cubicBezTo>
                  <a:lnTo>
                    <a:pt x="337" y="155"/>
                  </a:lnTo>
                  <a:cubicBezTo>
                    <a:pt x="397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2995;p59">
              <a:extLst>
                <a:ext uri="{FF2B5EF4-FFF2-40B4-BE49-F238E27FC236}">
                  <a16:creationId xmlns:a16="http://schemas.microsoft.com/office/drawing/2014/main" id="{95D53C19-A5E1-4B74-8F70-92E29F8232C2}"/>
                </a:ext>
              </a:extLst>
            </p:cNvPr>
            <p:cNvSpPr/>
            <p:nvPr/>
          </p:nvSpPr>
          <p:spPr>
            <a:xfrm>
              <a:off x="6844850" y="3194050"/>
              <a:ext cx="11200" cy="9150"/>
            </a:xfrm>
            <a:custGeom>
              <a:avLst/>
              <a:gdLst/>
              <a:ahLst/>
              <a:cxnLst/>
              <a:rect l="l" t="t" r="r" b="b"/>
              <a:pathLst>
                <a:path w="448" h="366" extrusionOk="0">
                  <a:moveTo>
                    <a:pt x="136" y="1"/>
                  </a:moveTo>
                  <a:cubicBezTo>
                    <a:pt x="63" y="1"/>
                    <a:pt x="1" y="96"/>
                    <a:pt x="73" y="161"/>
                  </a:cubicBezTo>
                  <a:lnTo>
                    <a:pt x="245" y="333"/>
                  </a:lnTo>
                  <a:cubicBezTo>
                    <a:pt x="265" y="356"/>
                    <a:pt x="289" y="365"/>
                    <a:pt x="311" y="365"/>
                  </a:cubicBezTo>
                  <a:cubicBezTo>
                    <a:pt x="384" y="365"/>
                    <a:pt x="448" y="268"/>
                    <a:pt x="372" y="203"/>
                  </a:cubicBezTo>
                  <a:lnTo>
                    <a:pt x="202" y="33"/>
                  </a:lnTo>
                  <a:cubicBezTo>
                    <a:pt x="182" y="10"/>
                    <a:pt x="158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2996;p59">
              <a:extLst>
                <a:ext uri="{FF2B5EF4-FFF2-40B4-BE49-F238E27FC236}">
                  <a16:creationId xmlns:a16="http://schemas.microsoft.com/office/drawing/2014/main" id="{4CC76905-D84A-47EE-8206-B8F6FC67F972}"/>
                </a:ext>
              </a:extLst>
            </p:cNvPr>
            <p:cNvSpPr/>
            <p:nvPr/>
          </p:nvSpPr>
          <p:spPr>
            <a:xfrm>
              <a:off x="6833850" y="3183050"/>
              <a:ext cx="10825" cy="8925"/>
            </a:xfrm>
            <a:custGeom>
              <a:avLst/>
              <a:gdLst/>
              <a:ahLst/>
              <a:cxnLst/>
              <a:rect l="l" t="t" r="r" b="b"/>
              <a:pathLst>
                <a:path w="433" h="357" extrusionOk="0">
                  <a:moveTo>
                    <a:pt x="135" y="0"/>
                  </a:moveTo>
                  <a:cubicBezTo>
                    <a:pt x="63" y="0"/>
                    <a:pt x="0" y="95"/>
                    <a:pt x="72" y="161"/>
                  </a:cubicBezTo>
                  <a:lnTo>
                    <a:pt x="244" y="332"/>
                  </a:lnTo>
                  <a:cubicBezTo>
                    <a:pt x="263" y="350"/>
                    <a:pt x="284" y="357"/>
                    <a:pt x="304" y="357"/>
                  </a:cubicBezTo>
                  <a:cubicBezTo>
                    <a:pt x="374" y="357"/>
                    <a:pt x="433" y="269"/>
                    <a:pt x="372" y="203"/>
                  </a:cubicBezTo>
                  <a:lnTo>
                    <a:pt x="202" y="33"/>
                  </a:lnTo>
                  <a:cubicBezTo>
                    <a:pt x="182" y="10"/>
                    <a:pt x="158" y="0"/>
                    <a:pt x="135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2997;p59">
              <a:extLst>
                <a:ext uri="{FF2B5EF4-FFF2-40B4-BE49-F238E27FC236}">
                  <a16:creationId xmlns:a16="http://schemas.microsoft.com/office/drawing/2014/main" id="{CFF09433-62DE-45E9-BD48-F084A6173984}"/>
                </a:ext>
              </a:extLst>
            </p:cNvPr>
            <p:cNvSpPr/>
            <p:nvPr/>
          </p:nvSpPr>
          <p:spPr>
            <a:xfrm>
              <a:off x="6877850" y="3194550"/>
              <a:ext cx="10300" cy="9075"/>
            </a:xfrm>
            <a:custGeom>
              <a:avLst/>
              <a:gdLst/>
              <a:ahLst/>
              <a:cxnLst/>
              <a:rect l="l" t="t" r="r" b="b"/>
              <a:pathLst>
                <a:path w="412" h="363" extrusionOk="0">
                  <a:moveTo>
                    <a:pt x="275" y="1"/>
                  </a:moveTo>
                  <a:cubicBezTo>
                    <a:pt x="252" y="1"/>
                    <a:pt x="228" y="11"/>
                    <a:pt x="207" y="35"/>
                  </a:cubicBezTo>
                  <a:lnTo>
                    <a:pt x="35" y="205"/>
                  </a:lnTo>
                  <a:cubicBezTo>
                    <a:pt x="1" y="241"/>
                    <a:pt x="1" y="300"/>
                    <a:pt x="35" y="335"/>
                  </a:cubicBezTo>
                  <a:cubicBezTo>
                    <a:pt x="54" y="353"/>
                    <a:pt x="77" y="362"/>
                    <a:pt x="100" y="362"/>
                  </a:cubicBezTo>
                  <a:cubicBezTo>
                    <a:pt x="124" y="362"/>
                    <a:pt x="147" y="353"/>
                    <a:pt x="165" y="335"/>
                  </a:cubicBezTo>
                  <a:lnTo>
                    <a:pt x="335" y="165"/>
                  </a:lnTo>
                  <a:cubicBezTo>
                    <a:pt x="411" y="100"/>
                    <a:pt x="348" y="1"/>
                    <a:pt x="27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2998;p59">
              <a:extLst>
                <a:ext uri="{FF2B5EF4-FFF2-40B4-BE49-F238E27FC236}">
                  <a16:creationId xmlns:a16="http://schemas.microsoft.com/office/drawing/2014/main" id="{6F8F0158-45DF-4D80-A3DE-2DDBCF719B8F}"/>
                </a:ext>
              </a:extLst>
            </p:cNvPr>
            <p:cNvSpPr/>
            <p:nvPr/>
          </p:nvSpPr>
          <p:spPr>
            <a:xfrm>
              <a:off x="6890000" y="3182650"/>
              <a:ext cx="9925" cy="8825"/>
            </a:xfrm>
            <a:custGeom>
              <a:avLst/>
              <a:gdLst/>
              <a:ahLst/>
              <a:cxnLst/>
              <a:rect l="l" t="t" r="r" b="b"/>
              <a:pathLst>
                <a:path w="397" h="353" extrusionOk="0">
                  <a:moveTo>
                    <a:pt x="268" y="0"/>
                  </a:moveTo>
                  <a:cubicBezTo>
                    <a:pt x="248" y="0"/>
                    <a:pt x="227" y="8"/>
                    <a:pt x="207" y="25"/>
                  </a:cubicBezTo>
                  <a:lnTo>
                    <a:pt x="36" y="197"/>
                  </a:lnTo>
                  <a:cubicBezTo>
                    <a:pt x="1" y="231"/>
                    <a:pt x="1" y="290"/>
                    <a:pt x="36" y="325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5"/>
                  </a:cubicBezTo>
                  <a:lnTo>
                    <a:pt x="335" y="155"/>
                  </a:lnTo>
                  <a:cubicBezTo>
                    <a:pt x="396" y="88"/>
                    <a:pt x="337" y="0"/>
                    <a:pt x="26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2999;p59">
              <a:extLst>
                <a:ext uri="{FF2B5EF4-FFF2-40B4-BE49-F238E27FC236}">
                  <a16:creationId xmlns:a16="http://schemas.microsoft.com/office/drawing/2014/main" id="{95F417DE-0AE7-4B4A-862A-19B7039475F4}"/>
                </a:ext>
              </a:extLst>
            </p:cNvPr>
            <p:cNvSpPr/>
            <p:nvPr/>
          </p:nvSpPr>
          <p:spPr>
            <a:xfrm>
              <a:off x="6888525" y="3194050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34" y="1"/>
                  </a:moveTo>
                  <a:cubicBezTo>
                    <a:pt x="62" y="1"/>
                    <a:pt x="0" y="96"/>
                    <a:pt x="73" y="161"/>
                  </a:cubicBezTo>
                  <a:lnTo>
                    <a:pt x="243" y="333"/>
                  </a:lnTo>
                  <a:cubicBezTo>
                    <a:pt x="262" y="349"/>
                    <a:pt x="282" y="356"/>
                    <a:pt x="302" y="356"/>
                  </a:cubicBezTo>
                  <a:cubicBezTo>
                    <a:pt x="372" y="356"/>
                    <a:pt x="431" y="270"/>
                    <a:pt x="372" y="203"/>
                  </a:cubicBezTo>
                  <a:lnTo>
                    <a:pt x="201" y="33"/>
                  </a:lnTo>
                  <a:cubicBezTo>
                    <a:pt x="180" y="10"/>
                    <a:pt x="156" y="1"/>
                    <a:pt x="13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000;p59">
              <a:extLst>
                <a:ext uri="{FF2B5EF4-FFF2-40B4-BE49-F238E27FC236}">
                  <a16:creationId xmlns:a16="http://schemas.microsoft.com/office/drawing/2014/main" id="{AB96115A-01D3-4783-A04C-FFA24E4E93E3}"/>
                </a:ext>
              </a:extLst>
            </p:cNvPr>
            <p:cNvSpPr/>
            <p:nvPr/>
          </p:nvSpPr>
          <p:spPr>
            <a:xfrm>
              <a:off x="6877825" y="3183250"/>
              <a:ext cx="10500" cy="8725"/>
            </a:xfrm>
            <a:custGeom>
              <a:avLst/>
              <a:gdLst/>
              <a:ahLst/>
              <a:cxnLst/>
              <a:rect l="l" t="t" r="r" b="b"/>
              <a:pathLst>
                <a:path w="420" h="349" extrusionOk="0">
                  <a:moveTo>
                    <a:pt x="127" y="0"/>
                  </a:moveTo>
                  <a:cubicBezTo>
                    <a:pt x="59" y="0"/>
                    <a:pt x="1" y="86"/>
                    <a:pt x="60" y="153"/>
                  </a:cubicBezTo>
                  <a:lnTo>
                    <a:pt x="230" y="324"/>
                  </a:lnTo>
                  <a:cubicBezTo>
                    <a:pt x="249" y="342"/>
                    <a:pt x="270" y="349"/>
                    <a:pt x="290" y="349"/>
                  </a:cubicBezTo>
                  <a:cubicBezTo>
                    <a:pt x="360" y="349"/>
                    <a:pt x="419" y="261"/>
                    <a:pt x="360" y="195"/>
                  </a:cubicBezTo>
                  <a:lnTo>
                    <a:pt x="188" y="25"/>
                  </a:lnTo>
                  <a:cubicBezTo>
                    <a:pt x="169" y="7"/>
                    <a:pt x="148" y="0"/>
                    <a:pt x="12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001;p59">
              <a:extLst>
                <a:ext uri="{FF2B5EF4-FFF2-40B4-BE49-F238E27FC236}">
                  <a16:creationId xmlns:a16="http://schemas.microsoft.com/office/drawing/2014/main" id="{146CA8BB-0ACE-478A-9FBC-A5029A97DFAB}"/>
                </a:ext>
              </a:extLst>
            </p:cNvPr>
            <p:cNvSpPr/>
            <p:nvPr/>
          </p:nvSpPr>
          <p:spPr>
            <a:xfrm>
              <a:off x="6921475" y="3194600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0"/>
                  </a:moveTo>
                  <a:cubicBezTo>
                    <a:pt x="251" y="0"/>
                    <a:pt x="228" y="10"/>
                    <a:pt x="207" y="33"/>
                  </a:cubicBezTo>
                  <a:lnTo>
                    <a:pt x="37" y="203"/>
                  </a:lnTo>
                  <a:cubicBezTo>
                    <a:pt x="1" y="239"/>
                    <a:pt x="1" y="298"/>
                    <a:pt x="37" y="333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3"/>
                  </a:cubicBezTo>
                  <a:lnTo>
                    <a:pt x="337" y="163"/>
                  </a:lnTo>
                  <a:cubicBezTo>
                    <a:pt x="411" y="97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002;p59">
              <a:extLst>
                <a:ext uri="{FF2B5EF4-FFF2-40B4-BE49-F238E27FC236}">
                  <a16:creationId xmlns:a16="http://schemas.microsoft.com/office/drawing/2014/main" id="{D4AF3A10-C6EE-4D33-B876-B07DFE55D8D8}"/>
                </a:ext>
              </a:extLst>
            </p:cNvPr>
            <p:cNvSpPr/>
            <p:nvPr/>
          </p:nvSpPr>
          <p:spPr>
            <a:xfrm>
              <a:off x="6933625" y="3182450"/>
              <a:ext cx="10225" cy="9025"/>
            </a:xfrm>
            <a:custGeom>
              <a:avLst/>
              <a:gdLst/>
              <a:ahLst/>
              <a:cxnLst/>
              <a:rect l="l" t="t" r="r" b="b"/>
              <a:pathLst>
                <a:path w="409" h="361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6" y="205"/>
                  </a:lnTo>
                  <a:cubicBezTo>
                    <a:pt x="1" y="239"/>
                    <a:pt x="1" y="298"/>
                    <a:pt x="36" y="333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3"/>
                  </a:cubicBezTo>
                  <a:lnTo>
                    <a:pt x="337" y="163"/>
                  </a:lnTo>
                  <a:cubicBezTo>
                    <a:pt x="408" y="97"/>
                    <a:pt x="345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003;p59">
              <a:extLst>
                <a:ext uri="{FF2B5EF4-FFF2-40B4-BE49-F238E27FC236}">
                  <a16:creationId xmlns:a16="http://schemas.microsoft.com/office/drawing/2014/main" id="{EF7F449D-5537-4AAD-ADF4-56E64437DEC3}"/>
                </a:ext>
              </a:extLst>
            </p:cNvPr>
            <p:cNvSpPr/>
            <p:nvPr/>
          </p:nvSpPr>
          <p:spPr>
            <a:xfrm>
              <a:off x="6932150" y="3194050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35" y="1"/>
                  </a:moveTo>
                  <a:cubicBezTo>
                    <a:pt x="63" y="1"/>
                    <a:pt x="0" y="96"/>
                    <a:pt x="73" y="161"/>
                  </a:cubicBezTo>
                  <a:lnTo>
                    <a:pt x="244" y="333"/>
                  </a:lnTo>
                  <a:cubicBezTo>
                    <a:pt x="263" y="349"/>
                    <a:pt x="284" y="356"/>
                    <a:pt x="303" y="356"/>
                  </a:cubicBezTo>
                  <a:cubicBezTo>
                    <a:pt x="372" y="356"/>
                    <a:pt x="431" y="270"/>
                    <a:pt x="372" y="203"/>
                  </a:cubicBezTo>
                  <a:lnTo>
                    <a:pt x="202" y="33"/>
                  </a:lnTo>
                  <a:cubicBezTo>
                    <a:pt x="182" y="10"/>
                    <a:pt x="158" y="1"/>
                    <a:pt x="13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004;p59">
              <a:extLst>
                <a:ext uri="{FF2B5EF4-FFF2-40B4-BE49-F238E27FC236}">
                  <a16:creationId xmlns:a16="http://schemas.microsoft.com/office/drawing/2014/main" id="{807E1C6E-96D8-4353-AE40-D2C88C062E97}"/>
                </a:ext>
              </a:extLst>
            </p:cNvPr>
            <p:cNvSpPr/>
            <p:nvPr/>
          </p:nvSpPr>
          <p:spPr>
            <a:xfrm>
              <a:off x="6921500" y="3183250"/>
              <a:ext cx="10475" cy="8725"/>
            </a:xfrm>
            <a:custGeom>
              <a:avLst/>
              <a:gdLst/>
              <a:ahLst/>
              <a:cxnLst/>
              <a:rect l="l" t="t" r="r" b="b"/>
              <a:pathLst>
                <a:path w="419" h="349" extrusionOk="0">
                  <a:moveTo>
                    <a:pt x="127" y="0"/>
                  </a:moveTo>
                  <a:cubicBezTo>
                    <a:pt x="58" y="0"/>
                    <a:pt x="0" y="86"/>
                    <a:pt x="58" y="153"/>
                  </a:cubicBezTo>
                  <a:lnTo>
                    <a:pt x="230" y="324"/>
                  </a:lnTo>
                  <a:cubicBezTo>
                    <a:pt x="249" y="342"/>
                    <a:pt x="270" y="349"/>
                    <a:pt x="290" y="349"/>
                  </a:cubicBezTo>
                  <a:cubicBezTo>
                    <a:pt x="360" y="349"/>
                    <a:pt x="419" y="261"/>
                    <a:pt x="358" y="195"/>
                  </a:cubicBezTo>
                  <a:lnTo>
                    <a:pt x="188" y="25"/>
                  </a:lnTo>
                  <a:cubicBezTo>
                    <a:pt x="169" y="7"/>
                    <a:pt x="147" y="0"/>
                    <a:pt x="12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005;p59">
              <a:extLst>
                <a:ext uri="{FF2B5EF4-FFF2-40B4-BE49-F238E27FC236}">
                  <a16:creationId xmlns:a16="http://schemas.microsoft.com/office/drawing/2014/main" id="{B6F8F7A3-54D0-41F6-A4F8-45D6EEA7066A}"/>
                </a:ext>
              </a:extLst>
            </p:cNvPr>
            <p:cNvSpPr/>
            <p:nvPr/>
          </p:nvSpPr>
          <p:spPr>
            <a:xfrm>
              <a:off x="6965150" y="3194825"/>
              <a:ext cx="9850" cy="8800"/>
            </a:xfrm>
            <a:custGeom>
              <a:avLst/>
              <a:gdLst/>
              <a:ahLst/>
              <a:cxnLst/>
              <a:rect l="l" t="t" r="r" b="b"/>
              <a:pathLst>
                <a:path w="394" h="352" extrusionOk="0">
                  <a:moveTo>
                    <a:pt x="266" y="0"/>
                  </a:moveTo>
                  <a:cubicBezTo>
                    <a:pt x="246" y="0"/>
                    <a:pt x="226" y="7"/>
                    <a:pt x="207" y="24"/>
                  </a:cubicBezTo>
                  <a:lnTo>
                    <a:pt x="35" y="194"/>
                  </a:lnTo>
                  <a:cubicBezTo>
                    <a:pt x="1" y="230"/>
                    <a:pt x="1" y="289"/>
                    <a:pt x="35" y="324"/>
                  </a:cubicBezTo>
                  <a:cubicBezTo>
                    <a:pt x="54" y="342"/>
                    <a:pt x="77" y="351"/>
                    <a:pt x="100" y="351"/>
                  </a:cubicBezTo>
                  <a:cubicBezTo>
                    <a:pt x="124" y="351"/>
                    <a:pt x="147" y="342"/>
                    <a:pt x="165" y="324"/>
                  </a:cubicBezTo>
                  <a:lnTo>
                    <a:pt x="335" y="154"/>
                  </a:lnTo>
                  <a:cubicBezTo>
                    <a:pt x="393" y="87"/>
                    <a:pt x="334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006;p59">
              <a:extLst>
                <a:ext uri="{FF2B5EF4-FFF2-40B4-BE49-F238E27FC236}">
                  <a16:creationId xmlns:a16="http://schemas.microsoft.com/office/drawing/2014/main" id="{A054DDD5-47BB-49EE-83DC-8147D77AFEE1}"/>
                </a:ext>
              </a:extLst>
            </p:cNvPr>
            <p:cNvSpPr/>
            <p:nvPr/>
          </p:nvSpPr>
          <p:spPr>
            <a:xfrm>
              <a:off x="6977250" y="3182450"/>
              <a:ext cx="10250" cy="9025"/>
            </a:xfrm>
            <a:custGeom>
              <a:avLst/>
              <a:gdLst/>
              <a:ahLst/>
              <a:cxnLst/>
              <a:rect l="l" t="t" r="r" b="b"/>
              <a:pathLst>
                <a:path w="410" h="361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39"/>
                    <a:pt x="1" y="298"/>
                    <a:pt x="37" y="333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3"/>
                  </a:cubicBezTo>
                  <a:lnTo>
                    <a:pt x="337" y="163"/>
                  </a:lnTo>
                  <a:cubicBezTo>
                    <a:pt x="410" y="97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007;p59">
              <a:extLst>
                <a:ext uri="{FF2B5EF4-FFF2-40B4-BE49-F238E27FC236}">
                  <a16:creationId xmlns:a16="http://schemas.microsoft.com/office/drawing/2014/main" id="{D55E5868-D067-473B-BABE-22CD6B221F0C}"/>
                </a:ext>
              </a:extLst>
            </p:cNvPr>
            <p:cNvSpPr/>
            <p:nvPr/>
          </p:nvSpPr>
          <p:spPr>
            <a:xfrm>
              <a:off x="6975775" y="3194050"/>
              <a:ext cx="10825" cy="8925"/>
            </a:xfrm>
            <a:custGeom>
              <a:avLst/>
              <a:gdLst/>
              <a:ahLst/>
              <a:cxnLst/>
              <a:rect l="l" t="t" r="r" b="b"/>
              <a:pathLst>
                <a:path w="433" h="357" extrusionOk="0">
                  <a:moveTo>
                    <a:pt x="135" y="1"/>
                  </a:moveTo>
                  <a:cubicBezTo>
                    <a:pt x="63" y="1"/>
                    <a:pt x="0" y="96"/>
                    <a:pt x="73" y="161"/>
                  </a:cubicBezTo>
                  <a:lnTo>
                    <a:pt x="244" y="333"/>
                  </a:lnTo>
                  <a:cubicBezTo>
                    <a:pt x="264" y="349"/>
                    <a:pt x="284" y="356"/>
                    <a:pt x="304" y="356"/>
                  </a:cubicBezTo>
                  <a:cubicBezTo>
                    <a:pt x="374" y="356"/>
                    <a:pt x="432" y="270"/>
                    <a:pt x="374" y="203"/>
                  </a:cubicBezTo>
                  <a:lnTo>
                    <a:pt x="202" y="33"/>
                  </a:lnTo>
                  <a:cubicBezTo>
                    <a:pt x="182" y="10"/>
                    <a:pt x="158" y="1"/>
                    <a:pt x="13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008;p59">
              <a:extLst>
                <a:ext uri="{FF2B5EF4-FFF2-40B4-BE49-F238E27FC236}">
                  <a16:creationId xmlns:a16="http://schemas.microsoft.com/office/drawing/2014/main" id="{5EC43453-9CEB-4F45-A9B7-FB44E7023115}"/>
                </a:ext>
              </a:extLst>
            </p:cNvPr>
            <p:cNvSpPr/>
            <p:nvPr/>
          </p:nvSpPr>
          <p:spPr>
            <a:xfrm>
              <a:off x="6965125" y="3183250"/>
              <a:ext cx="10775" cy="8925"/>
            </a:xfrm>
            <a:custGeom>
              <a:avLst/>
              <a:gdLst/>
              <a:ahLst/>
              <a:cxnLst/>
              <a:rect l="l" t="t" r="r" b="b"/>
              <a:pathLst>
                <a:path w="431" h="357" extrusionOk="0">
                  <a:moveTo>
                    <a:pt x="127" y="0"/>
                  </a:moveTo>
                  <a:cubicBezTo>
                    <a:pt x="58" y="0"/>
                    <a:pt x="1" y="86"/>
                    <a:pt x="60" y="153"/>
                  </a:cubicBezTo>
                  <a:lnTo>
                    <a:pt x="230" y="324"/>
                  </a:lnTo>
                  <a:cubicBezTo>
                    <a:pt x="251" y="347"/>
                    <a:pt x="274" y="356"/>
                    <a:pt x="296" y="356"/>
                  </a:cubicBezTo>
                  <a:cubicBezTo>
                    <a:pt x="368" y="356"/>
                    <a:pt x="430" y="260"/>
                    <a:pt x="358" y="195"/>
                  </a:cubicBezTo>
                  <a:lnTo>
                    <a:pt x="188" y="25"/>
                  </a:lnTo>
                  <a:cubicBezTo>
                    <a:pt x="169" y="7"/>
                    <a:pt x="148" y="0"/>
                    <a:pt x="12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009;p59">
              <a:extLst>
                <a:ext uri="{FF2B5EF4-FFF2-40B4-BE49-F238E27FC236}">
                  <a16:creationId xmlns:a16="http://schemas.microsoft.com/office/drawing/2014/main" id="{11189FE7-0640-4A5A-B68F-CCC3C5C4ADE0}"/>
                </a:ext>
              </a:extLst>
            </p:cNvPr>
            <p:cNvSpPr/>
            <p:nvPr/>
          </p:nvSpPr>
          <p:spPr>
            <a:xfrm>
              <a:off x="6746925" y="3228125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0"/>
                  </a:moveTo>
                  <a:cubicBezTo>
                    <a:pt x="251" y="0"/>
                    <a:pt x="228" y="10"/>
                    <a:pt x="207" y="33"/>
                  </a:cubicBezTo>
                  <a:lnTo>
                    <a:pt x="36" y="205"/>
                  </a:lnTo>
                  <a:cubicBezTo>
                    <a:pt x="1" y="240"/>
                    <a:pt x="1" y="298"/>
                    <a:pt x="36" y="333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3"/>
                  </a:cubicBezTo>
                  <a:lnTo>
                    <a:pt x="335" y="163"/>
                  </a:lnTo>
                  <a:cubicBezTo>
                    <a:pt x="410" y="98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010;p59">
              <a:extLst>
                <a:ext uri="{FF2B5EF4-FFF2-40B4-BE49-F238E27FC236}">
                  <a16:creationId xmlns:a16="http://schemas.microsoft.com/office/drawing/2014/main" id="{E6126936-8595-4B37-99E1-B869A8B1145A}"/>
                </a:ext>
              </a:extLst>
            </p:cNvPr>
            <p:cNvSpPr/>
            <p:nvPr/>
          </p:nvSpPr>
          <p:spPr>
            <a:xfrm>
              <a:off x="6759050" y="3216200"/>
              <a:ext cx="9875" cy="8800"/>
            </a:xfrm>
            <a:custGeom>
              <a:avLst/>
              <a:gdLst/>
              <a:ahLst/>
              <a:cxnLst/>
              <a:rect l="l" t="t" r="r" b="b"/>
              <a:pathLst>
                <a:path w="395" h="352" extrusionOk="0">
                  <a:moveTo>
                    <a:pt x="266" y="0"/>
                  </a:moveTo>
                  <a:cubicBezTo>
                    <a:pt x="246" y="0"/>
                    <a:pt x="226" y="8"/>
                    <a:pt x="207" y="24"/>
                  </a:cubicBezTo>
                  <a:lnTo>
                    <a:pt x="37" y="196"/>
                  </a:lnTo>
                  <a:cubicBezTo>
                    <a:pt x="0" y="231"/>
                    <a:pt x="0" y="289"/>
                    <a:pt x="37" y="326"/>
                  </a:cubicBezTo>
                  <a:cubicBezTo>
                    <a:pt x="54" y="343"/>
                    <a:pt x="77" y="352"/>
                    <a:pt x="101" y="352"/>
                  </a:cubicBezTo>
                  <a:cubicBezTo>
                    <a:pt x="124" y="352"/>
                    <a:pt x="148" y="343"/>
                    <a:pt x="166" y="326"/>
                  </a:cubicBezTo>
                  <a:lnTo>
                    <a:pt x="336" y="154"/>
                  </a:lnTo>
                  <a:cubicBezTo>
                    <a:pt x="395" y="87"/>
                    <a:pt x="336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011;p59">
              <a:extLst>
                <a:ext uri="{FF2B5EF4-FFF2-40B4-BE49-F238E27FC236}">
                  <a16:creationId xmlns:a16="http://schemas.microsoft.com/office/drawing/2014/main" id="{77C8102B-1896-4D9E-A7D7-51006A943656}"/>
                </a:ext>
              </a:extLst>
            </p:cNvPr>
            <p:cNvSpPr/>
            <p:nvPr/>
          </p:nvSpPr>
          <p:spPr>
            <a:xfrm>
              <a:off x="6757900" y="3227825"/>
              <a:ext cx="10475" cy="8675"/>
            </a:xfrm>
            <a:custGeom>
              <a:avLst/>
              <a:gdLst/>
              <a:ahLst/>
              <a:cxnLst/>
              <a:rect l="l" t="t" r="r" b="b"/>
              <a:pathLst>
                <a:path w="419" h="347" extrusionOk="0">
                  <a:moveTo>
                    <a:pt x="128" y="0"/>
                  </a:moveTo>
                  <a:cubicBezTo>
                    <a:pt x="59" y="0"/>
                    <a:pt x="1" y="87"/>
                    <a:pt x="59" y="153"/>
                  </a:cubicBezTo>
                  <a:lnTo>
                    <a:pt x="61" y="151"/>
                  </a:lnTo>
                  <a:lnTo>
                    <a:pt x="231" y="323"/>
                  </a:lnTo>
                  <a:cubicBezTo>
                    <a:pt x="250" y="340"/>
                    <a:pt x="270" y="347"/>
                    <a:pt x="290" y="347"/>
                  </a:cubicBezTo>
                  <a:cubicBezTo>
                    <a:pt x="360" y="347"/>
                    <a:pt x="419" y="260"/>
                    <a:pt x="360" y="193"/>
                  </a:cubicBezTo>
                  <a:lnTo>
                    <a:pt x="189" y="25"/>
                  </a:lnTo>
                  <a:cubicBezTo>
                    <a:pt x="169" y="8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012;p59">
              <a:extLst>
                <a:ext uri="{FF2B5EF4-FFF2-40B4-BE49-F238E27FC236}">
                  <a16:creationId xmlns:a16="http://schemas.microsoft.com/office/drawing/2014/main" id="{D3A85500-7230-43C5-8EF4-015715C2C722}"/>
                </a:ext>
              </a:extLst>
            </p:cNvPr>
            <p:cNvSpPr/>
            <p:nvPr/>
          </p:nvSpPr>
          <p:spPr>
            <a:xfrm>
              <a:off x="6748725" y="3216700"/>
              <a:ext cx="8050" cy="8850"/>
            </a:xfrm>
            <a:custGeom>
              <a:avLst/>
              <a:gdLst/>
              <a:ahLst/>
              <a:cxnLst/>
              <a:rect l="l" t="t" r="r" b="b"/>
              <a:pathLst>
                <a:path w="322" h="354" extrusionOk="0">
                  <a:moveTo>
                    <a:pt x="51" y="1"/>
                  </a:moveTo>
                  <a:cubicBezTo>
                    <a:pt x="43" y="1"/>
                    <a:pt x="34" y="2"/>
                    <a:pt x="26" y="4"/>
                  </a:cubicBezTo>
                  <a:cubicBezTo>
                    <a:pt x="17" y="59"/>
                    <a:pt x="7" y="114"/>
                    <a:pt x="0" y="169"/>
                  </a:cubicBezTo>
                  <a:lnTo>
                    <a:pt x="157" y="328"/>
                  </a:lnTo>
                  <a:cubicBezTo>
                    <a:pt x="175" y="345"/>
                    <a:pt x="199" y="354"/>
                    <a:pt x="222" y="354"/>
                  </a:cubicBezTo>
                  <a:cubicBezTo>
                    <a:pt x="245" y="354"/>
                    <a:pt x="269" y="345"/>
                    <a:pt x="287" y="328"/>
                  </a:cubicBezTo>
                  <a:cubicBezTo>
                    <a:pt x="322" y="291"/>
                    <a:pt x="322" y="234"/>
                    <a:pt x="287" y="198"/>
                  </a:cubicBezTo>
                  <a:lnTo>
                    <a:pt x="115" y="28"/>
                  </a:lnTo>
                  <a:cubicBezTo>
                    <a:pt x="98" y="10"/>
                    <a:pt x="75" y="1"/>
                    <a:pt x="51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3013;p59">
              <a:extLst>
                <a:ext uri="{FF2B5EF4-FFF2-40B4-BE49-F238E27FC236}">
                  <a16:creationId xmlns:a16="http://schemas.microsoft.com/office/drawing/2014/main" id="{B422D783-6BFF-46FC-817D-A6985AC25ECB}"/>
                </a:ext>
              </a:extLst>
            </p:cNvPr>
            <p:cNvSpPr/>
            <p:nvPr/>
          </p:nvSpPr>
          <p:spPr>
            <a:xfrm>
              <a:off x="6790550" y="3228125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0"/>
                  </a:moveTo>
                  <a:cubicBezTo>
                    <a:pt x="252" y="0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40"/>
                    <a:pt x="1" y="298"/>
                    <a:pt x="37" y="333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3"/>
                  </a:cubicBezTo>
                  <a:lnTo>
                    <a:pt x="337" y="163"/>
                  </a:lnTo>
                  <a:cubicBezTo>
                    <a:pt x="411" y="98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3014;p59">
              <a:extLst>
                <a:ext uri="{FF2B5EF4-FFF2-40B4-BE49-F238E27FC236}">
                  <a16:creationId xmlns:a16="http://schemas.microsoft.com/office/drawing/2014/main" id="{8D966B48-B346-4A17-B907-AB4315A193AF}"/>
                </a:ext>
              </a:extLst>
            </p:cNvPr>
            <p:cNvSpPr/>
            <p:nvPr/>
          </p:nvSpPr>
          <p:spPr>
            <a:xfrm>
              <a:off x="6802700" y="3216200"/>
              <a:ext cx="9875" cy="8800"/>
            </a:xfrm>
            <a:custGeom>
              <a:avLst/>
              <a:gdLst/>
              <a:ahLst/>
              <a:cxnLst/>
              <a:rect l="l" t="t" r="r" b="b"/>
              <a:pathLst>
                <a:path w="395" h="352" extrusionOk="0">
                  <a:moveTo>
                    <a:pt x="267" y="0"/>
                  </a:moveTo>
                  <a:cubicBezTo>
                    <a:pt x="247" y="0"/>
                    <a:pt x="226" y="8"/>
                    <a:pt x="207" y="24"/>
                  </a:cubicBezTo>
                  <a:lnTo>
                    <a:pt x="36" y="196"/>
                  </a:lnTo>
                  <a:cubicBezTo>
                    <a:pt x="1" y="231"/>
                    <a:pt x="1" y="289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5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3015;p59">
              <a:extLst>
                <a:ext uri="{FF2B5EF4-FFF2-40B4-BE49-F238E27FC236}">
                  <a16:creationId xmlns:a16="http://schemas.microsoft.com/office/drawing/2014/main" id="{7A5F8729-E86E-406E-8C20-F82907DE3CAB}"/>
                </a:ext>
              </a:extLst>
            </p:cNvPr>
            <p:cNvSpPr/>
            <p:nvPr/>
          </p:nvSpPr>
          <p:spPr>
            <a:xfrm>
              <a:off x="6801575" y="3227800"/>
              <a:ext cx="10425" cy="8700"/>
            </a:xfrm>
            <a:custGeom>
              <a:avLst/>
              <a:gdLst/>
              <a:ahLst/>
              <a:cxnLst/>
              <a:rect l="l" t="t" r="r" b="b"/>
              <a:pathLst>
                <a:path w="417" h="348" extrusionOk="0">
                  <a:moveTo>
                    <a:pt x="128" y="0"/>
                  </a:moveTo>
                  <a:cubicBezTo>
                    <a:pt x="59" y="0"/>
                    <a:pt x="1" y="86"/>
                    <a:pt x="59" y="152"/>
                  </a:cubicBezTo>
                  <a:lnTo>
                    <a:pt x="229" y="324"/>
                  </a:lnTo>
                  <a:cubicBezTo>
                    <a:pt x="248" y="341"/>
                    <a:pt x="268" y="348"/>
                    <a:pt x="288" y="348"/>
                  </a:cubicBezTo>
                  <a:cubicBezTo>
                    <a:pt x="358" y="348"/>
                    <a:pt x="417" y="261"/>
                    <a:pt x="358" y="194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3016;p59">
              <a:extLst>
                <a:ext uri="{FF2B5EF4-FFF2-40B4-BE49-F238E27FC236}">
                  <a16:creationId xmlns:a16="http://schemas.microsoft.com/office/drawing/2014/main" id="{BAEE64A5-2B94-4720-BDB6-836DA00C72E7}"/>
                </a:ext>
              </a:extLst>
            </p:cNvPr>
            <p:cNvSpPr/>
            <p:nvPr/>
          </p:nvSpPr>
          <p:spPr>
            <a:xfrm>
              <a:off x="6790175" y="3216550"/>
              <a:ext cx="10825" cy="8950"/>
            </a:xfrm>
            <a:custGeom>
              <a:avLst/>
              <a:gdLst/>
              <a:ahLst/>
              <a:cxnLst/>
              <a:rect l="l" t="t" r="r" b="b"/>
              <a:pathLst>
                <a:path w="433" h="358" extrusionOk="0">
                  <a:moveTo>
                    <a:pt x="137" y="0"/>
                  </a:moveTo>
                  <a:cubicBezTo>
                    <a:pt x="64" y="0"/>
                    <a:pt x="1" y="98"/>
                    <a:pt x="74" y="164"/>
                  </a:cubicBezTo>
                  <a:lnTo>
                    <a:pt x="244" y="334"/>
                  </a:lnTo>
                  <a:cubicBezTo>
                    <a:pt x="263" y="350"/>
                    <a:pt x="284" y="357"/>
                    <a:pt x="304" y="357"/>
                  </a:cubicBezTo>
                  <a:cubicBezTo>
                    <a:pt x="373" y="357"/>
                    <a:pt x="432" y="271"/>
                    <a:pt x="374" y="204"/>
                  </a:cubicBezTo>
                  <a:lnTo>
                    <a:pt x="204" y="34"/>
                  </a:lnTo>
                  <a:cubicBezTo>
                    <a:pt x="183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3017;p59">
              <a:extLst>
                <a:ext uri="{FF2B5EF4-FFF2-40B4-BE49-F238E27FC236}">
                  <a16:creationId xmlns:a16="http://schemas.microsoft.com/office/drawing/2014/main" id="{E484ACA7-A2D4-4FE2-B6EE-8128D471CDE7}"/>
                </a:ext>
              </a:extLst>
            </p:cNvPr>
            <p:cNvSpPr/>
            <p:nvPr/>
          </p:nvSpPr>
          <p:spPr>
            <a:xfrm>
              <a:off x="6834225" y="3228125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0"/>
                  </a:moveTo>
                  <a:cubicBezTo>
                    <a:pt x="251" y="0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40"/>
                    <a:pt x="1" y="298"/>
                    <a:pt x="37" y="333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3"/>
                  </a:cubicBezTo>
                  <a:lnTo>
                    <a:pt x="337" y="163"/>
                  </a:lnTo>
                  <a:cubicBezTo>
                    <a:pt x="411" y="98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3018;p59">
              <a:extLst>
                <a:ext uri="{FF2B5EF4-FFF2-40B4-BE49-F238E27FC236}">
                  <a16:creationId xmlns:a16="http://schemas.microsoft.com/office/drawing/2014/main" id="{ABFA959F-D78C-4335-BA82-1015D31F03AF}"/>
                </a:ext>
              </a:extLst>
            </p:cNvPr>
            <p:cNvSpPr/>
            <p:nvPr/>
          </p:nvSpPr>
          <p:spPr>
            <a:xfrm>
              <a:off x="6846325" y="321620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7" y="0"/>
                  </a:moveTo>
                  <a:cubicBezTo>
                    <a:pt x="247" y="0"/>
                    <a:pt x="227" y="8"/>
                    <a:pt x="207" y="24"/>
                  </a:cubicBezTo>
                  <a:lnTo>
                    <a:pt x="37" y="196"/>
                  </a:lnTo>
                  <a:cubicBezTo>
                    <a:pt x="1" y="231"/>
                    <a:pt x="1" y="289"/>
                    <a:pt x="37" y="326"/>
                  </a:cubicBezTo>
                  <a:cubicBezTo>
                    <a:pt x="55" y="343"/>
                    <a:pt x="78" y="352"/>
                    <a:pt x="101" y="352"/>
                  </a:cubicBezTo>
                  <a:cubicBezTo>
                    <a:pt x="125" y="352"/>
                    <a:pt x="148" y="343"/>
                    <a:pt x="165" y="326"/>
                  </a:cubicBezTo>
                  <a:lnTo>
                    <a:pt x="337" y="154"/>
                  </a:lnTo>
                  <a:cubicBezTo>
                    <a:pt x="395" y="87"/>
                    <a:pt x="337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3019;p59">
              <a:extLst>
                <a:ext uri="{FF2B5EF4-FFF2-40B4-BE49-F238E27FC236}">
                  <a16:creationId xmlns:a16="http://schemas.microsoft.com/office/drawing/2014/main" id="{02F6236C-EBED-472B-804F-7D9397A2DCCE}"/>
                </a:ext>
              </a:extLst>
            </p:cNvPr>
            <p:cNvSpPr/>
            <p:nvPr/>
          </p:nvSpPr>
          <p:spPr>
            <a:xfrm>
              <a:off x="6845200" y="3227800"/>
              <a:ext cx="10775" cy="8900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128" y="0"/>
                  </a:moveTo>
                  <a:cubicBezTo>
                    <a:pt x="59" y="0"/>
                    <a:pt x="1" y="86"/>
                    <a:pt x="59" y="152"/>
                  </a:cubicBezTo>
                  <a:lnTo>
                    <a:pt x="231" y="324"/>
                  </a:lnTo>
                  <a:cubicBezTo>
                    <a:pt x="251" y="347"/>
                    <a:pt x="274" y="356"/>
                    <a:pt x="297" y="356"/>
                  </a:cubicBezTo>
                  <a:cubicBezTo>
                    <a:pt x="368" y="356"/>
                    <a:pt x="431" y="260"/>
                    <a:pt x="358" y="194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3020;p59">
              <a:extLst>
                <a:ext uri="{FF2B5EF4-FFF2-40B4-BE49-F238E27FC236}">
                  <a16:creationId xmlns:a16="http://schemas.microsoft.com/office/drawing/2014/main" id="{8F151B00-6DDC-418C-991D-4EABE7026C39}"/>
                </a:ext>
              </a:extLst>
            </p:cNvPr>
            <p:cNvSpPr/>
            <p:nvPr/>
          </p:nvSpPr>
          <p:spPr>
            <a:xfrm>
              <a:off x="6833850" y="3216575"/>
              <a:ext cx="10800" cy="8925"/>
            </a:xfrm>
            <a:custGeom>
              <a:avLst/>
              <a:gdLst/>
              <a:ahLst/>
              <a:cxnLst/>
              <a:rect l="l" t="t" r="r" b="b"/>
              <a:pathLst>
                <a:path w="432" h="357" extrusionOk="0">
                  <a:moveTo>
                    <a:pt x="135" y="1"/>
                  </a:moveTo>
                  <a:cubicBezTo>
                    <a:pt x="63" y="1"/>
                    <a:pt x="0" y="96"/>
                    <a:pt x="72" y="163"/>
                  </a:cubicBezTo>
                  <a:lnTo>
                    <a:pt x="244" y="333"/>
                  </a:lnTo>
                  <a:cubicBezTo>
                    <a:pt x="263" y="349"/>
                    <a:pt x="284" y="356"/>
                    <a:pt x="304" y="356"/>
                  </a:cubicBezTo>
                  <a:cubicBezTo>
                    <a:pt x="373" y="356"/>
                    <a:pt x="432" y="270"/>
                    <a:pt x="372" y="203"/>
                  </a:cubicBezTo>
                  <a:lnTo>
                    <a:pt x="202" y="33"/>
                  </a:lnTo>
                  <a:cubicBezTo>
                    <a:pt x="182" y="10"/>
                    <a:pt x="158" y="1"/>
                    <a:pt x="135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3021;p59">
              <a:extLst>
                <a:ext uri="{FF2B5EF4-FFF2-40B4-BE49-F238E27FC236}">
                  <a16:creationId xmlns:a16="http://schemas.microsoft.com/office/drawing/2014/main" id="{3A09A889-7E3F-47C7-B5E6-A8943C7D1BCE}"/>
                </a:ext>
              </a:extLst>
            </p:cNvPr>
            <p:cNvSpPr/>
            <p:nvPr/>
          </p:nvSpPr>
          <p:spPr>
            <a:xfrm>
              <a:off x="6877850" y="3228125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0"/>
                  </a:moveTo>
                  <a:cubicBezTo>
                    <a:pt x="251" y="0"/>
                    <a:pt x="228" y="10"/>
                    <a:pt x="207" y="33"/>
                  </a:cubicBezTo>
                  <a:lnTo>
                    <a:pt x="35" y="205"/>
                  </a:lnTo>
                  <a:cubicBezTo>
                    <a:pt x="1" y="240"/>
                    <a:pt x="1" y="298"/>
                    <a:pt x="35" y="333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3"/>
                  </a:cubicBezTo>
                  <a:lnTo>
                    <a:pt x="335" y="163"/>
                  </a:lnTo>
                  <a:cubicBezTo>
                    <a:pt x="410" y="98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3022;p59">
              <a:extLst>
                <a:ext uri="{FF2B5EF4-FFF2-40B4-BE49-F238E27FC236}">
                  <a16:creationId xmlns:a16="http://schemas.microsoft.com/office/drawing/2014/main" id="{DCFE2772-4FE6-4F83-A2AF-3B2DD5F6E8B8}"/>
                </a:ext>
              </a:extLst>
            </p:cNvPr>
            <p:cNvSpPr/>
            <p:nvPr/>
          </p:nvSpPr>
          <p:spPr>
            <a:xfrm>
              <a:off x="6890000" y="3216200"/>
              <a:ext cx="9850" cy="8800"/>
            </a:xfrm>
            <a:custGeom>
              <a:avLst/>
              <a:gdLst/>
              <a:ahLst/>
              <a:cxnLst/>
              <a:rect l="l" t="t" r="r" b="b"/>
              <a:pathLst>
                <a:path w="394" h="352" extrusionOk="0">
                  <a:moveTo>
                    <a:pt x="266" y="0"/>
                  </a:moveTo>
                  <a:cubicBezTo>
                    <a:pt x="246" y="0"/>
                    <a:pt x="226" y="8"/>
                    <a:pt x="207" y="24"/>
                  </a:cubicBezTo>
                  <a:lnTo>
                    <a:pt x="36" y="196"/>
                  </a:lnTo>
                  <a:cubicBezTo>
                    <a:pt x="1" y="231"/>
                    <a:pt x="1" y="289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5" y="154"/>
                  </a:lnTo>
                  <a:cubicBezTo>
                    <a:pt x="393" y="87"/>
                    <a:pt x="335" y="0"/>
                    <a:pt x="26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3023;p59">
              <a:extLst>
                <a:ext uri="{FF2B5EF4-FFF2-40B4-BE49-F238E27FC236}">
                  <a16:creationId xmlns:a16="http://schemas.microsoft.com/office/drawing/2014/main" id="{5CB672BE-9BE3-4FB5-94CE-D0D73439B99B}"/>
                </a:ext>
              </a:extLst>
            </p:cNvPr>
            <p:cNvSpPr/>
            <p:nvPr/>
          </p:nvSpPr>
          <p:spPr>
            <a:xfrm>
              <a:off x="6888450" y="322755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1"/>
                  </a:moveTo>
                  <a:cubicBezTo>
                    <a:pt x="64" y="1"/>
                    <a:pt x="1" y="97"/>
                    <a:pt x="76" y="162"/>
                  </a:cubicBezTo>
                  <a:lnTo>
                    <a:pt x="246" y="334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6" y="358"/>
                    <a:pt x="435" y="271"/>
                    <a:pt x="375" y="204"/>
                  </a:cubicBezTo>
                  <a:lnTo>
                    <a:pt x="204" y="34"/>
                  </a:lnTo>
                  <a:cubicBezTo>
                    <a:pt x="183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3024;p59">
              <a:extLst>
                <a:ext uri="{FF2B5EF4-FFF2-40B4-BE49-F238E27FC236}">
                  <a16:creationId xmlns:a16="http://schemas.microsoft.com/office/drawing/2014/main" id="{734B9E6E-1BBE-4BBB-A6AB-E0E0FB52F8FA}"/>
                </a:ext>
              </a:extLst>
            </p:cNvPr>
            <p:cNvSpPr/>
            <p:nvPr/>
          </p:nvSpPr>
          <p:spPr>
            <a:xfrm>
              <a:off x="6877825" y="3216800"/>
              <a:ext cx="10475" cy="8700"/>
            </a:xfrm>
            <a:custGeom>
              <a:avLst/>
              <a:gdLst/>
              <a:ahLst/>
              <a:cxnLst/>
              <a:rect l="l" t="t" r="r" b="b"/>
              <a:pathLst>
                <a:path w="419" h="348" extrusionOk="0">
                  <a:moveTo>
                    <a:pt x="129" y="0"/>
                  </a:moveTo>
                  <a:cubicBezTo>
                    <a:pt x="59" y="0"/>
                    <a:pt x="1" y="87"/>
                    <a:pt x="60" y="154"/>
                  </a:cubicBezTo>
                  <a:lnTo>
                    <a:pt x="230" y="324"/>
                  </a:lnTo>
                  <a:cubicBezTo>
                    <a:pt x="249" y="340"/>
                    <a:pt x="270" y="347"/>
                    <a:pt x="290" y="347"/>
                  </a:cubicBezTo>
                  <a:cubicBezTo>
                    <a:pt x="359" y="347"/>
                    <a:pt x="418" y="261"/>
                    <a:pt x="360" y="194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3025;p59">
              <a:extLst>
                <a:ext uri="{FF2B5EF4-FFF2-40B4-BE49-F238E27FC236}">
                  <a16:creationId xmlns:a16="http://schemas.microsoft.com/office/drawing/2014/main" id="{A231AB9D-46EC-4DF9-A272-4AE3B0F41328}"/>
                </a:ext>
              </a:extLst>
            </p:cNvPr>
            <p:cNvSpPr/>
            <p:nvPr/>
          </p:nvSpPr>
          <p:spPr>
            <a:xfrm>
              <a:off x="6921475" y="3228150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4" y="0"/>
                  </a:moveTo>
                  <a:cubicBezTo>
                    <a:pt x="251" y="0"/>
                    <a:pt x="228" y="10"/>
                    <a:pt x="207" y="32"/>
                  </a:cubicBezTo>
                  <a:lnTo>
                    <a:pt x="37" y="204"/>
                  </a:lnTo>
                  <a:cubicBezTo>
                    <a:pt x="1" y="239"/>
                    <a:pt x="1" y="297"/>
                    <a:pt x="37" y="332"/>
                  </a:cubicBezTo>
                  <a:cubicBezTo>
                    <a:pt x="55" y="350"/>
                    <a:pt x="78" y="359"/>
                    <a:pt x="101" y="359"/>
                  </a:cubicBezTo>
                  <a:cubicBezTo>
                    <a:pt x="125" y="359"/>
                    <a:pt x="148" y="350"/>
                    <a:pt x="165" y="332"/>
                  </a:cubicBezTo>
                  <a:lnTo>
                    <a:pt x="337" y="162"/>
                  </a:lnTo>
                  <a:cubicBezTo>
                    <a:pt x="409" y="96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3026;p59">
              <a:extLst>
                <a:ext uri="{FF2B5EF4-FFF2-40B4-BE49-F238E27FC236}">
                  <a16:creationId xmlns:a16="http://schemas.microsoft.com/office/drawing/2014/main" id="{FE06F0C6-D2CC-48CA-BFE6-E41BFA0C0F56}"/>
                </a:ext>
              </a:extLst>
            </p:cNvPr>
            <p:cNvSpPr/>
            <p:nvPr/>
          </p:nvSpPr>
          <p:spPr>
            <a:xfrm>
              <a:off x="6933625" y="3216200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7" y="0"/>
                  </a:moveTo>
                  <a:cubicBezTo>
                    <a:pt x="247" y="0"/>
                    <a:pt x="226" y="8"/>
                    <a:pt x="207" y="24"/>
                  </a:cubicBezTo>
                  <a:lnTo>
                    <a:pt x="36" y="196"/>
                  </a:lnTo>
                  <a:cubicBezTo>
                    <a:pt x="1" y="231"/>
                    <a:pt x="1" y="289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7" y="154"/>
                  </a:lnTo>
                  <a:cubicBezTo>
                    <a:pt x="395" y="87"/>
                    <a:pt x="336" y="0"/>
                    <a:pt x="26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3027;p59">
              <a:extLst>
                <a:ext uri="{FF2B5EF4-FFF2-40B4-BE49-F238E27FC236}">
                  <a16:creationId xmlns:a16="http://schemas.microsoft.com/office/drawing/2014/main" id="{A9BC0A5E-4214-4267-A9EA-818027B4CFE3}"/>
                </a:ext>
              </a:extLst>
            </p:cNvPr>
            <p:cNvSpPr/>
            <p:nvPr/>
          </p:nvSpPr>
          <p:spPr>
            <a:xfrm>
              <a:off x="6932125" y="322755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1"/>
                  </a:moveTo>
                  <a:cubicBezTo>
                    <a:pt x="63" y="1"/>
                    <a:pt x="0" y="97"/>
                    <a:pt x="74" y="162"/>
                  </a:cubicBezTo>
                  <a:lnTo>
                    <a:pt x="245" y="334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5" y="358"/>
                    <a:pt x="434" y="271"/>
                    <a:pt x="373" y="204"/>
                  </a:cubicBezTo>
                  <a:lnTo>
                    <a:pt x="203" y="34"/>
                  </a:lnTo>
                  <a:cubicBezTo>
                    <a:pt x="183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3028;p59">
              <a:extLst>
                <a:ext uri="{FF2B5EF4-FFF2-40B4-BE49-F238E27FC236}">
                  <a16:creationId xmlns:a16="http://schemas.microsoft.com/office/drawing/2014/main" id="{10705855-6F51-44D8-AE2C-7F021A8671FD}"/>
                </a:ext>
              </a:extLst>
            </p:cNvPr>
            <p:cNvSpPr/>
            <p:nvPr/>
          </p:nvSpPr>
          <p:spPr>
            <a:xfrm>
              <a:off x="6921500" y="3216800"/>
              <a:ext cx="10425" cy="8700"/>
            </a:xfrm>
            <a:custGeom>
              <a:avLst/>
              <a:gdLst/>
              <a:ahLst/>
              <a:cxnLst/>
              <a:rect l="l" t="t" r="r" b="b"/>
              <a:pathLst>
                <a:path w="417" h="348" extrusionOk="0">
                  <a:moveTo>
                    <a:pt x="128" y="0"/>
                  </a:moveTo>
                  <a:cubicBezTo>
                    <a:pt x="59" y="0"/>
                    <a:pt x="0" y="87"/>
                    <a:pt x="58" y="154"/>
                  </a:cubicBezTo>
                  <a:lnTo>
                    <a:pt x="230" y="324"/>
                  </a:lnTo>
                  <a:cubicBezTo>
                    <a:pt x="249" y="340"/>
                    <a:pt x="269" y="347"/>
                    <a:pt x="289" y="347"/>
                  </a:cubicBezTo>
                  <a:cubicBezTo>
                    <a:pt x="357" y="347"/>
                    <a:pt x="416" y="261"/>
                    <a:pt x="358" y="194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3029;p59">
              <a:extLst>
                <a:ext uri="{FF2B5EF4-FFF2-40B4-BE49-F238E27FC236}">
                  <a16:creationId xmlns:a16="http://schemas.microsoft.com/office/drawing/2014/main" id="{41AF1F00-C772-4B41-B79F-00BDA2282FFE}"/>
                </a:ext>
              </a:extLst>
            </p:cNvPr>
            <p:cNvSpPr/>
            <p:nvPr/>
          </p:nvSpPr>
          <p:spPr>
            <a:xfrm>
              <a:off x="6965150" y="3228150"/>
              <a:ext cx="10200" cy="9000"/>
            </a:xfrm>
            <a:custGeom>
              <a:avLst/>
              <a:gdLst/>
              <a:ahLst/>
              <a:cxnLst/>
              <a:rect l="l" t="t" r="r" b="b"/>
              <a:pathLst>
                <a:path w="408" h="360" extrusionOk="0">
                  <a:moveTo>
                    <a:pt x="273" y="0"/>
                  </a:moveTo>
                  <a:cubicBezTo>
                    <a:pt x="251" y="0"/>
                    <a:pt x="228" y="10"/>
                    <a:pt x="207" y="32"/>
                  </a:cubicBezTo>
                  <a:lnTo>
                    <a:pt x="35" y="204"/>
                  </a:lnTo>
                  <a:cubicBezTo>
                    <a:pt x="1" y="239"/>
                    <a:pt x="1" y="297"/>
                    <a:pt x="35" y="332"/>
                  </a:cubicBezTo>
                  <a:cubicBezTo>
                    <a:pt x="54" y="350"/>
                    <a:pt x="77" y="359"/>
                    <a:pt x="100" y="359"/>
                  </a:cubicBezTo>
                  <a:cubicBezTo>
                    <a:pt x="124" y="359"/>
                    <a:pt x="147" y="350"/>
                    <a:pt x="165" y="332"/>
                  </a:cubicBezTo>
                  <a:lnTo>
                    <a:pt x="335" y="162"/>
                  </a:lnTo>
                  <a:cubicBezTo>
                    <a:pt x="407" y="96"/>
                    <a:pt x="345" y="0"/>
                    <a:pt x="273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3030;p59">
              <a:extLst>
                <a:ext uri="{FF2B5EF4-FFF2-40B4-BE49-F238E27FC236}">
                  <a16:creationId xmlns:a16="http://schemas.microsoft.com/office/drawing/2014/main" id="{4CD9A4CD-BE9D-46AB-AC4A-B325B18398BF}"/>
                </a:ext>
              </a:extLst>
            </p:cNvPr>
            <p:cNvSpPr/>
            <p:nvPr/>
          </p:nvSpPr>
          <p:spPr>
            <a:xfrm>
              <a:off x="6977250" y="3215975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0"/>
                  </a:moveTo>
                  <a:cubicBezTo>
                    <a:pt x="252" y="0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40"/>
                    <a:pt x="1" y="298"/>
                    <a:pt x="37" y="335"/>
                  </a:cubicBezTo>
                  <a:cubicBezTo>
                    <a:pt x="55" y="352"/>
                    <a:pt x="78" y="361"/>
                    <a:pt x="101" y="361"/>
                  </a:cubicBezTo>
                  <a:cubicBezTo>
                    <a:pt x="125" y="361"/>
                    <a:pt x="148" y="352"/>
                    <a:pt x="165" y="335"/>
                  </a:cubicBezTo>
                  <a:lnTo>
                    <a:pt x="337" y="163"/>
                  </a:lnTo>
                  <a:cubicBezTo>
                    <a:pt x="411" y="98"/>
                    <a:pt x="347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3031;p59">
              <a:extLst>
                <a:ext uri="{FF2B5EF4-FFF2-40B4-BE49-F238E27FC236}">
                  <a16:creationId xmlns:a16="http://schemas.microsoft.com/office/drawing/2014/main" id="{085BB11A-4EAC-43BE-A017-E826FA8A9D03}"/>
                </a:ext>
              </a:extLst>
            </p:cNvPr>
            <p:cNvSpPr/>
            <p:nvPr/>
          </p:nvSpPr>
          <p:spPr>
            <a:xfrm>
              <a:off x="6975750" y="322755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1"/>
                  </a:moveTo>
                  <a:cubicBezTo>
                    <a:pt x="63" y="1"/>
                    <a:pt x="0" y="97"/>
                    <a:pt x="74" y="162"/>
                  </a:cubicBezTo>
                  <a:lnTo>
                    <a:pt x="245" y="334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5" y="358"/>
                    <a:pt x="435" y="271"/>
                    <a:pt x="375" y="204"/>
                  </a:cubicBezTo>
                  <a:lnTo>
                    <a:pt x="203" y="34"/>
                  </a:lnTo>
                  <a:cubicBezTo>
                    <a:pt x="183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3032;p59">
              <a:extLst>
                <a:ext uri="{FF2B5EF4-FFF2-40B4-BE49-F238E27FC236}">
                  <a16:creationId xmlns:a16="http://schemas.microsoft.com/office/drawing/2014/main" id="{70984D49-EC76-44A6-A212-2BBC63851573}"/>
                </a:ext>
              </a:extLst>
            </p:cNvPr>
            <p:cNvSpPr/>
            <p:nvPr/>
          </p:nvSpPr>
          <p:spPr>
            <a:xfrm>
              <a:off x="6964750" y="3216550"/>
              <a:ext cx="10825" cy="8950"/>
            </a:xfrm>
            <a:custGeom>
              <a:avLst/>
              <a:gdLst/>
              <a:ahLst/>
              <a:cxnLst/>
              <a:rect l="l" t="t" r="r" b="b"/>
              <a:pathLst>
                <a:path w="433" h="358" extrusionOk="0">
                  <a:moveTo>
                    <a:pt x="136" y="0"/>
                  </a:moveTo>
                  <a:cubicBezTo>
                    <a:pt x="63" y="0"/>
                    <a:pt x="0" y="98"/>
                    <a:pt x="75" y="164"/>
                  </a:cubicBezTo>
                  <a:lnTo>
                    <a:pt x="245" y="334"/>
                  </a:lnTo>
                  <a:cubicBezTo>
                    <a:pt x="264" y="350"/>
                    <a:pt x="285" y="357"/>
                    <a:pt x="305" y="357"/>
                  </a:cubicBezTo>
                  <a:cubicBezTo>
                    <a:pt x="374" y="357"/>
                    <a:pt x="433" y="271"/>
                    <a:pt x="373" y="204"/>
                  </a:cubicBezTo>
                  <a:lnTo>
                    <a:pt x="203" y="34"/>
                  </a:lnTo>
                  <a:cubicBezTo>
                    <a:pt x="182" y="10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3033;p59">
              <a:extLst>
                <a:ext uri="{FF2B5EF4-FFF2-40B4-BE49-F238E27FC236}">
                  <a16:creationId xmlns:a16="http://schemas.microsoft.com/office/drawing/2014/main" id="{6BCE33D3-BC44-48E2-92C6-CCBCC1B26D2E}"/>
                </a:ext>
              </a:extLst>
            </p:cNvPr>
            <p:cNvSpPr/>
            <p:nvPr/>
          </p:nvSpPr>
          <p:spPr>
            <a:xfrm>
              <a:off x="6746925" y="3261650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6" y="205"/>
                  </a:lnTo>
                  <a:cubicBezTo>
                    <a:pt x="1" y="240"/>
                    <a:pt x="1" y="298"/>
                    <a:pt x="36" y="335"/>
                  </a:cubicBezTo>
                  <a:cubicBezTo>
                    <a:pt x="54" y="352"/>
                    <a:pt x="77" y="361"/>
                    <a:pt x="100" y="361"/>
                  </a:cubicBezTo>
                  <a:cubicBezTo>
                    <a:pt x="124" y="361"/>
                    <a:pt x="147" y="352"/>
                    <a:pt x="165" y="335"/>
                  </a:cubicBezTo>
                  <a:lnTo>
                    <a:pt x="335" y="163"/>
                  </a:lnTo>
                  <a:cubicBezTo>
                    <a:pt x="410" y="98"/>
                    <a:pt x="347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3034;p59">
              <a:extLst>
                <a:ext uri="{FF2B5EF4-FFF2-40B4-BE49-F238E27FC236}">
                  <a16:creationId xmlns:a16="http://schemas.microsoft.com/office/drawing/2014/main" id="{885893D5-C9FB-43BF-8C99-6521EC879517}"/>
                </a:ext>
              </a:extLst>
            </p:cNvPr>
            <p:cNvSpPr/>
            <p:nvPr/>
          </p:nvSpPr>
          <p:spPr>
            <a:xfrm>
              <a:off x="6759050" y="3249725"/>
              <a:ext cx="9925" cy="8800"/>
            </a:xfrm>
            <a:custGeom>
              <a:avLst/>
              <a:gdLst/>
              <a:ahLst/>
              <a:cxnLst/>
              <a:rect l="l" t="t" r="r" b="b"/>
              <a:pathLst>
                <a:path w="397" h="352" extrusionOk="0">
                  <a:moveTo>
                    <a:pt x="268" y="1"/>
                  </a:moveTo>
                  <a:cubicBezTo>
                    <a:pt x="248" y="1"/>
                    <a:pt x="226" y="8"/>
                    <a:pt x="207" y="26"/>
                  </a:cubicBezTo>
                  <a:lnTo>
                    <a:pt x="37" y="196"/>
                  </a:lnTo>
                  <a:cubicBezTo>
                    <a:pt x="0" y="233"/>
                    <a:pt x="0" y="289"/>
                    <a:pt x="37" y="326"/>
                  </a:cubicBezTo>
                  <a:cubicBezTo>
                    <a:pt x="54" y="343"/>
                    <a:pt x="77" y="352"/>
                    <a:pt x="101" y="352"/>
                  </a:cubicBezTo>
                  <a:cubicBezTo>
                    <a:pt x="124" y="352"/>
                    <a:pt x="148" y="343"/>
                    <a:pt x="166" y="326"/>
                  </a:cubicBezTo>
                  <a:lnTo>
                    <a:pt x="336" y="154"/>
                  </a:lnTo>
                  <a:cubicBezTo>
                    <a:pt x="397" y="88"/>
                    <a:pt x="338" y="1"/>
                    <a:pt x="268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3035;p59">
              <a:extLst>
                <a:ext uri="{FF2B5EF4-FFF2-40B4-BE49-F238E27FC236}">
                  <a16:creationId xmlns:a16="http://schemas.microsoft.com/office/drawing/2014/main" id="{ABB10788-6511-4864-97B1-74DCC520FBF3}"/>
                </a:ext>
              </a:extLst>
            </p:cNvPr>
            <p:cNvSpPr/>
            <p:nvPr/>
          </p:nvSpPr>
          <p:spPr>
            <a:xfrm>
              <a:off x="6757875" y="3261300"/>
              <a:ext cx="10925" cy="9000"/>
            </a:xfrm>
            <a:custGeom>
              <a:avLst/>
              <a:gdLst/>
              <a:ahLst/>
              <a:cxnLst/>
              <a:rect l="l" t="t" r="r" b="b"/>
              <a:pathLst>
                <a:path w="437" h="360" extrusionOk="0">
                  <a:moveTo>
                    <a:pt x="129" y="0"/>
                  </a:moveTo>
                  <a:cubicBezTo>
                    <a:pt x="59" y="0"/>
                    <a:pt x="1" y="89"/>
                    <a:pt x="62" y="155"/>
                  </a:cubicBezTo>
                  <a:lnTo>
                    <a:pt x="232" y="325"/>
                  </a:lnTo>
                  <a:cubicBezTo>
                    <a:pt x="252" y="349"/>
                    <a:pt x="276" y="359"/>
                    <a:pt x="300" y="359"/>
                  </a:cubicBezTo>
                  <a:cubicBezTo>
                    <a:pt x="372" y="359"/>
                    <a:pt x="436" y="261"/>
                    <a:pt x="361" y="197"/>
                  </a:cubicBezTo>
                  <a:lnTo>
                    <a:pt x="190" y="25"/>
                  </a:lnTo>
                  <a:cubicBezTo>
                    <a:pt x="170" y="8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3036;p59">
              <a:extLst>
                <a:ext uri="{FF2B5EF4-FFF2-40B4-BE49-F238E27FC236}">
                  <a16:creationId xmlns:a16="http://schemas.microsoft.com/office/drawing/2014/main" id="{ECEB80B3-DC9B-41B6-B3D1-69AE4D6F23FA}"/>
                </a:ext>
              </a:extLst>
            </p:cNvPr>
            <p:cNvSpPr/>
            <p:nvPr/>
          </p:nvSpPr>
          <p:spPr>
            <a:xfrm>
              <a:off x="6746525" y="325010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6" y="0"/>
                  </a:moveTo>
                  <a:cubicBezTo>
                    <a:pt x="64" y="0"/>
                    <a:pt x="0" y="97"/>
                    <a:pt x="75" y="163"/>
                  </a:cubicBezTo>
                  <a:lnTo>
                    <a:pt x="245" y="333"/>
                  </a:lnTo>
                  <a:cubicBezTo>
                    <a:pt x="265" y="351"/>
                    <a:pt x="286" y="358"/>
                    <a:pt x="307" y="358"/>
                  </a:cubicBezTo>
                  <a:cubicBezTo>
                    <a:pt x="376" y="358"/>
                    <a:pt x="434" y="271"/>
                    <a:pt x="375" y="205"/>
                  </a:cubicBezTo>
                  <a:lnTo>
                    <a:pt x="203" y="33"/>
                  </a:lnTo>
                  <a:cubicBezTo>
                    <a:pt x="183" y="10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3037;p59">
              <a:extLst>
                <a:ext uri="{FF2B5EF4-FFF2-40B4-BE49-F238E27FC236}">
                  <a16:creationId xmlns:a16="http://schemas.microsoft.com/office/drawing/2014/main" id="{5C877D11-619E-41F3-807B-3337C8E22325}"/>
                </a:ext>
              </a:extLst>
            </p:cNvPr>
            <p:cNvSpPr/>
            <p:nvPr/>
          </p:nvSpPr>
          <p:spPr>
            <a:xfrm>
              <a:off x="6790550" y="3261650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1"/>
                  </a:moveTo>
                  <a:cubicBezTo>
                    <a:pt x="252" y="1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40"/>
                    <a:pt x="1" y="298"/>
                    <a:pt x="37" y="335"/>
                  </a:cubicBezTo>
                  <a:cubicBezTo>
                    <a:pt x="55" y="352"/>
                    <a:pt x="78" y="361"/>
                    <a:pt x="101" y="361"/>
                  </a:cubicBezTo>
                  <a:cubicBezTo>
                    <a:pt x="125" y="361"/>
                    <a:pt x="148" y="352"/>
                    <a:pt x="165" y="335"/>
                  </a:cubicBezTo>
                  <a:lnTo>
                    <a:pt x="337" y="163"/>
                  </a:lnTo>
                  <a:cubicBezTo>
                    <a:pt x="411" y="98"/>
                    <a:pt x="347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3038;p59">
              <a:extLst>
                <a:ext uri="{FF2B5EF4-FFF2-40B4-BE49-F238E27FC236}">
                  <a16:creationId xmlns:a16="http://schemas.microsoft.com/office/drawing/2014/main" id="{A3D233C2-2F46-4835-987A-B6578A411E3C}"/>
                </a:ext>
              </a:extLst>
            </p:cNvPr>
            <p:cNvSpPr/>
            <p:nvPr/>
          </p:nvSpPr>
          <p:spPr>
            <a:xfrm>
              <a:off x="6802700" y="3249725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9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6" y="196"/>
                  </a:lnTo>
                  <a:cubicBezTo>
                    <a:pt x="1" y="233"/>
                    <a:pt x="1" y="289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5" y="154"/>
                  </a:lnTo>
                  <a:cubicBezTo>
                    <a:pt x="396" y="88"/>
                    <a:pt x="338" y="1"/>
                    <a:pt x="26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3039;p59">
              <a:extLst>
                <a:ext uri="{FF2B5EF4-FFF2-40B4-BE49-F238E27FC236}">
                  <a16:creationId xmlns:a16="http://schemas.microsoft.com/office/drawing/2014/main" id="{C6438242-2CC0-4541-8D45-3AC8E1BF3D17}"/>
                </a:ext>
              </a:extLst>
            </p:cNvPr>
            <p:cNvSpPr/>
            <p:nvPr/>
          </p:nvSpPr>
          <p:spPr>
            <a:xfrm>
              <a:off x="6801500" y="3261300"/>
              <a:ext cx="10950" cy="9000"/>
            </a:xfrm>
            <a:custGeom>
              <a:avLst/>
              <a:gdLst/>
              <a:ahLst/>
              <a:cxnLst/>
              <a:rect l="l" t="t" r="r" b="b"/>
              <a:pathLst>
                <a:path w="438" h="360" extrusionOk="0">
                  <a:moveTo>
                    <a:pt x="130" y="0"/>
                  </a:moveTo>
                  <a:cubicBezTo>
                    <a:pt x="59" y="0"/>
                    <a:pt x="1" y="89"/>
                    <a:pt x="62" y="155"/>
                  </a:cubicBezTo>
                  <a:lnTo>
                    <a:pt x="232" y="325"/>
                  </a:lnTo>
                  <a:cubicBezTo>
                    <a:pt x="252" y="349"/>
                    <a:pt x="277" y="359"/>
                    <a:pt x="300" y="359"/>
                  </a:cubicBezTo>
                  <a:cubicBezTo>
                    <a:pt x="373" y="359"/>
                    <a:pt x="438" y="261"/>
                    <a:pt x="361" y="197"/>
                  </a:cubicBezTo>
                  <a:lnTo>
                    <a:pt x="191" y="25"/>
                  </a:lnTo>
                  <a:cubicBezTo>
                    <a:pt x="172" y="8"/>
                    <a:pt x="150" y="0"/>
                    <a:pt x="130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3040;p59">
              <a:extLst>
                <a:ext uri="{FF2B5EF4-FFF2-40B4-BE49-F238E27FC236}">
                  <a16:creationId xmlns:a16="http://schemas.microsoft.com/office/drawing/2014/main" id="{F5B8A2BF-1DBC-4A38-B756-90A8B0ADCD65}"/>
                </a:ext>
              </a:extLst>
            </p:cNvPr>
            <p:cNvSpPr/>
            <p:nvPr/>
          </p:nvSpPr>
          <p:spPr>
            <a:xfrm>
              <a:off x="6790175" y="3250100"/>
              <a:ext cx="10875" cy="8975"/>
            </a:xfrm>
            <a:custGeom>
              <a:avLst/>
              <a:gdLst/>
              <a:ahLst/>
              <a:cxnLst/>
              <a:rect l="l" t="t" r="r" b="b"/>
              <a:pathLst>
                <a:path w="435" h="359" extrusionOk="0">
                  <a:moveTo>
                    <a:pt x="137" y="0"/>
                  </a:moveTo>
                  <a:cubicBezTo>
                    <a:pt x="65" y="0"/>
                    <a:pt x="1" y="97"/>
                    <a:pt x="74" y="163"/>
                  </a:cubicBezTo>
                  <a:lnTo>
                    <a:pt x="244" y="333"/>
                  </a:lnTo>
                  <a:cubicBezTo>
                    <a:pt x="264" y="351"/>
                    <a:pt x="285" y="358"/>
                    <a:pt x="306" y="358"/>
                  </a:cubicBezTo>
                  <a:cubicBezTo>
                    <a:pt x="375" y="358"/>
                    <a:pt x="435" y="271"/>
                    <a:pt x="374" y="205"/>
                  </a:cubicBezTo>
                  <a:lnTo>
                    <a:pt x="204" y="33"/>
                  </a:lnTo>
                  <a:cubicBezTo>
                    <a:pt x="184" y="10"/>
                    <a:pt x="160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3041;p59">
              <a:extLst>
                <a:ext uri="{FF2B5EF4-FFF2-40B4-BE49-F238E27FC236}">
                  <a16:creationId xmlns:a16="http://schemas.microsoft.com/office/drawing/2014/main" id="{A8915485-CB36-4CFE-953F-9A93F150E8DF}"/>
                </a:ext>
              </a:extLst>
            </p:cNvPr>
            <p:cNvSpPr/>
            <p:nvPr/>
          </p:nvSpPr>
          <p:spPr>
            <a:xfrm>
              <a:off x="6834225" y="3261650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7" y="205"/>
                  </a:lnTo>
                  <a:cubicBezTo>
                    <a:pt x="1" y="240"/>
                    <a:pt x="1" y="298"/>
                    <a:pt x="37" y="335"/>
                  </a:cubicBezTo>
                  <a:cubicBezTo>
                    <a:pt x="55" y="352"/>
                    <a:pt x="78" y="361"/>
                    <a:pt x="101" y="361"/>
                  </a:cubicBezTo>
                  <a:cubicBezTo>
                    <a:pt x="125" y="361"/>
                    <a:pt x="148" y="352"/>
                    <a:pt x="165" y="335"/>
                  </a:cubicBezTo>
                  <a:lnTo>
                    <a:pt x="337" y="163"/>
                  </a:lnTo>
                  <a:cubicBezTo>
                    <a:pt x="411" y="98"/>
                    <a:pt x="347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3042;p59">
              <a:extLst>
                <a:ext uri="{FF2B5EF4-FFF2-40B4-BE49-F238E27FC236}">
                  <a16:creationId xmlns:a16="http://schemas.microsoft.com/office/drawing/2014/main" id="{D49A9783-6E8E-4A3A-AADA-FC13E3D04321}"/>
                </a:ext>
              </a:extLst>
            </p:cNvPr>
            <p:cNvSpPr/>
            <p:nvPr/>
          </p:nvSpPr>
          <p:spPr>
            <a:xfrm>
              <a:off x="6846325" y="3249725"/>
              <a:ext cx="9925" cy="8800"/>
            </a:xfrm>
            <a:custGeom>
              <a:avLst/>
              <a:gdLst/>
              <a:ahLst/>
              <a:cxnLst/>
              <a:rect l="l" t="t" r="r" b="b"/>
              <a:pathLst>
                <a:path w="397" h="352" extrusionOk="0">
                  <a:moveTo>
                    <a:pt x="269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7" y="196"/>
                  </a:lnTo>
                  <a:cubicBezTo>
                    <a:pt x="1" y="233"/>
                    <a:pt x="1" y="289"/>
                    <a:pt x="37" y="326"/>
                  </a:cubicBezTo>
                  <a:cubicBezTo>
                    <a:pt x="55" y="343"/>
                    <a:pt x="78" y="352"/>
                    <a:pt x="101" y="352"/>
                  </a:cubicBezTo>
                  <a:cubicBezTo>
                    <a:pt x="125" y="352"/>
                    <a:pt x="148" y="343"/>
                    <a:pt x="165" y="326"/>
                  </a:cubicBezTo>
                  <a:lnTo>
                    <a:pt x="337" y="154"/>
                  </a:lnTo>
                  <a:cubicBezTo>
                    <a:pt x="396" y="88"/>
                    <a:pt x="338" y="1"/>
                    <a:pt x="26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3043;p59">
              <a:extLst>
                <a:ext uri="{FF2B5EF4-FFF2-40B4-BE49-F238E27FC236}">
                  <a16:creationId xmlns:a16="http://schemas.microsoft.com/office/drawing/2014/main" id="{6A12BF58-B79F-414B-9ABE-50148CC76BB3}"/>
                </a:ext>
              </a:extLst>
            </p:cNvPr>
            <p:cNvSpPr/>
            <p:nvPr/>
          </p:nvSpPr>
          <p:spPr>
            <a:xfrm>
              <a:off x="6845175" y="3261300"/>
              <a:ext cx="10875" cy="8950"/>
            </a:xfrm>
            <a:custGeom>
              <a:avLst/>
              <a:gdLst/>
              <a:ahLst/>
              <a:cxnLst/>
              <a:rect l="l" t="t" r="r" b="b"/>
              <a:pathLst>
                <a:path w="435" h="358" extrusionOk="0">
                  <a:moveTo>
                    <a:pt x="129" y="0"/>
                  </a:moveTo>
                  <a:cubicBezTo>
                    <a:pt x="59" y="0"/>
                    <a:pt x="0" y="89"/>
                    <a:pt x="60" y="155"/>
                  </a:cubicBezTo>
                  <a:lnTo>
                    <a:pt x="232" y="325"/>
                  </a:lnTo>
                  <a:cubicBezTo>
                    <a:pt x="252" y="348"/>
                    <a:pt x="276" y="358"/>
                    <a:pt x="299" y="358"/>
                  </a:cubicBezTo>
                  <a:cubicBezTo>
                    <a:pt x="371" y="358"/>
                    <a:pt x="434" y="261"/>
                    <a:pt x="359" y="197"/>
                  </a:cubicBezTo>
                  <a:lnTo>
                    <a:pt x="189" y="25"/>
                  </a:lnTo>
                  <a:cubicBezTo>
                    <a:pt x="170" y="8"/>
                    <a:pt x="149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3044;p59">
              <a:extLst>
                <a:ext uri="{FF2B5EF4-FFF2-40B4-BE49-F238E27FC236}">
                  <a16:creationId xmlns:a16="http://schemas.microsoft.com/office/drawing/2014/main" id="{AB1B7685-A369-4723-A73C-37812A7CE233}"/>
                </a:ext>
              </a:extLst>
            </p:cNvPr>
            <p:cNvSpPr/>
            <p:nvPr/>
          </p:nvSpPr>
          <p:spPr>
            <a:xfrm>
              <a:off x="6833825" y="3250125"/>
              <a:ext cx="10850" cy="8950"/>
            </a:xfrm>
            <a:custGeom>
              <a:avLst/>
              <a:gdLst/>
              <a:ahLst/>
              <a:cxnLst/>
              <a:rect l="l" t="t" r="r" b="b"/>
              <a:pathLst>
                <a:path w="434" h="358" extrusionOk="0">
                  <a:moveTo>
                    <a:pt x="137" y="0"/>
                  </a:moveTo>
                  <a:cubicBezTo>
                    <a:pt x="64" y="0"/>
                    <a:pt x="1" y="96"/>
                    <a:pt x="73" y="162"/>
                  </a:cubicBezTo>
                  <a:lnTo>
                    <a:pt x="245" y="332"/>
                  </a:lnTo>
                  <a:cubicBezTo>
                    <a:pt x="265" y="350"/>
                    <a:pt x="286" y="357"/>
                    <a:pt x="306" y="357"/>
                  </a:cubicBezTo>
                  <a:cubicBezTo>
                    <a:pt x="376" y="357"/>
                    <a:pt x="434" y="270"/>
                    <a:pt x="373" y="204"/>
                  </a:cubicBezTo>
                  <a:lnTo>
                    <a:pt x="203" y="32"/>
                  </a:lnTo>
                  <a:cubicBezTo>
                    <a:pt x="183" y="10"/>
                    <a:pt x="159" y="0"/>
                    <a:pt x="137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3045;p59">
              <a:extLst>
                <a:ext uri="{FF2B5EF4-FFF2-40B4-BE49-F238E27FC236}">
                  <a16:creationId xmlns:a16="http://schemas.microsoft.com/office/drawing/2014/main" id="{50B08C59-5162-40B0-BCB0-518468565E75}"/>
                </a:ext>
              </a:extLst>
            </p:cNvPr>
            <p:cNvSpPr/>
            <p:nvPr/>
          </p:nvSpPr>
          <p:spPr>
            <a:xfrm>
              <a:off x="6877850" y="3261650"/>
              <a:ext cx="10275" cy="9025"/>
            </a:xfrm>
            <a:custGeom>
              <a:avLst/>
              <a:gdLst/>
              <a:ahLst/>
              <a:cxnLst/>
              <a:rect l="l" t="t" r="r" b="b"/>
              <a:pathLst>
                <a:path w="411" h="361" extrusionOk="0">
                  <a:moveTo>
                    <a:pt x="274" y="1"/>
                  </a:moveTo>
                  <a:cubicBezTo>
                    <a:pt x="251" y="1"/>
                    <a:pt x="228" y="10"/>
                    <a:pt x="207" y="33"/>
                  </a:cubicBezTo>
                  <a:lnTo>
                    <a:pt x="35" y="205"/>
                  </a:lnTo>
                  <a:cubicBezTo>
                    <a:pt x="1" y="240"/>
                    <a:pt x="1" y="298"/>
                    <a:pt x="35" y="335"/>
                  </a:cubicBezTo>
                  <a:cubicBezTo>
                    <a:pt x="54" y="352"/>
                    <a:pt x="77" y="361"/>
                    <a:pt x="100" y="361"/>
                  </a:cubicBezTo>
                  <a:cubicBezTo>
                    <a:pt x="124" y="361"/>
                    <a:pt x="147" y="352"/>
                    <a:pt x="165" y="335"/>
                  </a:cubicBezTo>
                  <a:lnTo>
                    <a:pt x="335" y="163"/>
                  </a:lnTo>
                  <a:cubicBezTo>
                    <a:pt x="410" y="98"/>
                    <a:pt x="347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3046;p59">
              <a:extLst>
                <a:ext uri="{FF2B5EF4-FFF2-40B4-BE49-F238E27FC236}">
                  <a16:creationId xmlns:a16="http://schemas.microsoft.com/office/drawing/2014/main" id="{79003F3A-F98F-4874-AC7B-AFD08C11785F}"/>
                </a:ext>
              </a:extLst>
            </p:cNvPr>
            <p:cNvSpPr/>
            <p:nvPr/>
          </p:nvSpPr>
          <p:spPr>
            <a:xfrm>
              <a:off x="6890000" y="3249725"/>
              <a:ext cx="9900" cy="8800"/>
            </a:xfrm>
            <a:custGeom>
              <a:avLst/>
              <a:gdLst/>
              <a:ahLst/>
              <a:cxnLst/>
              <a:rect l="l" t="t" r="r" b="b"/>
              <a:pathLst>
                <a:path w="396" h="352" extrusionOk="0">
                  <a:moveTo>
                    <a:pt x="269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6" y="196"/>
                  </a:lnTo>
                  <a:cubicBezTo>
                    <a:pt x="1" y="233"/>
                    <a:pt x="1" y="289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5" y="154"/>
                  </a:lnTo>
                  <a:cubicBezTo>
                    <a:pt x="396" y="88"/>
                    <a:pt x="338" y="1"/>
                    <a:pt x="26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3047;p59">
              <a:extLst>
                <a:ext uri="{FF2B5EF4-FFF2-40B4-BE49-F238E27FC236}">
                  <a16:creationId xmlns:a16="http://schemas.microsoft.com/office/drawing/2014/main" id="{28DD384F-C98A-4C57-B743-39E62256E0BA}"/>
                </a:ext>
              </a:extLst>
            </p:cNvPr>
            <p:cNvSpPr/>
            <p:nvPr/>
          </p:nvSpPr>
          <p:spPr>
            <a:xfrm>
              <a:off x="6888525" y="3261125"/>
              <a:ext cx="10775" cy="8900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134" y="1"/>
                  </a:moveTo>
                  <a:cubicBezTo>
                    <a:pt x="63" y="1"/>
                    <a:pt x="0" y="97"/>
                    <a:pt x="73" y="162"/>
                  </a:cubicBezTo>
                  <a:lnTo>
                    <a:pt x="243" y="332"/>
                  </a:lnTo>
                  <a:cubicBezTo>
                    <a:pt x="262" y="349"/>
                    <a:pt x="282" y="356"/>
                    <a:pt x="302" y="356"/>
                  </a:cubicBezTo>
                  <a:cubicBezTo>
                    <a:pt x="372" y="356"/>
                    <a:pt x="431" y="270"/>
                    <a:pt x="372" y="204"/>
                  </a:cubicBezTo>
                  <a:lnTo>
                    <a:pt x="201" y="32"/>
                  </a:lnTo>
                  <a:cubicBezTo>
                    <a:pt x="180" y="10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3048;p59">
              <a:extLst>
                <a:ext uri="{FF2B5EF4-FFF2-40B4-BE49-F238E27FC236}">
                  <a16:creationId xmlns:a16="http://schemas.microsoft.com/office/drawing/2014/main" id="{78F32312-EA5D-43A2-BDC4-267579A0BA21}"/>
                </a:ext>
              </a:extLst>
            </p:cNvPr>
            <p:cNvSpPr/>
            <p:nvPr/>
          </p:nvSpPr>
          <p:spPr>
            <a:xfrm>
              <a:off x="6877825" y="3250325"/>
              <a:ext cx="10500" cy="8750"/>
            </a:xfrm>
            <a:custGeom>
              <a:avLst/>
              <a:gdLst/>
              <a:ahLst/>
              <a:cxnLst/>
              <a:rect l="l" t="t" r="r" b="b"/>
              <a:pathLst>
                <a:path w="420" h="350" extrusionOk="0">
                  <a:moveTo>
                    <a:pt x="129" y="0"/>
                  </a:moveTo>
                  <a:cubicBezTo>
                    <a:pt x="59" y="0"/>
                    <a:pt x="1" y="87"/>
                    <a:pt x="60" y="154"/>
                  </a:cubicBezTo>
                  <a:lnTo>
                    <a:pt x="230" y="324"/>
                  </a:lnTo>
                  <a:cubicBezTo>
                    <a:pt x="250" y="342"/>
                    <a:pt x="271" y="349"/>
                    <a:pt x="291" y="349"/>
                  </a:cubicBezTo>
                  <a:cubicBezTo>
                    <a:pt x="361" y="349"/>
                    <a:pt x="419" y="262"/>
                    <a:pt x="360" y="196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3049;p59">
              <a:extLst>
                <a:ext uri="{FF2B5EF4-FFF2-40B4-BE49-F238E27FC236}">
                  <a16:creationId xmlns:a16="http://schemas.microsoft.com/office/drawing/2014/main" id="{8B8875A4-E889-4AED-BE46-C2EF77D8D63A}"/>
                </a:ext>
              </a:extLst>
            </p:cNvPr>
            <p:cNvSpPr/>
            <p:nvPr/>
          </p:nvSpPr>
          <p:spPr>
            <a:xfrm>
              <a:off x="6921475" y="3261675"/>
              <a:ext cx="10250" cy="9000"/>
            </a:xfrm>
            <a:custGeom>
              <a:avLst/>
              <a:gdLst/>
              <a:ahLst/>
              <a:cxnLst/>
              <a:rect l="l" t="t" r="r" b="b"/>
              <a:pathLst>
                <a:path w="410" h="360" extrusionOk="0">
                  <a:moveTo>
                    <a:pt x="274" y="0"/>
                  </a:moveTo>
                  <a:cubicBezTo>
                    <a:pt x="251" y="0"/>
                    <a:pt x="228" y="10"/>
                    <a:pt x="207" y="32"/>
                  </a:cubicBezTo>
                  <a:lnTo>
                    <a:pt x="37" y="204"/>
                  </a:lnTo>
                  <a:cubicBezTo>
                    <a:pt x="1" y="239"/>
                    <a:pt x="1" y="297"/>
                    <a:pt x="37" y="334"/>
                  </a:cubicBezTo>
                  <a:cubicBezTo>
                    <a:pt x="55" y="351"/>
                    <a:pt x="78" y="360"/>
                    <a:pt x="101" y="360"/>
                  </a:cubicBezTo>
                  <a:cubicBezTo>
                    <a:pt x="125" y="360"/>
                    <a:pt x="148" y="351"/>
                    <a:pt x="165" y="334"/>
                  </a:cubicBezTo>
                  <a:lnTo>
                    <a:pt x="337" y="162"/>
                  </a:lnTo>
                  <a:cubicBezTo>
                    <a:pt x="409" y="97"/>
                    <a:pt x="346" y="0"/>
                    <a:pt x="274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3050;p59">
              <a:extLst>
                <a:ext uri="{FF2B5EF4-FFF2-40B4-BE49-F238E27FC236}">
                  <a16:creationId xmlns:a16="http://schemas.microsoft.com/office/drawing/2014/main" id="{7EBFA674-99EE-456D-BA93-FA944524B0A6}"/>
                </a:ext>
              </a:extLst>
            </p:cNvPr>
            <p:cNvSpPr/>
            <p:nvPr/>
          </p:nvSpPr>
          <p:spPr>
            <a:xfrm>
              <a:off x="6933625" y="3249725"/>
              <a:ext cx="9925" cy="8800"/>
            </a:xfrm>
            <a:custGeom>
              <a:avLst/>
              <a:gdLst/>
              <a:ahLst/>
              <a:cxnLst/>
              <a:rect l="l" t="t" r="r" b="b"/>
              <a:pathLst>
                <a:path w="397" h="352" extrusionOk="0">
                  <a:moveTo>
                    <a:pt x="269" y="1"/>
                  </a:moveTo>
                  <a:cubicBezTo>
                    <a:pt x="248" y="1"/>
                    <a:pt x="227" y="8"/>
                    <a:pt x="207" y="26"/>
                  </a:cubicBezTo>
                  <a:lnTo>
                    <a:pt x="36" y="196"/>
                  </a:lnTo>
                  <a:cubicBezTo>
                    <a:pt x="1" y="233"/>
                    <a:pt x="1" y="289"/>
                    <a:pt x="36" y="326"/>
                  </a:cubicBezTo>
                  <a:cubicBezTo>
                    <a:pt x="54" y="343"/>
                    <a:pt x="77" y="352"/>
                    <a:pt x="100" y="352"/>
                  </a:cubicBezTo>
                  <a:cubicBezTo>
                    <a:pt x="124" y="352"/>
                    <a:pt x="147" y="343"/>
                    <a:pt x="165" y="326"/>
                  </a:cubicBezTo>
                  <a:lnTo>
                    <a:pt x="337" y="154"/>
                  </a:lnTo>
                  <a:cubicBezTo>
                    <a:pt x="396" y="88"/>
                    <a:pt x="338" y="1"/>
                    <a:pt x="26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3051;p59">
              <a:extLst>
                <a:ext uri="{FF2B5EF4-FFF2-40B4-BE49-F238E27FC236}">
                  <a16:creationId xmlns:a16="http://schemas.microsoft.com/office/drawing/2014/main" id="{9571867A-6B71-409B-B930-3F5D8E78E7EA}"/>
                </a:ext>
              </a:extLst>
            </p:cNvPr>
            <p:cNvSpPr/>
            <p:nvPr/>
          </p:nvSpPr>
          <p:spPr>
            <a:xfrm>
              <a:off x="6932150" y="3261125"/>
              <a:ext cx="10775" cy="8900"/>
            </a:xfrm>
            <a:custGeom>
              <a:avLst/>
              <a:gdLst/>
              <a:ahLst/>
              <a:cxnLst/>
              <a:rect l="l" t="t" r="r" b="b"/>
              <a:pathLst>
                <a:path w="431" h="356" extrusionOk="0">
                  <a:moveTo>
                    <a:pt x="136" y="1"/>
                  </a:moveTo>
                  <a:cubicBezTo>
                    <a:pt x="64" y="1"/>
                    <a:pt x="0" y="97"/>
                    <a:pt x="73" y="162"/>
                  </a:cubicBezTo>
                  <a:lnTo>
                    <a:pt x="244" y="332"/>
                  </a:lnTo>
                  <a:cubicBezTo>
                    <a:pt x="263" y="349"/>
                    <a:pt x="284" y="356"/>
                    <a:pt x="303" y="356"/>
                  </a:cubicBezTo>
                  <a:cubicBezTo>
                    <a:pt x="372" y="356"/>
                    <a:pt x="431" y="270"/>
                    <a:pt x="372" y="204"/>
                  </a:cubicBezTo>
                  <a:lnTo>
                    <a:pt x="202" y="32"/>
                  </a:lnTo>
                  <a:cubicBezTo>
                    <a:pt x="182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3052;p59">
              <a:extLst>
                <a:ext uri="{FF2B5EF4-FFF2-40B4-BE49-F238E27FC236}">
                  <a16:creationId xmlns:a16="http://schemas.microsoft.com/office/drawing/2014/main" id="{DC3A409E-AC2A-40D2-BE31-B549EA6EDC11}"/>
                </a:ext>
              </a:extLst>
            </p:cNvPr>
            <p:cNvSpPr/>
            <p:nvPr/>
          </p:nvSpPr>
          <p:spPr>
            <a:xfrm>
              <a:off x="6921500" y="3250325"/>
              <a:ext cx="10475" cy="8750"/>
            </a:xfrm>
            <a:custGeom>
              <a:avLst/>
              <a:gdLst/>
              <a:ahLst/>
              <a:cxnLst/>
              <a:rect l="l" t="t" r="r" b="b"/>
              <a:pathLst>
                <a:path w="419" h="350" extrusionOk="0">
                  <a:moveTo>
                    <a:pt x="128" y="0"/>
                  </a:moveTo>
                  <a:cubicBezTo>
                    <a:pt x="59" y="0"/>
                    <a:pt x="0" y="87"/>
                    <a:pt x="58" y="154"/>
                  </a:cubicBezTo>
                  <a:lnTo>
                    <a:pt x="230" y="324"/>
                  </a:lnTo>
                  <a:cubicBezTo>
                    <a:pt x="250" y="342"/>
                    <a:pt x="271" y="349"/>
                    <a:pt x="291" y="349"/>
                  </a:cubicBezTo>
                  <a:cubicBezTo>
                    <a:pt x="361" y="349"/>
                    <a:pt x="419" y="262"/>
                    <a:pt x="358" y="196"/>
                  </a:cubicBezTo>
                  <a:lnTo>
                    <a:pt x="188" y="24"/>
                  </a:lnTo>
                  <a:cubicBezTo>
                    <a:pt x="169" y="7"/>
                    <a:pt x="148" y="0"/>
                    <a:pt x="128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3053;p59">
              <a:extLst>
                <a:ext uri="{FF2B5EF4-FFF2-40B4-BE49-F238E27FC236}">
                  <a16:creationId xmlns:a16="http://schemas.microsoft.com/office/drawing/2014/main" id="{5D4A7983-6EE0-41DF-96FE-07A0A4E7E26E}"/>
                </a:ext>
              </a:extLst>
            </p:cNvPr>
            <p:cNvSpPr/>
            <p:nvPr/>
          </p:nvSpPr>
          <p:spPr>
            <a:xfrm>
              <a:off x="6965150" y="3261675"/>
              <a:ext cx="10200" cy="9000"/>
            </a:xfrm>
            <a:custGeom>
              <a:avLst/>
              <a:gdLst/>
              <a:ahLst/>
              <a:cxnLst/>
              <a:rect l="l" t="t" r="r" b="b"/>
              <a:pathLst>
                <a:path w="408" h="360" extrusionOk="0">
                  <a:moveTo>
                    <a:pt x="273" y="0"/>
                  </a:moveTo>
                  <a:cubicBezTo>
                    <a:pt x="251" y="0"/>
                    <a:pt x="228" y="10"/>
                    <a:pt x="207" y="32"/>
                  </a:cubicBezTo>
                  <a:lnTo>
                    <a:pt x="35" y="204"/>
                  </a:lnTo>
                  <a:cubicBezTo>
                    <a:pt x="1" y="239"/>
                    <a:pt x="1" y="297"/>
                    <a:pt x="35" y="334"/>
                  </a:cubicBezTo>
                  <a:cubicBezTo>
                    <a:pt x="54" y="351"/>
                    <a:pt x="77" y="360"/>
                    <a:pt x="100" y="360"/>
                  </a:cubicBezTo>
                  <a:cubicBezTo>
                    <a:pt x="124" y="360"/>
                    <a:pt x="147" y="351"/>
                    <a:pt x="165" y="334"/>
                  </a:cubicBezTo>
                  <a:lnTo>
                    <a:pt x="335" y="162"/>
                  </a:lnTo>
                  <a:cubicBezTo>
                    <a:pt x="407" y="97"/>
                    <a:pt x="345" y="0"/>
                    <a:pt x="273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3054;p59">
              <a:extLst>
                <a:ext uri="{FF2B5EF4-FFF2-40B4-BE49-F238E27FC236}">
                  <a16:creationId xmlns:a16="http://schemas.microsoft.com/office/drawing/2014/main" id="{6F6A5549-9758-499F-B8B0-9DC4C541A49E}"/>
                </a:ext>
              </a:extLst>
            </p:cNvPr>
            <p:cNvSpPr/>
            <p:nvPr/>
          </p:nvSpPr>
          <p:spPr>
            <a:xfrm>
              <a:off x="6977250" y="3249550"/>
              <a:ext cx="10250" cy="8975"/>
            </a:xfrm>
            <a:custGeom>
              <a:avLst/>
              <a:gdLst/>
              <a:ahLst/>
              <a:cxnLst/>
              <a:rect l="l" t="t" r="r" b="b"/>
              <a:pathLst>
                <a:path w="410" h="359" extrusionOk="0">
                  <a:moveTo>
                    <a:pt x="274" y="1"/>
                  </a:moveTo>
                  <a:cubicBezTo>
                    <a:pt x="252" y="1"/>
                    <a:pt x="228" y="10"/>
                    <a:pt x="207" y="33"/>
                  </a:cubicBezTo>
                  <a:lnTo>
                    <a:pt x="37" y="203"/>
                  </a:lnTo>
                  <a:cubicBezTo>
                    <a:pt x="1" y="240"/>
                    <a:pt x="1" y="296"/>
                    <a:pt x="37" y="333"/>
                  </a:cubicBezTo>
                  <a:cubicBezTo>
                    <a:pt x="55" y="350"/>
                    <a:pt x="78" y="359"/>
                    <a:pt x="101" y="359"/>
                  </a:cubicBezTo>
                  <a:cubicBezTo>
                    <a:pt x="125" y="359"/>
                    <a:pt x="148" y="350"/>
                    <a:pt x="165" y="333"/>
                  </a:cubicBezTo>
                  <a:lnTo>
                    <a:pt x="337" y="161"/>
                  </a:lnTo>
                  <a:cubicBezTo>
                    <a:pt x="409" y="96"/>
                    <a:pt x="346" y="1"/>
                    <a:pt x="274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3055;p59">
              <a:extLst>
                <a:ext uri="{FF2B5EF4-FFF2-40B4-BE49-F238E27FC236}">
                  <a16:creationId xmlns:a16="http://schemas.microsoft.com/office/drawing/2014/main" id="{951E8A54-B700-4F9B-957D-469808178132}"/>
                </a:ext>
              </a:extLst>
            </p:cNvPr>
            <p:cNvSpPr/>
            <p:nvPr/>
          </p:nvSpPr>
          <p:spPr>
            <a:xfrm>
              <a:off x="6975775" y="3261125"/>
              <a:ext cx="10825" cy="8900"/>
            </a:xfrm>
            <a:custGeom>
              <a:avLst/>
              <a:gdLst/>
              <a:ahLst/>
              <a:cxnLst/>
              <a:rect l="l" t="t" r="r" b="b"/>
              <a:pathLst>
                <a:path w="433" h="356" extrusionOk="0">
                  <a:moveTo>
                    <a:pt x="136" y="1"/>
                  </a:moveTo>
                  <a:cubicBezTo>
                    <a:pt x="64" y="1"/>
                    <a:pt x="0" y="97"/>
                    <a:pt x="73" y="162"/>
                  </a:cubicBezTo>
                  <a:lnTo>
                    <a:pt x="244" y="332"/>
                  </a:lnTo>
                  <a:cubicBezTo>
                    <a:pt x="264" y="349"/>
                    <a:pt x="284" y="356"/>
                    <a:pt x="304" y="356"/>
                  </a:cubicBezTo>
                  <a:cubicBezTo>
                    <a:pt x="374" y="356"/>
                    <a:pt x="432" y="270"/>
                    <a:pt x="374" y="204"/>
                  </a:cubicBezTo>
                  <a:lnTo>
                    <a:pt x="202" y="32"/>
                  </a:lnTo>
                  <a:cubicBezTo>
                    <a:pt x="182" y="10"/>
                    <a:pt x="159" y="1"/>
                    <a:pt x="136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3056;p59">
              <a:extLst>
                <a:ext uri="{FF2B5EF4-FFF2-40B4-BE49-F238E27FC236}">
                  <a16:creationId xmlns:a16="http://schemas.microsoft.com/office/drawing/2014/main" id="{92DD28C3-22D4-478A-A7FF-DBC8778D20C9}"/>
                </a:ext>
              </a:extLst>
            </p:cNvPr>
            <p:cNvSpPr/>
            <p:nvPr/>
          </p:nvSpPr>
          <p:spPr>
            <a:xfrm>
              <a:off x="6964750" y="3250100"/>
              <a:ext cx="10850" cy="8975"/>
            </a:xfrm>
            <a:custGeom>
              <a:avLst/>
              <a:gdLst/>
              <a:ahLst/>
              <a:cxnLst/>
              <a:rect l="l" t="t" r="r" b="b"/>
              <a:pathLst>
                <a:path w="434" h="359" extrusionOk="0">
                  <a:moveTo>
                    <a:pt x="136" y="0"/>
                  </a:moveTo>
                  <a:cubicBezTo>
                    <a:pt x="64" y="0"/>
                    <a:pt x="0" y="97"/>
                    <a:pt x="75" y="163"/>
                  </a:cubicBezTo>
                  <a:lnTo>
                    <a:pt x="245" y="333"/>
                  </a:lnTo>
                  <a:cubicBezTo>
                    <a:pt x="265" y="351"/>
                    <a:pt x="286" y="358"/>
                    <a:pt x="306" y="358"/>
                  </a:cubicBezTo>
                  <a:cubicBezTo>
                    <a:pt x="376" y="358"/>
                    <a:pt x="434" y="271"/>
                    <a:pt x="373" y="205"/>
                  </a:cubicBezTo>
                  <a:lnTo>
                    <a:pt x="203" y="33"/>
                  </a:lnTo>
                  <a:cubicBezTo>
                    <a:pt x="183" y="10"/>
                    <a:pt x="159" y="0"/>
                    <a:pt x="136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3057;p59">
              <a:extLst>
                <a:ext uri="{FF2B5EF4-FFF2-40B4-BE49-F238E27FC236}">
                  <a16:creationId xmlns:a16="http://schemas.microsoft.com/office/drawing/2014/main" id="{AB8D60B1-AAD9-415A-8A68-C5B74D1286C7}"/>
                </a:ext>
              </a:extLst>
            </p:cNvPr>
            <p:cNvSpPr/>
            <p:nvPr/>
          </p:nvSpPr>
          <p:spPr>
            <a:xfrm>
              <a:off x="6841900" y="3093550"/>
              <a:ext cx="83500" cy="135000"/>
            </a:xfrm>
            <a:custGeom>
              <a:avLst/>
              <a:gdLst/>
              <a:ahLst/>
              <a:cxnLst/>
              <a:rect l="l" t="t" r="r" b="b"/>
              <a:pathLst>
                <a:path w="3340" h="5400" extrusionOk="0">
                  <a:moveTo>
                    <a:pt x="140" y="0"/>
                  </a:moveTo>
                  <a:cubicBezTo>
                    <a:pt x="102" y="0"/>
                    <a:pt x="63" y="26"/>
                    <a:pt x="61" y="77"/>
                  </a:cubicBezTo>
                  <a:cubicBezTo>
                    <a:pt x="1" y="1612"/>
                    <a:pt x="854" y="2973"/>
                    <a:pt x="1578" y="3847"/>
                  </a:cubicBezTo>
                  <a:cubicBezTo>
                    <a:pt x="2360" y="4788"/>
                    <a:pt x="3169" y="5380"/>
                    <a:pt x="3176" y="5385"/>
                  </a:cubicBezTo>
                  <a:lnTo>
                    <a:pt x="3186" y="5391"/>
                  </a:lnTo>
                  <a:lnTo>
                    <a:pt x="3187" y="5389"/>
                  </a:lnTo>
                  <a:cubicBezTo>
                    <a:pt x="3201" y="5396"/>
                    <a:pt x="3215" y="5400"/>
                    <a:pt x="3227" y="5400"/>
                  </a:cubicBezTo>
                  <a:cubicBezTo>
                    <a:pt x="3295" y="5400"/>
                    <a:pt x="3339" y="5305"/>
                    <a:pt x="3272" y="5255"/>
                  </a:cubicBezTo>
                  <a:cubicBezTo>
                    <a:pt x="3264" y="5248"/>
                    <a:pt x="2469" y="4667"/>
                    <a:pt x="1700" y="3741"/>
                  </a:cubicBezTo>
                  <a:cubicBezTo>
                    <a:pt x="993" y="2891"/>
                    <a:pt x="163" y="1564"/>
                    <a:pt x="220" y="84"/>
                  </a:cubicBezTo>
                  <a:cubicBezTo>
                    <a:pt x="223" y="29"/>
                    <a:pt x="182" y="0"/>
                    <a:pt x="1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3058;p59">
              <a:extLst>
                <a:ext uri="{FF2B5EF4-FFF2-40B4-BE49-F238E27FC236}">
                  <a16:creationId xmlns:a16="http://schemas.microsoft.com/office/drawing/2014/main" id="{DD55906B-D903-44F8-8EE1-5A9751D25CF5}"/>
                </a:ext>
              </a:extLst>
            </p:cNvPr>
            <p:cNvSpPr/>
            <p:nvPr/>
          </p:nvSpPr>
          <p:spPr>
            <a:xfrm>
              <a:off x="6873900" y="2924175"/>
              <a:ext cx="55500" cy="54425"/>
            </a:xfrm>
            <a:custGeom>
              <a:avLst/>
              <a:gdLst/>
              <a:ahLst/>
              <a:cxnLst/>
              <a:rect l="l" t="t" r="r" b="b"/>
              <a:pathLst>
                <a:path w="2220" h="2177" extrusionOk="0">
                  <a:moveTo>
                    <a:pt x="94" y="1"/>
                  </a:moveTo>
                  <a:cubicBezTo>
                    <a:pt x="47" y="1"/>
                    <a:pt x="0" y="35"/>
                    <a:pt x="7" y="97"/>
                  </a:cubicBezTo>
                  <a:cubicBezTo>
                    <a:pt x="14" y="150"/>
                    <a:pt x="172" y="1425"/>
                    <a:pt x="2059" y="2169"/>
                  </a:cubicBezTo>
                  <a:lnTo>
                    <a:pt x="2065" y="2171"/>
                  </a:lnTo>
                  <a:cubicBezTo>
                    <a:pt x="2076" y="2175"/>
                    <a:pt x="2087" y="2176"/>
                    <a:pt x="2097" y="2176"/>
                  </a:cubicBezTo>
                  <a:cubicBezTo>
                    <a:pt x="2183" y="2176"/>
                    <a:pt x="2220" y="2042"/>
                    <a:pt x="2123" y="2008"/>
                  </a:cubicBezTo>
                  <a:cubicBezTo>
                    <a:pt x="338" y="1306"/>
                    <a:pt x="181" y="89"/>
                    <a:pt x="179" y="78"/>
                  </a:cubicBezTo>
                  <a:cubicBezTo>
                    <a:pt x="173" y="25"/>
                    <a:pt x="133" y="1"/>
                    <a:pt x="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3059;p59">
              <a:extLst>
                <a:ext uri="{FF2B5EF4-FFF2-40B4-BE49-F238E27FC236}">
                  <a16:creationId xmlns:a16="http://schemas.microsoft.com/office/drawing/2014/main" id="{F2860D38-AFC0-4568-9250-B4BDC4ACD77F}"/>
                </a:ext>
              </a:extLst>
            </p:cNvPr>
            <p:cNvSpPr/>
            <p:nvPr/>
          </p:nvSpPr>
          <p:spPr>
            <a:xfrm>
              <a:off x="6872500" y="2954325"/>
              <a:ext cx="34375" cy="30250"/>
            </a:xfrm>
            <a:custGeom>
              <a:avLst/>
              <a:gdLst/>
              <a:ahLst/>
              <a:cxnLst/>
              <a:rect l="l" t="t" r="r" b="b"/>
              <a:pathLst>
                <a:path w="1375" h="1210" extrusionOk="0">
                  <a:moveTo>
                    <a:pt x="101" y="0"/>
                  </a:moveTo>
                  <a:cubicBezTo>
                    <a:pt x="52" y="0"/>
                    <a:pt x="1" y="39"/>
                    <a:pt x="16" y="104"/>
                  </a:cubicBezTo>
                  <a:cubicBezTo>
                    <a:pt x="19" y="131"/>
                    <a:pt x="154" y="760"/>
                    <a:pt x="1216" y="1200"/>
                  </a:cubicBezTo>
                  <a:lnTo>
                    <a:pt x="1223" y="1204"/>
                  </a:lnTo>
                  <a:cubicBezTo>
                    <a:pt x="1234" y="1207"/>
                    <a:pt x="1244" y="1209"/>
                    <a:pt x="1253" y="1209"/>
                  </a:cubicBezTo>
                  <a:cubicBezTo>
                    <a:pt x="1337" y="1209"/>
                    <a:pt x="1374" y="1081"/>
                    <a:pt x="1284" y="1043"/>
                  </a:cubicBezTo>
                  <a:cubicBezTo>
                    <a:pt x="304" y="636"/>
                    <a:pt x="186" y="77"/>
                    <a:pt x="184" y="71"/>
                  </a:cubicBezTo>
                  <a:cubicBezTo>
                    <a:pt x="175" y="22"/>
                    <a:pt x="138" y="0"/>
                    <a:pt x="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3060;p59">
              <a:extLst>
                <a:ext uri="{FF2B5EF4-FFF2-40B4-BE49-F238E27FC236}">
                  <a16:creationId xmlns:a16="http://schemas.microsoft.com/office/drawing/2014/main" id="{BCE801FA-E5DE-4CE1-AD2E-62FBE1A94471}"/>
                </a:ext>
              </a:extLst>
            </p:cNvPr>
            <p:cNvSpPr/>
            <p:nvPr/>
          </p:nvSpPr>
          <p:spPr>
            <a:xfrm>
              <a:off x="6977275" y="3030775"/>
              <a:ext cx="16225" cy="112850"/>
            </a:xfrm>
            <a:custGeom>
              <a:avLst/>
              <a:gdLst/>
              <a:ahLst/>
              <a:cxnLst/>
              <a:rect l="l" t="t" r="r" b="b"/>
              <a:pathLst>
                <a:path w="649" h="4514" extrusionOk="0">
                  <a:moveTo>
                    <a:pt x="90" y="0"/>
                  </a:moveTo>
                  <a:cubicBezTo>
                    <a:pt x="46" y="0"/>
                    <a:pt x="1" y="33"/>
                    <a:pt x="9" y="92"/>
                  </a:cubicBezTo>
                  <a:lnTo>
                    <a:pt x="9" y="90"/>
                  </a:lnTo>
                  <a:lnTo>
                    <a:pt x="230" y="1660"/>
                  </a:lnTo>
                  <a:lnTo>
                    <a:pt x="281" y="2020"/>
                  </a:lnTo>
                  <a:lnTo>
                    <a:pt x="632" y="4514"/>
                  </a:lnTo>
                  <a:lnTo>
                    <a:pt x="649" y="3494"/>
                  </a:lnTo>
                  <a:lnTo>
                    <a:pt x="435" y="1978"/>
                  </a:lnTo>
                  <a:lnTo>
                    <a:pt x="168" y="68"/>
                  </a:lnTo>
                  <a:cubicBezTo>
                    <a:pt x="161" y="22"/>
                    <a:pt x="125" y="0"/>
                    <a:pt x="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3061;p59">
              <a:extLst>
                <a:ext uri="{FF2B5EF4-FFF2-40B4-BE49-F238E27FC236}">
                  <a16:creationId xmlns:a16="http://schemas.microsoft.com/office/drawing/2014/main" id="{89513920-3571-401F-81B0-DC4E8F09673E}"/>
                </a:ext>
              </a:extLst>
            </p:cNvPr>
            <p:cNvSpPr/>
            <p:nvPr/>
          </p:nvSpPr>
          <p:spPr>
            <a:xfrm>
              <a:off x="6970450" y="3059175"/>
              <a:ext cx="18025" cy="23350"/>
            </a:xfrm>
            <a:custGeom>
              <a:avLst/>
              <a:gdLst/>
              <a:ahLst/>
              <a:cxnLst/>
              <a:rect l="l" t="t" r="r" b="b"/>
              <a:pathLst>
                <a:path w="721" h="934" extrusionOk="0">
                  <a:moveTo>
                    <a:pt x="109" y="1"/>
                  </a:moveTo>
                  <a:cubicBezTo>
                    <a:pt x="54" y="1"/>
                    <a:pt x="1" y="63"/>
                    <a:pt x="41" y="125"/>
                  </a:cubicBezTo>
                  <a:lnTo>
                    <a:pt x="565" y="898"/>
                  </a:lnTo>
                  <a:cubicBezTo>
                    <a:pt x="580" y="920"/>
                    <a:pt x="604" y="933"/>
                    <a:pt x="629" y="933"/>
                  </a:cubicBezTo>
                  <a:cubicBezTo>
                    <a:pt x="646" y="933"/>
                    <a:pt x="662" y="929"/>
                    <a:pt x="675" y="920"/>
                  </a:cubicBezTo>
                  <a:cubicBezTo>
                    <a:pt x="711" y="895"/>
                    <a:pt x="721" y="845"/>
                    <a:pt x="697" y="809"/>
                  </a:cubicBezTo>
                  <a:lnTo>
                    <a:pt x="172" y="36"/>
                  </a:lnTo>
                  <a:cubicBezTo>
                    <a:pt x="155" y="11"/>
                    <a:pt x="132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3062;p59">
              <a:extLst>
                <a:ext uri="{FF2B5EF4-FFF2-40B4-BE49-F238E27FC236}">
                  <a16:creationId xmlns:a16="http://schemas.microsoft.com/office/drawing/2014/main" id="{2405E33B-8967-47E9-AE02-404518FAD67E}"/>
                </a:ext>
              </a:extLst>
            </p:cNvPr>
            <p:cNvSpPr/>
            <p:nvPr/>
          </p:nvSpPr>
          <p:spPr>
            <a:xfrm>
              <a:off x="6802700" y="3284200"/>
              <a:ext cx="4275" cy="1675"/>
            </a:xfrm>
            <a:custGeom>
              <a:avLst/>
              <a:gdLst/>
              <a:ahLst/>
              <a:cxnLst/>
              <a:rect l="l" t="t" r="r" b="b"/>
              <a:pathLst>
                <a:path w="171" h="67" extrusionOk="0">
                  <a:moveTo>
                    <a:pt x="79" y="1"/>
                  </a:moveTo>
                  <a:cubicBezTo>
                    <a:pt x="43" y="1"/>
                    <a:pt x="8" y="25"/>
                    <a:pt x="1" y="67"/>
                  </a:cubicBezTo>
                  <a:lnTo>
                    <a:pt x="171" y="67"/>
                  </a:lnTo>
                  <a:cubicBezTo>
                    <a:pt x="160" y="54"/>
                    <a:pt x="151" y="43"/>
                    <a:pt x="142" y="30"/>
                  </a:cubicBezTo>
                  <a:cubicBezTo>
                    <a:pt x="125" y="10"/>
                    <a:pt x="102" y="1"/>
                    <a:pt x="79" y="1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3063;p59">
              <a:extLst>
                <a:ext uri="{FF2B5EF4-FFF2-40B4-BE49-F238E27FC236}">
                  <a16:creationId xmlns:a16="http://schemas.microsoft.com/office/drawing/2014/main" id="{174FAE9A-8DFC-4762-B1ED-2210537DB01F}"/>
                </a:ext>
              </a:extLst>
            </p:cNvPr>
            <p:cNvSpPr/>
            <p:nvPr/>
          </p:nvSpPr>
          <p:spPr>
            <a:xfrm>
              <a:off x="6788075" y="3225725"/>
              <a:ext cx="71625" cy="60150"/>
            </a:xfrm>
            <a:custGeom>
              <a:avLst/>
              <a:gdLst/>
              <a:ahLst/>
              <a:cxnLst/>
              <a:rect l="l" t="t" r="r" b="b"/>
              <a:pathLst>
                <a:path w="2865" h="2406" extrusionOk="0">
                  <a:moveTo>
                    <a:pt x="107" y="0"/>
                  </a:moveTo>
                  <a:cubicBezTo>
                    <a:pt x="54" y="0"/>
                    <a:pt x="1" y="53"/>
                    <a:pt x="32" y="116"/>
                  </a:cubicBezTo>
                  <a:cubicBezTo>
                    <a:pt x="575" y="1218"/>
                    <a:pt x="1576" y="1944"/>
                    <a:pt x="2495" y="2406"/>
                  </a:cubicBezTo>
                  <a:lnTo>
                    <a:pt x="2865" y="2406"/>
                  </a:lnTo>
                  <a:cubicBezTo>
                    <a:pt x="1898" y="1967"/>
                    <a:pt x="758" y="1227"/>
                    <a:pt x="175" y="45"/>
                  </a:cubicBezTo>
                  <a:cubicBezTo>
                    <a:pt x="160" y="13"/>
                    <a:pt x="133" y="0"/>
                    <a:pt x="1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3064;p59">
              <a:extLst>
                <a:ext uri="{FF2B5EF4-FFF2-40B4-BE49-F238E27FC236}">
                  <a16:creationId xmlns:a16="http://schemas.microsoft.com/office/drawing/2014/main" id="{D0B2452D-169E-49E1-A26C-5459A8976D79}"/>
                </a:ext>
              </a:extLst>
            </p:cNvPr>
            <p:cNvSpPr/>
            <p:nvPr/>
          </p:nvSpPr>
          <p:spPr>
            <a:xfrm>
              <a:off x="6883850" y="2853525"/>
              <a:ext cx="69950" cy="83600"/>
            </a:xfrm>
            <a:custGeom>
              <a:avLst/>
              <a:gdLst/>
              <a:ahLst/>
              <a:cxnLst/>
              <a:rect l="l" t="t" r="r" b="b"/>
              <a:pathLst>
                <a:path w="2798" h="3344" extrusionOk="0">
                  <a:moveTo>
                    <a:pt x="2228" y="1"/>
                  </a:moveTo>
                  <a:lnTo>
                    <a:pt x="0" y="1450"/>
                  </a:lnTo>
                  <a:lnTo>
                    <a:pt x="119" y="2378"/>
                  </a:lnTo>
                  <a:lnTo>
                    <a:pt x="148" y="2605"/>
                  </a:lnTo>
                  <a:cubicBezTo>
                    <a:pt x="148" y="2605"/>
                    <a:pt x="223" y="2930"/>
                    <a:pt x="958" y="3230"/>
                  </a:cubicBezTo>
                  <a:cubicBezTo>
                    <a:pt x="1156" y="3310"/>
                    <a:pt x="1339" y="3344"/>
                    <a:pt x="1507" y="3344"/>
                  </a:cubicBezTo>
                  <a:cubicBezTo>
                    <a:pt x="2352" y="3344"/>
                    <a:pt x="2798" y="2490"/>
                    <a:pt x="2798" y="2490"/>
                  </a:cubicBezTo>
                  <a:cubicBezTo>
                    <a:pt x="2540" y="1956"/>
                    <a:pt x="2328" y="927"/>
                    <a:pt x="2266" y="423"/>
                  </a:cubicBezTo>
                  <a:cubicBezTo>
                    <a:pt x="2235" y="169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3065;p59">
              <a:extLst>
                <a:ext uri="{FF2B5EF4-FFF2-40B4-BE49-F238E27FC236}">
                  <a16:creationId xmlns:a16="http://schemas.microsoft.com/office/drawing/2014/main" id="{5F0CD1F1-D527-4211-B2AE-BFC7CE10E616}"/>
                </a:ext>
              </a:extLst>
            </p:cNvPr>
            <p:cNvSpPr/>
            <p:nvPr/>
          </p:nvSpPr>
          <p:spPr>
            <a:xfrm>
              <a:off x="6883850" y="2853525"/>
              <a:ext cx="56300" cy="59475"/>
            </a:xfrm>
            <a:custGeom>
              <a:avLst/>
              <a:gdLst/>
              <a:ahLst/>
              <a:cxnLst/>
              <a:rect l="l" t="t" r="r" b="b"/>
              <a:pathLst>
                <a:path w="2252" h="2379" extrusionOk="0">
                  <a:moveTo>
                    <a:pt x="2228" y="1"/>
                  </a:moveTo>
                  <a:lnTo>
                    <a:pt x="0" y="1450"/>
                  </a:lnTo>
                  <a:lnTo>
                    <a:pt x="119" y="2378"/>
                  </a:lnTo>
                  <a:cubicBezTo>
                    <a:pt x="1330" y="2016"/>
                    <a:pt x="2023" y="891"/>
                    <a:pt x="2251" y="290"/>
                  </a:cubicBezTo>
                  <a:cubicBezTo>
                    <a:pt x="2220" y="36"/>
                    <a:pt x="2228" y="1"/>
                    <a:pt x="2228" y="1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3066;p59">
              <a:extLst>
                <a:ext uri="{FF2B5EF4-FFF2-40B4-BE49-F238E27FC236}">
                  <a16:creationId xmlns:a16="http://schemas.microsoft.com/office/drawing/2014/main" id="{9A278385-9F8D-4F8A-BA24-31537A15F6FC}"/>
                </a:ext>
              </a:extLst>
            </p:cNvPr>
            <p:cNvSpPr/>
            <p:nvPr/>
          </p:nvSpPr>
          <p:spPr>
            <a:xfrm>
              <a:off x="6802350" y="2795375"/>
              <a:ext cx="45525" cy="59225"/>
            </a:xfrm>
            <a:custGeom>
              <a:avLst/>
              <a:gdLst/>
              <a:ahLst/>
              <a:cxnLst/>
              <a:rect l="l" t="t" r="r" b="b"/>
              <a:pathLst>
                <a:path w="1821" h="2369" extrusionOk="0">
                  <a:moveTo>
                    <a:pt x="789" y="1"/>
                  </a:moveTo>
                  <a:cubicBezTo>
                    <a:pt x="711" y="1"/>
                    <a:pt x="626" y="15"/>
                    <a:pt x="534" y="50"/>
                  </a:cubicBezTo>
                  <a:cubicBezTo>
                    <a:pt x="0" y="254"/>
                    <a:pt x="313" y="2369"/>
                    <a:pt x="1497" y="2369"/>
                  </a:cubicBezTo>
                  <a:cubicBezTo>
                    <a:pt x="1598" y="2369"/>
                    <a:pt x="1706" y="2353"/>
                    <a:pt x="1820" y="2320"/>
                  </a:cubicBezTo>
                  <a:lnTo>
                    <a:pt x="1405" y="410"/>
                  </a:lnTo>
                  <a:cubicBezTo>
                    <a:pt x="1405" y="410"/>
                    <a:pt x="1199" y="1"/>
                    <a:pt x="789" y="1"/>
                  </a:cubicBezTo>
                  <a:close/>
                </a:path>
              </a:pathLst>
            </a:custGeom>
            <a:solidFill>
              <a:srgbClr val="F3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3067;p59">
              <a:extLst>
                <a:ext uri="{FF2B5EF4-FFF2-40B4-BE49-F238E27FC236}">
                  <a16:creationId xmlns:a16="http://schemas.microsoft.com/office/drawing/2014/main" id="{35E88ED1-10DB-467D-9D5F-E7ACFFBCBA99}"/>
                </a:ext>
              </a:extLst>
            </p:cNvPr>
            <p:cNvSpPr/>
            <p:nvPr/>
          </p:nvSpPr>
          <p:spPr>
            <a:xfrm>
              <a:off x="6813625" y="2718225"/>
              <a:ext cx="145075" cy="179575"/>
            </a:xfrm>
            <a:custGeom>
              <a:avLst/>
              <a:gdLst/>
              <a:ahLst/>
              <a:cxnLst/>
              <a:rect l="l" t="t" r="r" b="b"/>
              <a:pathLst>
                <a:path w="5803" h="7183" extrusionOk="0">
                  <a:moveTo>
                    <a:pt x="3239" y="1"/>
                  </a:moveTo>
                  <a:cubicBezTo>
                    <a:pt x="2781" y="1"/>
                    <a:pt x="2291" y="105"/>
                    <a:pt x="1800" y="313"/>
                  </a:cubicBezTo>
                  <a:cubicBezTo>
                    <a:pt x="1" y="1075"/>
                    <a:pt x="85" y="2308"/>
                    <a:pt x="176" y="3255"/>
                  </a:cubicBezTo>
                  <a:cubicBezTo>
                    <a:pt x="191" y="3423"/>
                    <a:pt x="229" y="3686"/>
                    <a:pt x="293" y="3999"/>
                  </a:cubicBezTo>
                  <a:cubicBezTo>
                    <a:pt x="335" y="4212"/>
                    <a:pt x="392" y="4450"/>
                    <a:pt x="459" y="4700"/>
                  </a:cubicBezTo>
                  <a:cubicBezTo>
                    <a:pt x="474" y="4748"/>
                    <a:pt x="487" y="4795"/>
                    <a:pt x="501" y="4845"/>
                  </a:cubicBezTo>
                  <a:cubicBezTo>
                    <a:pt x="516" y="4894"/>
                    <a:pt x="531" y="4942"/>
                    <a:pt x="545" y="4991"/>
                  </a:cubicBezTo>
                  <a:cubicBezTo>
                    <a:pt x="562" y="5042"/>
                    <a:pt x="580" y="5095"/>
                    <a:pt x="596" y="5148"/>
                  </a:cubicBezTo>
                  <a:cubicBezTo>
                    <a:pt x="620" y="5216"/>
                    <a:pt x="642" y="5283"/>
                    <a:pt x="668" y="5351"/>
                  </a:cubicBezTo>
                  <a:cubicBezTo>
                    <a:pt x="706" y="5455"/>
                    <a:pt x="746" y="5559"/>
                    <a:pt x="790" y="5660"/>
                  </a:cubicBezTo>
                  <a:cubicBezTo>
                    <a:pt x="1168" y="6563"/>
                    <a:pt x="1837" y="7183"/>
                    <a:pt x="2713" y="7183"/>
                  </a:cubicBezTo>
                  <a:cubicBezTo>
                    <a:pt x="2934" y="7183"/>
                    <a:pt x="3168" y="7144"/>
                    <a:pt x="3414" y="7059"/>
                  </a:cubicBezTo>
                  <a:cubicBezTo>
                    <a:pt x="4443" y="6707"/>
                    <a:pt x="5007" y="5906"/>
                    <a:pt x="5312" y="5057"/>
                  </a:cubicBezTo>
                  <a:cubicBezTo>
                    <a:pt x="5802" y="3699"/>
                    <a:pt x="5632" y="2212"/>
                    <a:pt x="5632" y="2212"/>
                  </a:cubicBezTo>
                  <a:cubicBezTo>
                    <a:pt x="5453" y="740"/>
                    <a:pt x="4459" y="1"/>
                    <a:pt x="3239" y="1"/>
                  </a:cubicBez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3068;p59">
              <a:extLst>
                <a:ext uri="{FF2B5EF4-FFF2-40B4-BE49-F238E27FC236}">
                  <a16:creationId xmlns:a16="http://schemas.microsoft.com/office/drawing/2014/main" id="{FBE22B82-EFFE-4ED7-929E-C0AFED231FFA}"/>
                </a:ext>
              </a:extLst>
            </p:cNvPr>
            <p:cNvSpPr/>
            <p:nvPr/>
          </p:nvSpPr>
          <p:spPr>
            <a:xfrm>
              <a:off x="6828575" y="2799825"/>
              <a:ext cx="123175" cy="106425"/>
            </a:xfrm>
            <a:custGeom>
              <a:avLst/>
              <a:gdLst/>
              <a:ahLst/>
              <a:cxnLst/>
              <a:rect l="l" t="t" r="r" b="b"/>
              <a:pathLst>
                <a:path w="4927" h="4257" extrusionOk="0">
                  <a:moveTo>
                    <a:pt x="4588" y="0"/>
                  </a:moveTo>
                  <a:lnTo>
                    <a:pt x="4044" y="271"/>
                  </a:lnTo>
                  <a:cubicBezTo>
                    <a:pt x="4035" y="519"/>
                    <a:pt x="4006" y="766"/>
                    <a:pt x="3956" y="1009"/>
                  </a:cubicBezTo>
                  <a:cubicBezTo>
                    <a:pt x="3883" y="1393"/>
                    <a:pt x="3448" y="1924"/>
                    <a:pt x="2667" y="1924"/>
                  </a:cubicBezTo>
                  <a:cubicBezTo>
                    <a:pt x="2552" y="1924"/>
                    <a:pt x="2430" y="1913"/>
                    <a:pt x="2301" y="1888"/>
                  </a:cubicBezTo>
                  <a:cubicBezTo>
                    <a:pt x="2129" y="1854"/>
                    <a:pt x="1988" y="1840"/>
                    <a:pt x="1869" y="1840"/>
                  </a:cubicBezTo>
                  <a:cubicBezTo>
                    <a:pt x="1310" y="1840"/>
                    <a:pt x="1238" y="2143"/>
                    <a:pt x="827" y="2143"/>
                  </a:cubicBezTo>
                  <a:cubicBezTo>
                    <a:pt x="809" y="2143"/>
                    <a:pt x="791" y="2143"/>
                    <a:pt x="771" y="2142"/>
                  </a:cubicBezTo>
                  <a:cubicBezTo>
                    <a:pt x="214" y="2109"/>
                    <a:pt x="0" y="1888"/>
                    <a:pt x="0" y="1888"/>
                  </a:cubicBezTo>
                  <a:lnTo>
                    <a:pt x="0" y="1888"/>
                  </a:lnTo>
                  <a:cubicBezTo>
                    <a:pt x="0" y="1888"/>
                    <a:pt x="187" y="3750"/>
                    <a:pt x="1815" y="4184"/>
                  </a:cubicBezTo>
                  <a:cubicBezTo>
                    <a:pt x="2000" y="4234"/>
                    <a:pt x="2178" y="4257"/>
                    <a:pt x="2349" y="4257"/>
                  </a:cubicBezTo>
                  <a:cubicBezTo>
                    <a:pt x="3682" y="4257"/>
                    <a:pt x="4563" y="2878"/>
                    <a:pt x="4735" y="2081"/>
                  </a:cubicBezTo>
                  <a:cubicBezTo>
                    <a:pt x="4926" y="1184"/>
                    <a:pt x="4588" y="0"/>
                    <a:pt x="4588" y="0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3069;p59">
              <a:extLst>
                <a:ext uri="{FF2B5EF4-FFF2-40B4-BE49-F238E27FC236}">
                  <a16:creationId xmlns:a16="http://schemas.microsoft.com/office/drawing/2014/main" id="{89069B0B-49AA-4405-B778-8762DB7705DF}"/>
                </a:ext>
              </a:extLst>
            </p:cNvPr>
            <p:cNvSpPr/>
            <p:nvPr/>
          </p:nvSpPr>
          <p:spPr>
            <a:xfrm>
              <a:off x="6850450" y="2850575"/>
              <a:ext cx="47350" cy="23375"/>
            </a:xfrm>
            <a:custGeom>
              <a:avLst/>
              <a:gdLst/>
              <a:ahLst/>
              <a:cxnLst/>
              <a:rect l="l" t="t" r="r" b="b"/>
              <a:pathLst>
                <a:path w="1894" h="935" extrusionOk="0">
                  <a:moveTo>
                    <a:pt x="1892" y="0"/>
                  </a:moveTo>
                  <a:cubicBezTo>
                    <a:pt x="1891" y="0"/>
                    <a:pt x="758" y="273"/>
                    <a:pt x="59" y="273"/>
                  </a:cubicBezTo>
                  <a:cubicBezTo>
                    <a:pt x="39" y="273"/>
                    <a:pt x="20" y="273"/>
                    <a:pt x="0" y="272"/>
                  </a:cubicBezTo>
                  <a:lnTo>
                    <a:pt x="0" y="272"/>
                  </a:lnTo>
                  <a:cubicBezTo>
                    <a:pt x="0" y="272"/>
                    <a:pt x="168" y="934"/>
                    <a:pt x="867" y="934"/>
                  </a:cubicBezTo>
                  <a:cubicBezTo>
                    <a:pt x="959" y="934"/>
                    <a:pt x="1059" y="923"/>
                    <a:pt x="1170" y="897"/>
                  </a:cubicBezTo>
                  <a:cubicBezTo>
                    <a:pt x="1893" y="731"/>
                    <a:pt x="1892" y="0"/>
                    <a:pt x="18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3070;p59">
              <a:extLst>
                <a:ext uri="{FF2B5EF4-FFF2-40B4-BE49-F238E27FC236}">
                  <a16:creationId xmlns:a16="http://schemas.microsoft.com/office/drawing/2014/main" id="{544ACA65-2387-416C-8EF6-F4DE800D5277}"/>
                </a:ext>
              </a:extLst>
            </p:cNvPr>
            <p:cNvSpPr/>
            <p:nvPr/>
          </p:nvSpPr>
          <p:spPr>
            <a:xfrm>
              <a:off x="6895950" y="2821825"/>
              <a:ext cx="28350" cy="9550"/>
            </a:xfrm>
            <a:custGeom>
              <a:avLst/>
              <a:gdLst/>
              <a:ahLst/>
              <a:cxnLst/>
              <a:rect l="l" t="t" r="r" b="b"/>
              <a:pathLst>
                <a:path w="1134" h="382" extrusionOk="0">
                  <a:moveTo>
                    <a:pt x="818" y="1"/>
                  </a:moveTo>
                  <a:cubicBezTo>
                    <a:pt x="734" y="1"/>
                    <a:pt x="638" y="9"/>
                    <a:pt x="538" y="26"/>
                  </a:cubicBezTo>
                  <a:cubicBezTo>
                    <a:pt x="232" y="78"/>
                    <a:pt x="0" y="195"/>
                    <a:pt x="17" y="286"/>
                  </a:cubicBezTo>
                  <a:cubicBezTo>
                    <a:pt x="27" y="347"/>
                    <a:pt x="146" y="381"/>
                    <a:pt x="315" y="381"/>
                  </a:cubicBezTo>
                  <a:cubicBezTo>
                    <a:pt x="398" y="381"/>
                    <a:pt x="494" y="373"/>
                    <a:pt x="594" y="355"/>
                  </a:cubicBezTo>
                  <a:cubicBezTo>
                    <a:pt x="899" y="302"/>
                    <a:pt x="1133" y="187"/>
                    <a:pt x="1117" y="96"/>
                  </a:cubicBezTo>
                  <a:cubicBezTo>
                    <a:pt x="1106" y="35"/>
                    <a:pt x="987" y="1"/>
                    <a:pt x="818" y="1"/>
                  </a:cubicBezTo>
                  <a:close/>
                </a:path>
              </a:pathLst>
            </a:custGeom>
            <a:solidFill>
              <a:srgbClr val="F3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3071;p59">
              <a:extLst>
                <a:ext uri="{FF2B5EF4-FFF2-40B4-BE49-F238E27FC236}">
                  <a16:creationId xmlns:a16="http://schemas.microsoft.com/office/drawing/2014/main" id="{7152448C-F367-4841-A53A-7C15D8379736}"/>
                </a:ext>
              </a:extLst>
            </p:cNvPr>
            <p:cNvSpPr/>
            <p:nvPr/>
          </p:nvSpPr>
          <p:spPr>
            <a:xfrm>
              <a:off x="6826200" y="2837575"/>
              <a:ext cx="19875" cy="9400"/>
            </a:xfrm>
            <a:custGeom>
              <a:avLst/>
              <a:gdLst/>
              <a:ahLst/>
              <a:cxnLst/>
              <a:rect l="l" t="t" r="r" b="b"/>
              <a:pathLst>
                <a:path w="795" h="376" extrusionOk="0">
                  <a:moveTo>
                    <a:pt x="482" y="1"/>
                  </a:moveTo>
                  <a:cubicBezTo>
                    <a:pt x="399" y="1"/>
                    <a:pt x="302" y="9"/>
                    <a:pt x="201" y="27"/>
                  </a:cubicBezTo>
                  <a:cubicBezTo>
                    <a:pt x="134" y="38"/>
                    <a:pt x="66" y="52"/>
                    <a:pt x="0" y="73"/>
                  </a:cubicBezTo>
                  <a:cubicBezTo>
                    <a:pt x="15" y="120"/>
                    <a:pt x="29" y="169"/>
                    <a:pt x="44" y="219"/>
                  </a:cubicBezTo>
                  <a:cubicBezTo>
                    <a:pt x="60" y="270"/>
                    <a:pt x="77" y="323"/>
                    <a:pt x="95" y="376"/>
                  </a:cubicBezTo>
                  <a:cubicBezTo>
                    <a:pt x="146" y="372"/>
                    <a:pt x="201" y="365"/>
                    <a:pt x="258" y="356"/>
                  </a:cubicBezTo>
                  <a:cubicBezTo>
                    <a:pt x="561" y="303"/>
                    <a:pt x="795" y="186"/>
                    <a:pt x="780" y="94"/>
                  </a:cubicBezTo>
                  <a:cubicBezTo>
                    <a:pt x="769" y="35"/>
                    <a:pt x="651" y="1"/>
                    <a:pt x="482" y="1"/>
                  </a:cubicBezTo>
                  <a:close/>
                </a:path>
              </a:pathLst>
            </a:custGeom>
            <a:solidFill>
              <a:srgbClr val="F3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3072;p59">
              <a:extLst>
                <a:ext uri="{FF2B5EF4-FFF2-40B4-BE49-F238E27FC236}">
                  <a16:creationId xmlns:a16="http://schemas.microsoft.com/office/drawing/2014/main" id="{AB5DFD71-A00F-43DC-9BD0-F9DEFDCDA242}"/>
                </a:ext>
              </a:extLst>
            </p:cNvPr>
            <p:cNvSpPr/>
            <p:nvPr/>
          </p:nvSpPr>
          <p:spPr>
            <a:xfrm>
              <a:off x="6876300" y="2783500"/>
              <a:ext cx="26375" cy="11100"/>
            </a:xfrm>
            <a:custGeom>
              <a:avLst/>
              <a:gdLst/>
              <a:ahLst/>
              <a:cxnLst/>
              <a:rect l="l" t="t" r="r" b="b"/>
              <a:pathLst>
                <a:path w="1055" h="444" extrusionOk="0">
                  <a:moveTo>
                    <a:pt x="447" y="1"/>
                  </a:moveTo>
                  <a:cubicBezTo>
                    <a:pt x="261" y="1"/>
                    <a:pt x="115" y="74"/>
                    <a:pt x="97" y="85"/>
                  </a:cubicBezTo>
                  <a:cubicBezTo>
                    <a:pt x="28" y="121"/>
                    <a:pt x="1" y="207"/>
                    <a:pt x="37" y="277"/>
                  </a:cubicBezTo>
                  <a:cubicBezTo>
                    <a:pt x="50" y="300"/>
                    <a:pt x="70" y="321"/>
                    <a:pt x="94" y="333"/>
                  </a:cubicBezTo>
                  <a:cubicBezTo>
                    <a:pt x="116" y="346"/>
                    <a:pt x="140" y="352"/>
                    <a:pt x="164" y="352"/>
                  </a:cubicBezTo>
                  <a:cubicBezTo>
                    <a:pt x="187" y="352"/>
                    <a:pt x="210" y="347"/>
                    <a:pt x="231" y="335"/>
                  </a:cubicBezTo>
                  <a:cubicBezTo>
                    <a:pt x="231" y="335"/>
                    <a:pt x="331" y="284"/>
                    <a:pt x="450" y="284"/>
                  </a:cubicBezTo>
                  <a:cubicBezTo>
                    <a:pt x="474" y="284"/>
                    <a:pt x="499" y="286"/>
                    <a:pt x="523" y="291"/>
                  </a:cubicBezTo>
                  <a:cubicBezTo>
                    <a:pt x="702" y="328"/>
                    <a:pt x="801" y="406"/>
                    <a:pt x="805" y="408"/>
                  </a:cubicBezTo>
                  <a:cubicBezTo>
                    <a:pt x="831" y="432"/>
                    <a:pt x="864" y="443"/>
                    <a:pt x="897" y="443"/>
                  </a:cubicBezTo>
                  <a:cubicBezTo>
                    <a:pt x="937" y="443"/>
                    <a:pt x="976" y="427"/>
                    <a:pt x="1004" y="394"/>
                  </a:cubicBezTo>
                  <a:cubicBezTo>
                    <a:pt x="1055" y="335"/>
                    <a:pt x="1049" y="246"/>
                    <a:pt x="989" y="194"/>
                  </a:cubicBezTo>
                  <a:cubicBezTo>
                    <a:pt x="973" y="182"/>
                    <a:pt x="834" y="65"/>
                    <a:pt x="578" y="14"/>
                  </a:cubicBezTo>
                  <a:cubicBezTo>
                    <a:pt x="533" y="4"/>
                    <a:pt x="489" y="1"/>
                    <a:pt x="447" y="1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3073;p59">
              <a:extLst>
                <a:ext uri="{FF2B5EF4-FFF2-40B4-BE49-F238E27FC236}">
                  <a16:creationId xmlns:a16="http://schemas.microsoft.com/office/drawing/2014/main" id="{F907060E-D534-4A46-A24E-DA2AB1F95E51}"/>
                </a:ext>
              </a:extLst>
            </p:cNvPr>
            <p:cNvSpPr/>
            <p:nvPr/>
          </p:nvSpPr>
          <p:spPr>
            <a:xfrm>
              <a:off x="6824375" y="2792075"/>
              <a:ext cx="24325" cy="16725"/>
            </a:xfrm>
            <a:custGeom>
              <a:avLst/>
              <a:gdLst/>
              <a:ahLst/>
              <a:cxnLst/>
              <a:rect l="l" t="t" r="r" b="b"/>
              <a:pathLst>
                <a:path w="973" h="669" extrusionOk="0">
                  <a:moveTo>
                    <a:pt x="769" y="0"/>
                  </a:moveTo>
                  <a:cubicBezTo>
                    <a:pt x="693" y="0"/>
                    <a:pt x="500" y="14"/>
                    <a:pt x="333" y="135"/>
                  </a:cubicBezTo>
                  <a:cubicBezTo>
                    <a:pt x="121" y="286"/>
                    <a:pt x="40" y="449"/>
                    <a:pt x="33" y="465"/>
                  </a:cubicBezTo>
                  <a:cubicBezTo>
                    <a:pt x="0" y="537"/>
                    <a:pt x="29" y="621"/>
                    <a:pt x="101" y="655"/>
                  </a:cubicBezTo>
                  <a:cubicBezTo>
                    <a:pt x="120" y="664"/>
                    <a:pt x="140" y="669"/>
                    <a:pt x="160" y="669"/>
                  </a:cubicBezTo>
                  <a:cubicBezTo>
                    <a:pt x="214" y="669"/>
                    <a:pt x="265" y="638"/>
                    <a:pt x="289" y="586"/>
                  </a:cubicBezTo>
                  <a:cubicBezTo>
                    <a:pt x="291" y="582"/>
                    <a:pt x="349" y="471"/>
                    <a:pt x="497" y="365"/>
                  </a:cubicBezTo>
                  <a:cubicBezTo>
                    <a:pt x="600" y="291"/>
                    <a:pt x="729" y="284"/>
                    <a:pt x="769" y="284"/>
                  </a:cubicBezTo>
                  <a:cubicBezTo>
                    <a:pt x="777" y="284"/>
                    <a:pt x="782" y="285"/>
                    <a:pt x="782" y="285"/>
                  </a:cubicBezTo>
                  <a:cubicBezTo>
                    <a:pt x="784" y="285"/>
                    <a:pt x="786" y="285"/>
                    <a:pt x="788" y="285"/>
                  </a:cubicBezTo>
                  <a:cubicBezTo>
                    <a:pt x="834" y="285"/>
                    <a:pt x="878" y="265"/>
                    <a:pt x="905" y="228"/>
                  </a:cubicBezTo>
                  <a:cubicBezTo>
                    <a:pt x="972" y="138"/>
                    <a:pt x="914" y="9"/>
                    <a:pt x="800" y="1"/>
                  </a:cubicBezTo>
                  <a:cubicBezTo>
                    <a:pt x="796" y="1"/>
                    <a:pt x="785" y="0"/>
                    <a:pt x="769" y="0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3074;p59">
              <a:extLst>
                <a:ext uri="{FF2B5EF4-FFF2-40B4-BE49-F238E27FC236}">
                  <a16:creationId xmlns:a16="http://schemas.microsoft.com/office/drawing/2014/main" id="{44394ED9-31DA-49D9-BF67-5C88E016704B}"/>
                </a:ext>
              </a:extLst>
            </p:cNvPr>
            <p:cNvSpPr/>
            <p:nvPr/>
          </p:nvSpPr>
          <p:spPr>
            <a:xfrm>
              <a:off x="6904450" y="2768150"/>
              <a:ext cx="50500" cy="38450"/>
            </a:xfrm>
            <a:custGeom>
              <a:avLst/>
              <a:gdLst/>
              <a:ahLst/>
              <a:cxnLst/>
              <a:rect l="l" t="t" r="r" b="b"/>
              <a:pathLst>
                <a:path w="2020" h="1538" extrusionOk="0">
                  <a:moveTo>
                    <a:pt x="185" y="0"/>
                  </a:moveTo>
                  <a:cubicBezTo>
                    <a:pt x="70" y="0"/>
                    <a:pt x="0" y="4"/>
                    <a:pt x="0" y="4"/>
                  </a:cubicBezTo>
                  <a:cubicBezTo>
                    <a:pt x="240" y="534"/>
                    <a:pt x="706" y="682"/>
                    <a:pt x="861" y="841"/>
                  </a:cubicBezTo>
                  <a:cubicBezTo>
                    <a:pt x="861" y="841"/>
                    <a:pt x="983" y="1433"/>
                    <a:pt x="1011" y="1538"/>
                  </a:cubicBezTo>
                  <a:cubicBezTo>
                    <a:pt x="1272" y="1538"/>
                    <a:pt x="1427" y="1508"/>
                    <a:pt x="1553" y="1267"/>
                  </a:cubicBezTo>
                  <a:cubicBezTo>
                    <a:pt x="1557" y="1172"/>
                    <a:pt x="1555" y="1079"/>
                    <a:pt x="1550" y="986"/>
                  </a:cubicBezTo>
                  <a:cubicBezTo>
                    <a:pt x="1692" y="651"/>
                    <a:pt x="2019" y="483"/>
                    <a:pt x="2019" y="483"/>
                  </a:cubicBezTo>
                  <a:cubicBezTo>
                    <a:pt x="1534" y="49"/>
                    <a:pt x="585" y="0"/>
                    <a:pt x="185" y="0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3075;p59">
              <a:extLst>
                <a:ext uri="{FF2B5EF4-FFF2-40B4-BE49-F238E27FC236}">
                  <a16:creationId xmlns:a16="http://schemas.microsoft.com/office/drawing/2014/main" id="{CFB69324-14BC-4228-84A2-FC00AB0ACD17}"/>
                </a:ext>
              </a:extLst>
            </p:cNvPr>
            <p:cNvSpPr/>
            <p:nvPr/>
          </p:nvSpPr>
          <p:spPr>
            <a:xfrm>
              <a:off x="6791825" y="2667975"/>
              <a:ext cx="181625" cy="124325"/>
            </a:xfrm>
            <a:custGeom>
              <a:avLst/>
              <a:gdLst/>
              <a:ahLst/>
              <a:cxnLst/>
              <a:rect l="l" t="t" r="r" b="b"/>
              <a:pathLst>
                <a:path w="7265" h="4973" extrusionOk="0">
                  <a:moveTo>
                    <a:pt x="4074" y="1"/>
                  </a:moveTo>
                  <a:cubicBezTo>
                    <a:pt x="4069" y="1"/>
                    <a:pt x="4063" y="1"/>
                    <a:pt x="4058" y="1"/>
                  </a:cubicBezTo>
                  <a:cubicBezTo>
                    <a:pt x="3157" y="17"/>
                    <a:pt x="3771" y="1307"/>
                    <a:pt x="3771" y="1307"/>
                  </a:cubicBezTo>
                  <a:cubicBezTo>
                    <a:pt x="3771" y="1307"/>
                    <a:pt x="2627" y="596"/>
                    <a:pt x="1858" y="596"/>
                  </a:cubicBezTo>
                  <a:cubicBezTo>
                    <a:pt x="1713" y="596"/>
                    <a:pt x="1580" y="621"/>
                    <a:pt x="1472" y="682"/>
                  </a:cubicBezTo>
                  <a:cubicBezTo>
                    <a:pt x="430" y="1269"/>
                    <a:pt x="1830" y="2203"/>
                    <a:pt x="1830" y="2203"/>
                  </a:cubicBezTo>
                  <a:cubicBezTo>
                    <a:pt x="1830" y="2203"/>
                    <a:pt x="1238" y="2007"/>
                    <a:pt x="745" y="2007"/>
                  </a:cubicBezTo>
                  <a:cubicBezTo>
                    <a:pt x="339" y="2007"/>
                    <a:pt x="0" y="2139"/>
                    <a:pt x="114" y="2623"/>
                  </a:cubicBezTo>
                  <a:cubicBezTo>
                    <a:pt x="233" y="3136"/>
                    <a:pt x="991" y="3359"/>
                    <a:pt x="991" y="3359"/>
                  </a:cubicBezTo>
                  <a:cubicBezTo>
                    <a:pt x="991" y="3359"/>
                    <a:pt x="182" y="3653"/>
                    <a:pt x="129" y="4008"/>
                  </a:cubicBezTo>
                  <a:cubicBezTo>
                    <a:pt x="74" y="4392"/>
                    <a:pt x="407" y="4464"/>
                    <a:pt x="662" y="4464"/>
                  </a:cubicBezTo>
                  <a:cubicBezTo>
                    <a:pt x="811" y="4464"/>
                    <a:pt x="933" y="4439"/>
                    <a:pt x="933" y="4439"/>
                  </a:cubicBezTo>
                  <a:lnTo>
                    <a:pt x="933" y="4439"/>
                  </a:lnTo>
                  <a:cubicBezTo>
                    <a:pt x="902" y="4644"/>
                    <a:pt x="991" y="4847"/>
                    <a:pt x="1022" y="4973"/>
                  </a:cubicBezTo>
                  <a:lnTo>
                    <a:pt x="1379" y="4825"/>
                  </a:lnTo>
                  <a:cubicBezTo>
                    <a:pt x="1379" y="4825"/>
                    <a:pt x="1357" y="4313"/>
                    <a:pt x="1472" y="4008"/>
                  </a:cubicBezTo>
                  <a:cubicBezTo>
                    <a:pt x="1472" y="4008"/>
                    <a:pt x="1626" y="4016"/>
                    <a:pt x="1866" y="4016"/>
                  </a:cubicBezTo>
                  <a:cubicBezTo>
                    <a:pt x="2550" y="4016"/>
                    <a:pt x="3936" y="3948"/>
                    <a:pt x="4463" y="3423"/>
                  </a:cubicBezTo>
                  <a:lnTo>
                    <a:pt x="4463" y="3423"/>
                  </a:lnTo>
                  <a:cubicBezTo>
                    <a:pt x="4403" y="3525"/>
                    <a:pt x="4356" y="3714"/>
                    <a:pt x="4505" y="4011"/>
                  </a:cubicBezTo>
                  <a:lnTo>
                    <a:pt x="6524" y="4490"/>
                  </a:lnTo>
                  <a:cubicBezTo>
                    <a:pt x="6524" y="4490"/>
                    <a:pt x="7264" y="3778"/>
                    <a:pt x="6932" y="3187"/>
                  </a:cubicBezTo>
                  <a:cubicBezTo>
                    <a:pt x="6836" y="3017"/>
                    <a:pt x="6656" y="2974"/>
                    <a:pt x="6500" y="2974"/>
                  </a:cubicBezTo>
                  <a:cubicBezTo>
                    <a:pt x="6346" y="2974"/>
                    <a:pt x="6216" y="3016"/>
                    <a:pt x="6216" y="3016"/>
                  </a:cubicBezTo>
                  <a:cubicBezTo>
                    <a:pt x="6216" y="3016"/>
                    <a:pt x="6696" y="1636"/>
                    <a:pt x="6311" y="1276"/>
                  </a:cubicBezTo>
                  <a:cubicBezTo>
                    <a:pt x="6217" y="1189"/>
                    <a:pt x="6107" y="1156"/>
                    <a:pt x="5994" y="1156"/>
                  </a:cubicBezTo>
                  <a:cubicBezTo>
                    <a:pt x="5638" y="1156"/>
                    <a:pt x="5251" y="1481"/>
                    <a:pt x="5251" y="1481"/>
                  </a:cubicBezTo>
                  <a:cubicBezTo>
                    <a:pt x="5251" y="1481"/>
                    <a:pt x="5083" y="1"/>
                    <a:pt x="4074" y="1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3076;p59">
              <a:extLst>
                <a:ext uri="{FF2B5EF4-FFF2-40B4-BE49-F238E27FC236}">
                  <a16:creationId xmlns:a16="http://schemas.microsoft.com/office/drawing/2014/main" id="{3BDBDB23-99F7-4584-988D-BC4AC5B392A4}"/>
                </a:ext>
              </a:extLst>
            </p:cNvPr>
            <p:cNvSpPr/>
            <p:nvPr/>
          </p:nvSpPr>
          <p:spPr>
            <a:xfrm>
              <a:off x="6814275" y="2788575"/>
              <a:ext cx="12500" cy="32975"/>
            </a:xfrm>
            <a:custGeom>
              <a:avLst/>
              <a:gdLst/>
              <a:ahLst/>
              <a:cxnLst/>
              <a:rect l="l" t="t" r="r" b="b"/>
              <a:pathLst>
                <a:path w="500" h="1319" extrusionOk="0">
                  <a:moveTo>
                    <a:pt x="481" y="1"/>
                  </a:moveTo>
                  <a:lnTo>
                    <a:pt x="124" y="149"/>
                  </a:lnTo>
                  <a:cubicBezTo>
                    <a:pt x="0" y="498"/>
                    <a:pt x="294" y="1318"/>
                    <a:pt x="294" y="1318"/>
                  </a:cubicBezTo>
                  <a:lnTo>
                    <a:pt x="278" y="1108"/>
                  </a:lnTo>
                  <a:cubicBezTo>
                    <a:pt x="265" y="934"/>
                    <a:pt x="300" y="763"/>
                    <a:pt x="377" y="607"/>
                  </a:cubicBezTo>
                  <a:cubicBezTo>
                    <a:pt x="464" y="417"/>
                    <a:pt x="499" y="209"/>
                    <a:pt x="481" y="1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3077;p59">
              <a:extLst>
                <a:ext uri="{FF2B5EF4-FFF2-40B4-BE49-F238E27FC236}">
                  <a16:creationId xmlns:a16="http://schemas.microsoft.com/office/drawing/2014/main" id="{CF6FA83B-79A7-4097-BA95-5F472DD9090B}"/>
                </a:ext>
              </a:extLst>
            </p:cNvPr>
            <p:cNvSpPr/>
            <p:nvPr/>
          </p:nvSpPr>
          <p:spPr>
            <a:xfrm>
              <a:off x="6884800" y="2801500"/>
              <a:ext cx="9425" cy="14550"/>
            </a:xfrm>
            <a:custGeom>
              <a:avLst/>
              <a:gdLst/>
              <a:ahLst/>
              <a:cxnLst/>
              <a:rect l="l" t="t" r="r" b="b"/>
              <a:pathLst>
                <a:path w="377" h="582" extrusionOk="0">
                  <a:moveTo>
                    <a:pt x="151" y="1"/>
                  </a:moveTo>
                  <a:cubicBezTo>
                    <a:pt x="145" y="1"/>
                    <a:pt x="140" y="1"/>
                    <a:pt x="134" y="3"/>
                  </a:cubicBezTo>
                  <a:cubicBezTo>
                    <a:pt x="48" y="19"/>
                    <a:pt x="1" y="162"/>
                    <a:pt x="32" y="320"/>
                  </a:cubicBezTo>
                  <a:cubicBezTo>
                    <a:pt x="61" y="472"/>
                    <a:pt x="147" y="581"/>
                    <a:pt x="228" y="581"/>
                  </a:cubicBezTo>
                  <a:cubicBezTo>
                    <a:pt x="234" y="581"/>
                    <a:pt x="239" y="581"/>
                    <a:pt x="244" y="580"/>
                  </a:cubicBezTo>
                  <a:cubicBezTo>
                    <a:pt x="331" y="564"/>
                    <a:pt x="377" y="419"/>
                    <a:pt x="346" y="260"/>
                  </a:cubicBezTo>
                  <a:cubicBezTo>
                    <a:pt x="318" y="111"/>
                    <a:pt x="233" y="1"/>
                    <a:pt x="151" y="1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078;p59">
              <a:extLst>
                <a:ext uri="{FF2B5EF4-FFF2-40B4-BE49-F238E27FC236}">
                  <a16:creationId xmlns:a16="http://schemas.microsoft.com/office/drawing/2014/main" id="{A99DBEE4-FF3F-4564-B1A6-3A8799C7B04C}"/>
                </a:ext>
              </a:extLst>
            </p:cNvPr>
            <p:cNvSpPr/>
            <p:nvPr/>
          </p:nvSpPr>
          <p:spPr>
            <a:xfrm>
              <a:off x="6837325" y="2810925"/>
              <a:ext cx="9450" cy="14525"/>
            </a:xfrm>
            <a:custGeom>
              <a:avLst/>
              <a:gdLst/>
              <a:ahLst/>
              <a:cxnLst/>
              <a:rect l="l" t="t" r="r" b="b"/>
              <a:pathLst>
                <a:path w="378" h="581" extrusionOk="0">
                  <a:moveTo>
                    <a:pt x="151" y="0"/>
                  </a:moveTo>
                  <a:cubicBezTo>
                    <a:pt x="145" y="0"/>
                    <a:pt x="140" y="1"/>
                    <a:pt x="134" y="2"/>
                  </a:cubicBezTo>
                  <a:cubicBezTo>
                    <a:pt x="47" y="18"/>
                    <a:pt x="1" y="161"/>
                    <a:pt x="32" y="320"/>
                  </a:cubicBezTo>
                  <a:cubicBezTo>
                    <a:pt x="61" y="471"/>
                    <a:pt x="147" y="581"/>
                    <a:pt x="229" y="581"/>
                  </a:cubicBezTo>
                  <a:cubicBezTo>
                    <a:pt x="234" y="581"/>
                    <a:pt x="239" y="580"/>
                    <a:pt x="244" y="579"/>
                  </a:cubicBezTo>
                  <a:cubicBezTo>
                    <a:pt x="332" y="563"/>
                    <a:pt x="377" y="419"/>
                    <a:pt x="346" y="260"/>
                  </a:cubicBezTo>
                  <a:cubicBezTo>
                    <a:pt x="317" y="112"/>
                    <a:pt x="232" y="0"/>
                    <a:pt x="151" y="0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079;p59">
              <a:extLst>
                <a:ext uri="{FF2B5EF4-FFF2-40B4-BE49-F238E27FC236}">
                  <a16:creationId xmlns:a16="http://schemas.microsoft.com/office/drawing/2014/main" id="{7D2D02E4-CAC5-4E24-8351-E3322F0166D2}"/>
                </a:ext>
              </a:extLst>
            </p:cNvPr>
            <p:cNvSpPr/>
            <p:nvPr/>
          </p:nvSpPr>
          <p:spPr>
            <a:xfrm>
              <a:off x="6862875" y="2814775"/>
              <a:ext cx="14250" cy="26125"/>
            </a:xfrm>
            <a:custGeom>
              <a:avLst/>
              <a:gdLst/>
              <a:ahLst/>
              <a:cxnLst/>
              <a:rect l="l" t="t" r="r" b="b"/>
              <a:pathLst>
                <a:path w="570" h="1045" extrusionOk="0">
                  <a:moveTo>
                    <a:pt x="132" y="0"/>
                  </a:moveTo>
                  <a:cubicBezTo>
                    <a:pt x="87" y="0"/>
                    <a:pt x="43" y="28"/>
                    <a:pt x="39" y="87"/>
                  </a:cubicBezTo>
                  <a:cubicBezTo>
                    <a:pt x="37" y="109"/>
                    <a:pt x="0" y="636"/>
                    <a:pt x="44" y="963"/>
                  </a:cubicBezTo>
                  <a:cubicBezTo>
                    <a:pt x="50" y="1008"/>
                    <a:pt x="88" y="1043"/>
                    <a:pt x="134" y="1045"/>
                  </a:cubicBezTo>
                  <a:cubicBezTo>
                    <a:pt x="240" y="1045"/>
                    <a:pt x="346" y="1036"/>
                    <a:pt x="452" y="1019"/>
                  </a:cubicBezTo>
                  <a:lnTo>
                    <a:pt x="474" y="1012"/>
                  </a:lnTo>
                  <a:cubicBezTo>
                    <a:pt x="569" y="970"/>
                    <a:pt x="536" y="832"/>
                    <a:pt x="439" y="832"/>
                  </a:cubicBezTo>
                  <a:cubicBezTo>
                    <a:pt x="434" y="832"/>
                    <a:pt x="428" y="832"/>
                    <a:pt x="423" y="833"/>
                  </a:cubicBezTo>
                  <a:cubicBezTo>
                    <a:pt x="338" y="846"/>
                    <a:pt x="269" y="853"/>
                    <a:pt x="222" y="857"/>
                  </a:cubicBezTo>
                  <a:cubicBezTo>
                    <a:pt x="194" y="544"/>
                    <a:pt x="225" y="106"/>
                    <a:pt x="225" y="100"/>
                  </a:cubicBezTo>
                  <a:cubicBezTo>
                    <a:pt x="230" y="35"/>
                    <a:pt x="181" y="0"/>
                    <a:pt x="132" y="0"/>
                  </a:cubicBezTo>
                  <a:close/>
                </a:path>
              </a:pathLst>
            </a:custGeom>
            <a:solidFill>
              <a:srgbClr val="F3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080;p59">
              <a:extLst>
                <a:ext uri="{FF2B5EF4-FFF2-40B4-BE49-F238E27FC236}">
                  <a16:creationId xmlns:a16="http://schemas.microsoft.com/office/drawing/2014/main" id="{04E6E570-2E70-4958-9AA8-805EE6DE594A}"/>
                </a:ext>
              </a:extLst>
            </p:cNvPr>
            <p:cNvSpPr/>
            <p:nvPr/>
          </p:nvSpPr>
          <p:spPr>
            <a:xfrm>
              <a:off x="6943175" y="2780000"/>
              <a:ext cx="40350" cy="54425"/>
            </a:xfrm>
            <a:custGeom>
              <a:avLst/>
              <a:gdLst/>
              <a:ahLst/>
              <a:cxnLst/>
              <a:rect l="l" t="t" r="r" b="b"/>
              <a:pathLst>
                <a:path w="1614" h="2177" extrusionOk="0">
                  <a:moveTo>
                    <a:pt x="650" y="0"/>
                  </a:moveTo>
                  <a:cubicBezTo>
                    <a:pt x="163" y="0"/>
                    <a:pt x="1" y="512"/>
                    <a:pt x="1" y="512"/>
                  </a:cubicBezTo>
                  <a:lnTo>
                    <a:pt x="136" y="2165"/>
                  </a:lnTo>
                  <a:cubicBezTo>
                    <a:pt x="197" y="2173"/>
                    <a:pt x="256" y="2177"/>
                    <a:pt x="312" y="2177"/>
                  </a:cubicBezTo>
                  <a:cubicBezTo>
                    <a:pt x="1614" y="2177"/>
                    <a:pt x="1386" y="136"/>
                    <a:pt x="805" y="17"/>
                  </a:cubicBezTo>
                  <a:cubicBezTo>
                    <a:pt x="750" y="5"/>
                    <a:pt x="698" y="0"/>
                    <a:pt x="650" y="0"/>
                  </a:cubicBez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081;p59">
              <a:extLst>
                <a:ext uri="{FF2B5EF4-FFF2-40B4-BE49-F238E27FC236}">
                  <a16:creationId xmlns:a16="http://schemas.microsoft.com/office/drawing/2014/main" id="{BCB88D08-3527-4D34-B9B6-D741FF75FD66}"/>
                </a:ext>
              </a:extLst>
            </p:cNvPr>
            <p:cNvSpPr/>
            <p:nvPr/>
          </p:nvSpPr>
          <p:spPr>
            <a:xfrm>
              <a:off x="6947375" y="2789125"/>
              <a:ext cx="17075" cy="33375"/>
            </a:xfrm>
            <a:custGeom>
              <a:avLst/>
              <a:gdLst/>
              <a:ahLst/>
              <a:cxnLst/>
              <a:rect l="l" t="t" r="r" b="b"/>
              <a:pathLst>
                <a:path w="683" h="1335" extrusionOk="0">
                  <a:moveTo>
                    <a:pt x="547" y="0"/>
                  </a:moveTo>
                  <a:cubicBezTo>
                    <a:pt x="528" y="0"/>
                    <a:pt x="507" y="8"/>
                    <a:pt x="487" y="24"/>
                  </a:cubicBezTo>
                  <a:cubicBezTo>
                    <a:pt x="147" y="339"/>
                    <a:pt x="1" y="808"/>
                    <a:pt x="101" y="1260"/>
                  </a:cubicBezTo>
                  <a:cubicBezTo>
                    <a:pt x="111" y="1304"/>
                    <a:pt x="149" y="1335"/>
                    <a:pt x="193" y="1335"/>
                  </a:cubicBezTo>
                  <a:cubicBezTo>
                    <a:pt x="200" y="1335"/>
                    <a:pt x="206" y="1334"/>
                    <a:pt x="213" y="1333"/>
                  </a:cubicBezTo>
                  <a:lnTo>
                    <a:pt x="229" y="1327"/>
                  </a:lnTo>
                  <a:cubicBezTo>
                    <a:pt x="271" y="1309"/>
                    <a:pt x="293" y="1265"/>
                    <a:pt x="284" y="1221"/>
                  </a:cubicBezTo>
                  <a:cubicBezTo>
                    <a:pt x="200" y="837"/>
                    <a:pt x="322" y="439"/>
                    <a:pt x="608" y="167"/>
                  </a:cubicBezTo>
                  <a:cubicBezTo>
                    <a:pt x="683" y="103"/>
                    <a:pt x="623" y="0"/>
                    <a:pt x="547" y="0"/>
                  </a:cubicBezTo>
                  <a:close/>
                </a:path>
              </a:pathLst>
            </a:custGeom>
            <a:solidFill>
              <a:srgbClr val="F3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082;p59">
              <a:extLst>
                <a:ext uri="{FF2B5EF4-FFF2-40B4-BE49-F238E27FC236}">
                  <a16:creationId xmlns:a16="http://schemas.microsoft.com/office/drawing/2014/main" id="{28741597-195A-4601-85D7-5BD58A19F44C}"/>
                </a:ext>
              </a:extLst>
            </p:cNvPr>
            <p:cNvSpPr/>
            <p:nvPr/>
          </p:nvSpPr>
          <p:spPr>
            <a:xfrm>
              <a:off x="6948425" y="2803950"/>
              <a:ext cx="17450" cy="7100"/>
            </a:xfrm>
            <a:custGeom>
              <a:avLst/>
              <a:gdLst/>
              <a:ahLst/>
              <a:cxnLst/>
              <a:rect l="l" t="t" r="r" b="b"/>
              <a:pathLst>
                <a:path w="698" h="284" extrusionOk="0">
                  <a:moveTo>
                    <a:pt x="455" y="1"/>
                  </a:moveTo>
                  <a:cubicBezTo>
                    <a:pt x="343" y="1"/>
                    <a:pt x="186" y="21"/>
                    <a:pt x="78" y="117"/>
                  </a:cubicBezTo>
                  <a:cubicBezTo>
                    <a:pt x="1" y="181"/>
                    <a:pt x="61" y="283"/>
                    <a:pt x="137" y="283"/>
                  </a:cubicBezTo>
                  <a:cubicBezTo>
                    <a:pt x="158" y="283"/>
                    <a:pt x="181" y="275"/>
                    <a:pt x="202" y="255"/>
                  </a:cubicBezTo>
                  <a:cubicBezTo>
                    <a:pt x="263" y="201"/>
                    <a:pt x="371" y="188"/>
                    <a:pt x="456" y="188"/>
                  </a:cubicBezTo>
                  <a:cubicBezTo>
                    <a:pt x="500" y="188"/>
                    <a:pt x="538" y="191"/>
                    <a:pt x="560" y="195"/>
                  </a:cubicBezTo>
                  <a:cubicBezTo>
                    <a:pt x="565" y="196"/>
                    <a:pt x="569" y="197"/>
                    <a:pt x="574" y="197"/>
                  </a:cubicBezTo>
                  <a:cubicBezTo>
                    <a:pt x="587" y="197"/>
                    <a:pt x="599" y="194"/>
                    <a:pt x="611" y="190"/>
                  </a:cubicBezTo>
                  <a:cubicBezTo>
                    <a:pt x="697" y="153"/>
                    <a:pt x="682" y="25"/>
                    <a:pt x="589" y="11"/>
                  </a:cubicBezTo>
                  <a:cubicBezTo>
                    <a:pt x="577" y="8"/>
                    <a:pt x="524" y="1"/>
                    <a:pt x="455" y="1"/>
                  </a:cubicBezTo>
                  <a:close/>
                </a:path>
              </a:pathLst>
            </a:custGeom>
            <a:solidFill>
              <a:srgbClr val="F3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083;p59">
              <a:extLst>
                <a:ext uri="{FF2B5EF4-FFF2-40B4-BE49-F238E27FC236}">
                  <a16:creationId xmlns:a16="http://schemas.microsoft.com/office/drawing/2014/main" id="{9C1E85A4-F628-45F1-9632-1059B377BB3C}"/>
                </a:ext>
              </a:extLst>
            </p:cNvPr>
            <p:cNvSpPr/>
            <p:nvPr/>
          </p:nvSpPr>
          <p:spPr>
            <a:xfrm>
              <a:off x="6953550" y="2802400"/>
              <a:ext cx="7800" cy="10425"/>
            </a:xfrm>
            <a:custGeom>
              <a:avLst/>
              <a:gdLst/>
              <a:ahLst/>
              <a:cxnLst/>
              <a:rect l="l" t="t" r="r" b="b"/>
              <a:pathLst>
                <a:path w="312" h="417" extrusionOk="0">
                  <a:moveTo>
                    <a:pt x="88" y="1"/>
                  </a:moveTo>
                  <a:cubicBezTo>
                    <a:pt x="55" y="1"/>
                    <a:pt x="32" y="5"/>
                    <a:pt x="32" y="5"/>
                  </a:cubicBezTo>
                  <a:cubicBezTo>
                    <a:pt x="8" y="140"/>
                    <a:pt x="1" y="279"/>
                    <a:pt x="10" y="416"/>
                  </a:cubicBezTo>
                  <a:cubicBezTo>
                    <a:pt x="10" y="416"/>
                    <a:pt x="293" y="398"/>
                    <a:pt x="302" y="193"/>
                  </a:cubicBezTo>
                  <a:cubicBezTo>
                    <a:pt x="311" y="25"/>
                    <a:pt x="170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084;p59">
              <a:extLst>
                <a:ext uri="{FF2B5EF4-FFF2-40B4-BE49-F238E27FC236}">
                  <a16:creationId xmlns:a16="http://schemas.microsoft.com/office/drawing/2014/main" id="{14115B2C-4E1D-415B-86C7-BD7D4FC420FE}"/>
                </a:ext>
              </a:extLst>
            </p:cNvPr>
            <p:cNvSpPr/>
            <p:nvPr/>
          </p:nvSpPr>
          <p:spPr>
            <a:xfrm>
              <a:off x="6953150" y="2807225"/>
              <a:ext cx="7150" cy="18050"/>
            </a:xfrm>
            <a:custGeom>
              <a:avLst/>
              <a:gdLst/>
              <a:ahLst/>
              <a:cxnLst/>
              <a:rect l="l" t="t" r="r" b="b"/>
              <a:pathLst>
                <a:path w="286" h="722" extrusionOk="0">
                  <a:moveTo>
                    <a:pt x="104" y="0"/>
                  </a:moveTo>
                  <a:lnTo>
                    <a:pt x="22" y="33"/>
                  </a:lnTo>
                  <a:cubicBezTo>
                    <a:pt x="22" y="33"/>
                    <a:pt x="0" y="722"/>
                    <a:pt x="151" y="722"/>
                  </a:cubicBezTo>
                  <a:cubicBezTo>
                    <a:pt x="152" y="722"/>
                    <a:pt x="153" y="722"/>
                    <a:pt x="154" y="722"/>
                  </a:cubicBezTo>
                  <a:cubicBezTo>
                    <a:pt x="285" y="715"/>
                    <a:pt x="185" y="62"/>
                    <a:pt x="185" y="62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085;p59">
              <a:extLst>
                <a:ext uri="{FF2B5EF4-FFF2-40B4-BE49-F238E27FC236}">
                  <a16:creationId xmlns:a16="http://schemas.microsoft.com/office/drawing/2014/main" id="{37B9FE08-CE27-4122-93D6-492079667A9B}"/>
                </a:ext>
              </a:extLst>
            </p:cNvPr>
            <p:cNvSpPr/>
            <p:nvPr/>
          </p:nvSpPr>
          <p:spPr>
            <a:xfrm>
              <a:off x="6868850" y="2790100"/>
              <a:ext cx="50825" cy="48100"/>
            </a:xfrm>
            <a:custGeom>
              <a:avLst/>
              <a:gdLst/>
              <a:ahLst/>
              <a:cxnLst/>
              <a:rect l="l" t="t" r="r" b="b"/>
              <a:pathLst>
                <a:path w="2033" h="1924" extrusionOk="0">
                  <a:moveTo>
                    <a:pt x="1003" y="123"/>
                  </a:moveTo>
                  <a:cubicBezTo>
                    <a:pt x="1302" y="123"/>
                    <a:pt x="1582" y="284"/>
                    <a:pt x="1731" y="548"/>
                  </a:cubicBezTo>
                  <a:cubicBezTo>
                    <a:pt x="1899" y="844"/>
                    <a:pt x="1872" y="1211"/>
                    <a:pt x="1664" y="1478"/>
                  </a:cubicBezTo>
                  <a:cubicBezTo>
                    <a:pt x="1501" y="1685"/>
                    <a:pt x="1255" y="1801"/>
                    <a:pt x="1001" y="1801"/>
                  </a:cubicBezTo>
                  <a:cubicBezTo>
                    <a:pt x="927" y="1801"/>
                    <a:pt x="851" y="1791"/>
                    <a:pt x="777" y="1771"/>
                  </a:cubicBezTo>
                  <a:cubicBezTo>
                    <a:pt x="450" y="1681"/>
                    <a:pt x="211" y="1401"/>
                    <a:pt x="169" y="1065"/>
                  </a:cubicBezTo>
                  <a:cubicBezTo>
                    <a:pt x="112" y="605"/>
                    <a:pt x="439" y="186"/>
                    <a:pt x="900" y="130"/>
                  </a:cubicBezTo>
                  <a:cubicBezTo>
                    <a:pt x="934" y="125"/>
                    <a:pt x="969" y="123"/>
                    <a:pt x="1003" y="123"/>
                  </a:cubicBezTo>
                  <a:close/>
                  <a:moveTo>
                    <a:pt x="1002" y="1"/>
                  </a:moveTo>
                  <a:cubicBezTo>
                    <a:pt x="840" y="1"/>
                    <a:pt x="676" y="42"/>
                    <a:pt x="529" y="126"/>
                  </a:cubicBezTo>
                  <a:cubicBezTo>
                    <a:pt x="189" y="318"/>
                    <a:pt x="1" y="694"/>
                    <a:pt x="48" y="1080"/>
                  </a:cubicBezTo>
                  <a:cubicBezTo>
                    <a:pt x="107" y="1567"/>
                    <a:pt x="523" y="1924"/>
                    <a:pt x="1002" y="1924"/>
                  </a:cubicBezTo>
                  <a:cubicBezTo>
                    <a:pt x="1041" y="1924"/>
                    <a:pt x="1080" y="1921"/>
                    <a:pt x="1119" y="1917"/>
                  </a:cubicBezTo>
                  <a:cubicBezTo>
                    <a:pt x="1505" y="1869"/>
                    <a:pt x="1824" y="1595"/>
                    <a:pt x="1929" y="1219"/>
                  </a:cubicBezTo>
                  <a:cubicBezTo>
                    <a:pt x="2033" y="844"/>
                    <a:pt x="1899" y="444"/>
                    <a:pt x="1594" y="205"/>
                  </a:cubicBezTo>
                  <a:cubicBezTo>
                    <a:pt x="1421" y="70"/>
                    <a:pt x="1212" y="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086;p59">
              <a:extLst>
                <a:ext uri="{FF2B5EF4-FFF2-40B4-BE49-F238E27FC236}">
                  <a16:creationId xmlns:a16="http://schemas.microsoft.com/office/drawing/2014/main" id="{4580073C-72FC-4496-8D49-5EF232901569}"/>
                </a:ext>
              </a:extLst>
            </p:cNvPr>
            <p:cNvSpPr/>
            <p:nvPr/>
          </p:nvSpPr>
          <p:spPr>
            <a:xfrm>
              <a:off x="6909700" y="2782550"/>
              <a:ext cx="41225" cy="18800"/>
            </a:xfrm>
            <a:custGeom>
              <a:avLst/>
              <a:gdLst/>
              <a:ahLst/>
              <a:cxnLst/>
              <a:rect l="l" t="t" r="r" b="b"/>
              <a:pathLst>
                <a:path w="1649" h="752" extrusionOk="0">
                  <a:moveTo>
                    <a:pt x="1649" y="0"/>
                  </a:moveTo>
                  <a:cubicBezTo>
                    <a:pt x="620" y="0"/>
                    <a:pt x="42" y="627"/>
                    <a:pt x="20" y="653"/>
                  </a:cubicBezTo>
                  <a:cubicBezTo>
                    <a:pt x="0" y="680"/>
                    <a:pt x="6" y="717"/>
                    <a:pt x="31" y="739"/>
                  </a:cubicBezTo>
                  <a:cubicBezTo>
                    <a:pt x="42" y="747"/>
                    <a:pt x="55" y="751"/>
                    <a:pt x="69" y="751"/>
                  </a:cubicBezTo>
                  <a:cubicBezTo>
                    <a:pt x="87" y="751"/>
                    <a:pt x="105" y="743"/>
                    <a:pt x="117" y="728"/>
                  </a:cubicBezTo>
                  <a:cubicBezTo>
                    <a:pt x="123" y="720"/>
                    <a:pt x="611" y="167"/>
                    <a:pt x="1515" y="114"/>
                  </a:cubicBezTo>
                  <a:cubicBezTo>
                    <a:pt x="1555" y="72"/>
                    <a:pt x="1601" y="33"/>
                    <a:pt x="16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087;p59">
              <a:extLst>
                <a:ext uri="{FF2B5EF4-FFF2-40B4-BE49-F238E27FC236}">
                  <a16:creationId xmlns:a16="http://schemas.microsoft.com/office/drawing/2014/main" id="{4C8F9056-5331-4106-93FE-9E68A21FAD25}"/>
                </a:ext>
              </a:extLst>
            </p:cNvPr>
            <p:cNvSpPr/>
            <p:nvPr/>
          </p:nvSpPr>
          <p:spPr>
            <a:xfrm>
              <a:off x="6813950" y="2799875"/>
              <a:ext cx="50825" cy="48100"/>
            </a:xfrm>
            <a:custGeom>
              <a:avLst/>
              <a:gdLst/>
              <a:ahLst/>
              <a:cxnLst/>
              <a:rect l="l" t="t" r="r" b="b"/>
              <a:pathLst>
                <a:path w="2033" h="1924" extrusionOk="0">
                  <a:moveTo>
                    <a:pt x="1000" y="122"/>
                  </a:moveTo>
                  <a:cubicBezTo>
                    <a:pt x="1301" y="122"/>
                    <a:pt x="1581" y="282"/>
                    <a:pt x="1733" y="548"/>
                  </a:cubicBezTo>
                  <a:cubicBezTo>
                    <a:pt x="1899" y="842"/>
                    <a:pt x="1872" y="1210"/>
                    <a:pt x="1663" y="1478"/>
                  </a:cubicBezTo>
                  <a:cubicBezTo>
                    <a:pt x="1502" y="1685"/>
                    <a:pt x="1256" y="1800"/>
                    <a:pt x="1001" y="1800"/>
                  </a:cubicBezTo>
                  <a:cubicBezTo>
                    <a:pt x="927" y="1800"/>
                    <a:pt x="853" y="1791"/>
                    <a:pt x="779" y="1771"/>
                  </a:cubicBezTo>
                  <a:cubicBezTo>
                    <a:pt x="452" y="1679"/>
                    <a:pt x="211" y="1401"/>
                    <a:pt x="169" y="1065"/>
                  </a:cubicBezTo>
                  <a:lnTo>
                    <a:pt x="170" y="1065"/>
                  </a:lnTo>
                  <a:cubicBezTo>
                    <a:pt x="114" y="605"/>
                    <a:pt x="441" y="184"/>
                    <a:pt x="899" y="128"/>
                  </a:cubicBezTo>
                  <a:cubicBezTo>
                    <a:pt x="933" y="124"/>
                    <a:pt x="967" y="122"/>
                    <a:pt x="1000" y="122"/>
                  </a:cubicBezTo>
                  <a:close/>
                  <a:moveTo>
                    <a:pt x="1002" y="1"/>
                  </a:moveTo>
                  <a:cubicBezTo>
                    <a:pt x="839" y="1"/>
                    <a:pt x="676" y="42"/>
                    <a:pt x="529" y="126"/>
                  </a:cubicBezTo>
                  <a:cubicBezTo>
                    <a:pt x="190" y="318"/>
                    <a:pt x="0" y="694"/>
                    <a:pt x="48" y="1080"/>
                  </a:cubicBezTo>
                  <a:cubicBezTo>
                    <a:pt x="109" y="1567"/>
                    <a:pt x="523" y="1924"/>
                    <a:pt x="1002" y="1924"/>
                  </a:cubicBezTo>
                  <a:cubicBezTo>
                    <a:pt x="1040" y="1924"/>
                    <a:pt x="1079" y="1921"/>
                    <a:pt x="1119" y="1917"/>
                  </a:cubicBezTo>
                  <a:cubicBezTo>
                    <a:pt x="1506" y="1869"/>
                    <a:pt x="1824" y="1593"/>
                    <a:pt x="1928" y="1219"/>
                  </a:cubicBezTo>
                  <a:cubicBezTo>
                    <a:pt x="2032" y="844"/>
                    <a:pt x="1901" y="444"/>
                    <a:pt x="1594" y="205"/>
                  </a:cubicBezTo>
                  <a:cubicBezTo>
                    <a:pt x="1421" y="70"/>
                    <a:pt x="1212" y="1"/>
                    <a:pt x="10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088;p59">
              <a:extLst>
                <a:ext uri="{FF2B5EF4-FFF2-40B4-BE49-F238E27FC236}">
                  <a16:creationId xmlns:a16="http://schemas.microsoft.com/office/drawing/2014/main" id="{EEE83E3C-7860-4C6A-ABDE-50F2458BAF13}"/>
                </a:ext>
              </a:extLst>
            </p:cNvPr>
            <p:cNvSpPr/>
            <p:nvPr/>
          </p:nvSpPr>
          <p:spPr>
            <a:xfrm>
              <a:off x="6858450" y="2810475"/>
              <a:ext cx="15125" cy="7525"/>
            </a:xfrm>
            <a:custGeom>
              <a:avLst/>
              <a:gdLst/>
              <a:ahLst/>
              <a:cxnLst/>
              <a:rect l="l" t="t" r="r" b="b"/>
              <a:pathLst>
                <a:path w="605" h="301" extrusionOk="0">
                  <a:moveTo>
                    <a:pt x="329" y="0"/>
                  </a:moveTo>
                  <a:cubicBezTo>
                    <a:pt x="309" y="0"/>
                    <a:pt x="288" y="2"/>
                    <a:pt x="265" y="7"/>
                  </a:cubicBezTo>
                  <a:cubicBezTo>
                    <a:pt x="152" y="33"/>
                    <a:pt x="59" y="109"/>
                    <a:pt x="13" y="215"/>
                  </a:cubicBezTo>
                  <a:cubicBezTo>
                    <a:pt x="0" y="248"/>
                    <a:pt x="15" y="283"/>
                    <a:pt x="48" y="296"/>
                  </a:cubicBezTo>
                  <a:cubicBezTo>
                    <a:pt x="54" y="299"/>
                    <a:pt x="61" y="300"/>
                    <a:pt x="68" y="300"/>
                  </a:cubicBezTo>
                  <a:cubicBezTo>
                    <a:pt x="71" y="300"/>
                    <a:pt x="74" y="300"/>
                    <a:pt x="77" y="300"/>
                  </a:cubicBezTo>
                  <a:cubicBezTo>
                    <a:pt x="99" y="296"/>
                    <a:pt x="117" y="281"/>
                    <a:pt x="126" y="261"/>
                  </a:cubicBezTo>
                  <a:cubicBezTo>
                    <a:pt x="157" y="194"/>
                    <a:pt x="218" y="142"/>
                    <a:pt x="291" y="126"/>
                  </a:cubicBezTo>
                  <a:cubicBezTo>
                    <a:pt x="302" y="124"/>
                    <a:pt x="313" y="123"/>
                    <a:pt x="324" y="123"/>
                  </a:cubicBezTo>
                  <a:cubicBezTo>
                    <a:pt x="379" y="123"/>
                    <a:pt x="434" y="146"/>
                    <a:pt x="472" y="188"/>
                  </a:cubicBezTo>
                  <a:cubicBezTo>
                    <a:pt x="485" y="204"/>
                    <a:pt x="501" y="210"/>
                    <a:pt x="517" y="210"/>
                  </a:cubicBezTo>
                  <a:cubicBezTo>
                    <a:pt x="563" y="210"/>
                    <a:pt x="604" y="154"/>
                    <a:pt x="565" y="108"/>
                  </a:cubicBezTo>
                  <a:cubicBezTo>
                    <a:pt x="560" y="103"/>
                    <a:pt x="471" y="0"/>
                    <a:pt x="3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089;p59">
              <a:extLst>
                <a:ext uri="{FF2B5EF4-FFF2-40B4-BE49-F238E27FC236}">
                  <a16:creationId xmlns:a16="http://schemas.microsoft.com/office/drawing/2014/main" id="{188DFE7F-E1DA-4E16-91A0-DA2F7B59BC94}"/>
                </a:ext>
              </a:extLst>
            </p:cNvPr>
            <p:cNvSpPr/>
            <p:nvPr/>
          </p:nvSpPr>
          <p:spPr>
            <a:xfrm>
              <a:off x="7000150" y="3118300"/>
              <a:ext cx="70700" cy="165950"/>
            </a:xfrm>
            <a:custGeom>
              <a:avLst/>
              <a:gdLst/>
              <a:ahLst/>
              <a:cxnLst/>
              <a:rect l="l" t="t" r="r" b="b"/>
              <a:pathLst>
                <a:path w="2828" h="6638" extrusionOk="0">
                  <a:moveTo>
                    <a:pt x="2608" y="1"/>
                  </a:moveTo>
                  <a:lnTo>
                    <a:pt x="0" y="203"/>
                  </a:lnTo>
                  <a:cubicBezTo>
                    <a:pt x="4" y="286"/>
                    <a:pt x="8" y="377"/>
                    <a:pt x="13" y="479"/>
                  </a:cubicBezTo>
                  <a:cubicBezTo>
                    <a:pt x="13" y="503"/>
                    <a:pt x="15" y="527"/>
                    <a:pt x="17" y="552"/>
                  </a:cubicBezTo>
                  <a:cubicBezTo>
                    <a:pt x="42" y="1152"/>
                    <a:pt x="77" y="1994"/>
                    <a:pt x="119" y="2537"/>
                  </a:cubicBezTo>
                  <a:cubicBezTo>
                    <a:pt x="152" y="2970"/>
                    <a:pt x="192" y="3412"/>
                    <a:pt x="236" y="3827"/>
                  </a:cubicBezTo>
                  <a:cubicBezTo>
                    <a:pt x="245" y="3909"/>
                    <a:pt x="254" y="3989"/>
                    <a:pt x="263" y="4070"/>
                  </a:cubicBezTo>
                  <a:lnTo>
                    <a:pt x="263" y="4079"/>
                  </a:lnTo>
                  <a:cubicBezTo>
                    <a:pt x="274" y="4172"/>
                    <a:pt x="285" y="4264"/>
                    <a:pt x="296" y="4353"/>
                  </a:cubicBezTo>
                  <a:cubicBezTo>
                    <a:pt x="335" y="4656"/>
                    <a:pt x="377" y="4934"/>
                    <a:pt x="421" y="5168"/>
                  </a:cubicBezTo>
                  <a:cubicBezTo>
                    <a:pt x="597" y="6079"/>
                    <a:pt x="1096" y="6637"/>
                    <a:pt x="1578" y="6637"/>
                  </a:cubicBezTo>
                  <a:cubicBezTo>
                    <a:pt x="1610" y="6637"/>
                    <a:pt x="1642" y="6635"/>
                    <a:pt x="1674" y="6630"/>
                  </a:cubicBezTo>
                  <a:cubicBezTo>
                    <a:pt x="2027" y="6575"/>
                    <a:pt x="2361" y="6208"/>
                    <a:pt x="2535" y="5446"/>
                  </a:cubicBezTo>
                  <a:cubicBezTo>
                    <a:pt x="2827" y="4169"/>
                    <a:pt x="2803" y="2040"/>
                    <a:pt x="2679" y="834"/>
                  </a:cubicBezTo>
                  <a:cubicBezTo>
                    <a:pt x="2672" y="757"/>
                    <a:pt x="2648" y="463"/>
                    <a:pt x="2628" y="242"/>
                  </a:cubicBezTo>
                  <a:cubicBezTo>
                    <a:pt x="2619" y="138"/>
                    <a:pt x="2612" y="50"/>
                    <a:pt x="2608" y="10"/>
                  </a:cubicBezTo>
                  <a:lnTo>
                    <a:pt x="2608" y="1"/>
                  </a:ln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090;p59">
              <a:extLst>
                <a:ext uri="{FF2B5EF4-FFF2-40B4-BE49-F238E27FC236}">
                  <a16:creationId xmlns:a16="http://schemas.microsoft.com/office/drawing/2014/main" id="{CFB995FC-2240-41FE-A35C-6284FDDC0446}"/>
                </a:ext>
              </a:extLst>
            </p:cNvPr>
            <p:cNvSpPr/>
            <p:nvPr/>
          </p:nvSpPr>
          <p:spPr>
            <a:xfrm>
              <a:off x="7000100" y="3118300"/>
              <a:ext cx="65800" cy="13825"/>
            </a:xfrm>
            <a:custGeom>
              <a:avLst/>
              <a:gdLst/>
              <a:ahLst/>
              <a:cxnLst/>
              <a:rect l="l" t="t" r="r" b="b"/>
              <a:pathLst>
                <a:path w="2632" h="553" extrusionOk="0">
                  <a:moveTo>
                    <a:pt x="2612" y="1"/>
                  </a:moveTo>
                  <a:lnTo>
                    <a:pt x="2" y="203"/>
                  </a:lnTo>
                  <a:lnTo>
                    <a:pt x="1" y="203"/>
                  </a:lnTo>
                  <a:cubicBezTo>
                    <a:pt x="6" y="306"/>
                    <a:pt x="10" y="423"/>
                    <a:pt x="15" y="552"/>
                  </a:cubicBezTo>
                  <a:lnTo>
                    <a:pt x="19" y="552"/>
                  </a:lnTo>
                  <a:lnTo>
                    <a:pt x="2632" y="278"/>
                  </a:lnTo>
                  <a:cubicBezTo>
                    <a:pt x="2623" y="158"/>
                    <a:pt x="2615" y="55"/>
                    <a:pt x="2612" y="10"/>
                  </a:cubicBezTo>
                  <a:lnTo>
                    <a:pt x="2612" y="1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091;p59">
              <a:extLst>
                <a:ext uri="{FF2B5EF4-FFF2-40B4-BE49-F238E27FC236}">
                  <a16:creationId xmlns:a16="http://schemas.microsoft.com/office/drawing/2014/main" id="{0662C0F5-4304-4B60-9CF6-57A82802AFA9}"/>
                </a:ext>
              </a:extLst>
            </p:cNvPr>
            <p:cNvSpPr/>
            <p:nvPr/>
          </p:nvSpPr>
          <p:spPr>
            <a:xfrm>
              <a:off x="6606050" y="3012525"/>
              <a:ext cx="137350" cy="176350"/>
            </a:xfrm>
            <a:custGeom>
              <a:avLst/>
              <a:gdLst/>
              <a:ahLst/>
              <a:cxnLst/>
              <a:rect l="l" t="t" r="r" b="b"/>
              <a:pathLst>
                <a:path w="5494" h="7054" extrusionOk="0">
                  <a:moveTo>
                    <a:pt x="1072" y="1"/>
                  </a:moveTo>
                  <a:cubicBezTo>
                    <a:pt x="0" y="1"/>
                    <a:pt x="2148" y="7024"/>
                    <a:pt x="3692" y="7053"/>
                  </a:cubicBezTo>
                  <a:cubicBezTo>
                    <a:pt x="3699" y="7053"/>
                    <a:pt x="3707" y="7053"/>
                    <a:pt x="3715" y="7053"/>
                  </a:cubicBezTo>
                  <a:cubicBezTo>
                    <a:pt x="4538" y="7053"/>
                    <a:pt x="4947" y="6181"/>
                    <a:pt x="4947" y="6181"/>
                  </a:cubicBezTo>
                  <a:cubicBezTo>
                    <a:pt x="4947" y="6181"/>
                    <a:pt x="5493" y="5518"/>
                    <a:pt x="3810" y="3376"/>
                  </a:cubicBezTo>
                  <a:cubicBezTo>
                    <a:pt x="2127" y="1233"/>
                    <a:pt x="1892" y="436"/>
                    <a:pt x="1298" y="78"/>
                  </a:cubicBezTo>
                  <a:cubicBezTo>
                    <a:pt x="1211" y="26"/>
                    <a:pt x="1136" y="1"/>
                    <a:pt x="1072" y="1"/>
                  </a:cubicBez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092;p59">
              <a:extLst>
                <a:ext uri="{FF2B5EF4-FFF2-40B4-BE49-F238E27FC236}">
                  <a16:creationId xmlns:a16="http://schemas.microsoft.com/office/drawing/2014/main" id="{37EC6FE8-728C-462C-BB19-5A49B0FDE626}"/>
                </a:ext>
              </a:extLst>
            </p:cNvPr>
            <p:cNvSpPr/>
            <p:nvPr/>
          </p:nvSpPr>
          <p:spPr>
            <a:xfrm>
              <a:off x="6594000" y="2959200"/>
              <a:ext cx="15550" cy="42925"/>
            </a:xfrm>
            <a:custGeom>
              <a:avLst/>
              <a:gdLst/>
              <a:ahLst/>
              <a:cxnLst/>
              <a:rect l="l" t="t" r="r" b="b"/>
              <a:pathLst>
                <a:path w="622" h="1717" extrusionOk="0">
                  <a:moveTo>
                    <a:pt x="331" y="0"/>
                  </a:moveTo>
                  <a:cubicBezTo>
                    <a:pt x="331" y="0"/>
                    <a:pt x="0" y="358"/>
                    <a:pt x="40" y="863"/>
                  </a:cubicBezTo>
                  <a:cubicBezTo>
                    <a:pt x="82" y="1367"/>
                    <a:pt x="621" y="1716"/>
                    <a:pt x="621" y="1716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35B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093;p59">
              <a:extLst>
                <a:ext uri="{FF2B5EF4-FFF2-40B4-BE49-F238E27FC236}">
                  <a16:creationId xmlns:a16="http://schemas.microsoft.com/office/drawing/2014/main" id="{19EA1471-EE0B-43C2-A949-C87659659A5C}"/>
                </a:ext>
              </a:extLst>
            </p:cNvPr>
            <p:cNvSpPr/>
            <p:nvPr/>
          </p:nvSpPr>
          <p:spPr>
            <a:xfrm>
              <a:off x="6593125" y="2923525"/>
              <a:ext cx="73750" cy="91875"/>
            </a:xfrm>
            <a:custGeom>
              <a:avLst/>
              <a:gdLst/>
              <a:ahLst/>
              <a:cxnLst/>
              <a:rect l="l" t="t" r="r" b="b"/>
              <a:pathLst>
                <a:path w="2950" h="3675" extrusionOk="0">
                  <a:moveTo>
                    <a:pt x="1961" y="0"/>
                  </a:moveTo>
                  <a:cubicBezTo>
                    <a:pt x="1960" y="0"/>
                    <a:pt x="1959" y="0"/>
                    <a:pt x="1957" y="0"/>
                  </a:cubicBezTo>
                  <a:lnTo>
                    <a:pt x="1687" y="0"/>
                  </a:lnTo>
                  <a:lnTo>
                    <a:pt x="335" y="2"/>
                  </a:lnTo>
                  <a:cubicBezTo>
                    <a:pt x="143" y="2"/>
                    <a:pt x="0" y="179"/>
                    <a:pt x="42" y="366"/>
                  </a:cubicBezTo>
                  <a:lnTo>
                    <a:pt x="698" y="3437"/>
                  </a:lnTo>
                  <a:cubicBezTo>
                    <a:pt x="728" y="3571"/>
                    <a:pt x="841" y="3668"/>
                    <a:pt x="978" y="3675"/>
                  </a:cubicBezTo>
                  <a:lnTo>
                    <a:pt x="994" y="3675"/>
                  </a:lnTo>
                  <a:lnTo>
                    <a:pt x="2615" y="3673"/>
                  </a:lnTo>
                  <a:cubicBezTo>
                    <a:pt x="2807" y="3671"/>
                    <a:pt x="2950" y="3496"/>
                    <a:pt x="2909" y="3308"/>
                  </a:cubicBezTo>
                  <a:lnTo>
                    <a:pt x="2252" y="238"/>
                  </a:lnTo>
                  <a:cubicBezTo>
                    <a:pt x="2223" y="100"/>
                    <a:pt x="2100" y="0"/>
                    <a:pt x="1961" y="0"/>
                  </a:cubicBezTo>
                  <a:close/>
                </a:path>
              </a:pathLst>
            </a:custGeom>
            <a:solidFill>
              <a:srgbClr val="3A3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094;p59">
              <a:extLst>
                <a:ext uri="{FF2B5EF4-FFF2-40B4-BE49-F238E27FC236}">
                  <a16:creationId xmlns:a16="http://schemas.microsoft.com/office/drawing/2014/main" id="{99816670-21D4-45CF-BBCA-DC7EAD189252}"/>
                </a:ext>
              </a:extLst>
            </p:cNvPr>
            <p:cNvSpPr/>
            <p:nvPr/>
          </p:nvSpPr>
          <p:spPr>
            <a:xfrm>
              <a:off x="6593125" y="2923525"/>
              <a:ext cx="66625" cy="91875"/>
            </a:xfrm>
            <a:custGeom>
              <a:avLst/>
              <a:gdLst/>
              <a:ahLst/>
              <a:cxnLst/>
              <a:rect l="l" t="t" r="r" b="b"/>
              <a:pathLst>
                <a:path w="2665" h="3675" extrusionOk="0">
                  <a:moveTo>
                    <a:pt x="1689" y="0"/>
                  </a:moveTo>
                  <a:lnTo>
                    <a:pt x="335" y="2"/>
                  </a:lnTo>
                  <a:cubicBezTo>
                    <a:pt x="143" y="2"/>
                    <a:pt x="0" y="179"/>
                    <a:pt x="42" y="366"/>
                  </a:cubicBezTo>
                  <a:lnTo>
                    <a:pt x="698" y="3437"/>
                  </a:lnTo>
                  <a:cubicBezTo>
                    <a:pt x="728" y="3571"/>
                    <a:pt x="841" y="3668"/>
                    <a:pt x="978" y="3675"/>
                  </a:cubicBezTo>
                  <a:lnTo>
                    <a:pt x="2330" y="3673"/>
                  </a:lnTo>
                  <a:cubicBezTo>
                    <a:pt x="2522" y="3673"/>
                    <a:pt x="2665" y="3496"/>
                    <a:pt x="2624" y="3309"/>
                  </a:cubicBezTo>
                  <a:lnTo>
                    <a:pt x="1967" y="238"/>
                  </a:lnTo>
                  <a:cubicBezTo>
                    <a:pt x="1937" y="104"/>
                    <a:pt x="1824" y="8"/>
                    <a:pt x="1689" y="0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095;p59">
              <a:extLst>
                <a:ext uri="{FF2B5EF4-FFF2-40B4-BE49-F238E27FC236}">
                  <a16:creationId xmlns:a16="http://schemas.microsoft.com/office/drawing/2014/main" id="{2F61D645-C000-4831-B4D4-0750B7B60F99}"/>
                </a:ext>
              </a:extLst>
            </p:cNvPr>
            <p:cNvSpPr/>
            <p:nvPr/>
          </p:nvSpPr>
          <p:spPr>
            <a:xfrm>
              <a:off x="6616375" y="2959975"/>
              <a:ext cx="17850" cy="15275"/>
            </a:xfrm>
            <a:custGeom>
              <a:avLst/>
              <a:gdLst/>
              <a:ahLst/>
              <a:cxnLst/>
              <a:rect l="l" t="t" r="r" b="b"/>
              <a:pathLst>
                <a:path w="714" h="611" extrusionOk="0">
                  <a:moveTo>
                    <a:pt x="306" y="0"/>
                  </a:moveTo>
                  <a:cubicBezTo>
                    <a:pt x="136" y="0"/>
                    <a:pt x="0" y="137"/>
                    <a:pt x="0" y="306"/>
                  </a:cubicBezTo>
                  <a:cubicBezTo>
                    <a:pt x="0" y="489"/>
                    <a:pt x="151" y="611"/>
                    <a:pt x="307" y="611"/>
                  </a:cubicBezTo>
                  <a:cubicBezTo>
                    <a:pt x="382" y="611"/>
                    <a:pt x="458" y="583"/>
                    <a:pt x="519" y="521"/>
                  </a:cubicBezTo>
                  <a:cubicBezTo>
                    <a:pt x="713" y="329"/>
                    <a:pt x="576" y="0"/>
                    <a:pt x="306" y="0"/>
                  </a:cubicBezTo>
                  <a:close/>
                </a:path>
              </a:pathLst>
            </a:custGeom>
            <a:solidFill>
              <a:srgbClr val="3A3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096;p59">
              <a:extLst>
                <a:ext uri="{FF2B5EF4-FFF2-40B4-BE49-F238E27FC236}">
                  <a16:creationId xmlns:a16="http://schemas.microsoft.com/office/drawing/2014/main" id="{BA50A0DA-AD62-4B3A-AA15-B3CDEBFC6A57}"/>
                </a:ext>
              </a:extLst>
            </p:cNvPr>
            <p:cNvSpPr/>
            <p:nvPr/>
          </p:nvSpPr>
          <p:spPr>
            <a:xfrm>
              <a:off x="6590525" y="2916000"/>
              <a:ext cx="63200" cy="126150"/>
            </a:xfrm>
            <a:custGeom>
              <a:avLst/>
              <a:gdLst/>
              <a:ahLst/>
              <a:cxnLst/>
              <a:rect l="l" t="t" r="r" b="b"/>
              <a:pathLst>
                <a:path w="2528" h="5046" extrusionOk="0">
                  <a:moveTo>
                    <a:pt x="644" y="1"/>
                  </a:moveTo>
                  <a:cubicBezTo>
                    <a:pt x="641" y="1"/>
                    <a:pt x="639" y="1"/>
                    <a:pt x="636" y="2"/>
                  </a:cubicBezTo>
                  <a:cubicBezTo>
                    <a:pt x="433" y="42"/>
                    <a:pt x="636" y="1977"/>
                    <a:pt x="636" y="1977"/>
                  </a:cubicBezTo>
                  <a:cubicBezTo>
                    <a:pt x="636" y="1977"/>
                    <a:pt x="541" y="1526"/>
                    <a:pt x="441" y="937"/>
                  </a:cubicBezTo>
                  <a:cubicBezTo>
                    <a:pt x="376" y="564"/>
                    <a:pt x="290" y="496"/>
                    <a:pt x="235" y="496"/>
                  </a:cubicBezTo>
                  <a:cubicBezTo>
                    <a:pt x="204" y="496"/>
                    <a:pt x="183" y="519"/>
                    <a:pt x="183" y="519"/>
                  </a:cubicBezTo>
                  <a:cubicBezTo>
                    <a:pt x="183" y="519"/>
                    <a:pt x="0" y="1527"/>
                    <a:pt x="358" y="2730"/>
                  </a:cubicBezTo>
                  <a:cubicBezTo>
                    <a:pt x="717" y="3930"/>
                    <a:pt x="1510" y="5028"/>
                    <a:pt x="1510" y="5028"/>
                  </a:cubicBezTo>
                  <a:cubicBezTo>
                    <a:pt x="1569" y="5040"/>
                    <a:pt x="1625" y="5045"/>
                    <a:pt x="1678" y="5045"/>
                  </a:cubicBezTo>
                  <a:cubicBezTo>
                    <a:pt x="2356" y="5045"/>
                    <a:pt x="2528" y="4153"/>
                    <a:pt x="2511" y="3592"/>
                  </a:cubicBezTo>
                  <a:cubicBezTo>
                    <a:pt x="2494" y="2987"/>
                    <a:pt x="2065" y="2671"/>
                    <a:pt x="1955" y="2295"/>
                  </a:cubicBezTo>
                  <a:cubicBezTo>
                    <a:pt x="1847" y="1930"/>
                    <a:pt x="1846" y="704"/>
                    <a:pt x="1689" y="704"/>
                  </a:cubicBezTo>
                  <a:cubicBezTo>
                    <a:pt x="1684" y="704"/>
                    <a:pt x="1680" y="705"/>
                    <a:pt x="1676" y="707"/>
                  </a:cubicBezTo>
                  <a:cubicBezTo>
                    <a:pt x="1504" y="776"/>
                    <a:pt x="1471" y="1823"/>
                    <a:pt x="1471" y="1823"/>
                  </a:cubicBezTo>
                  <a:cubicBezTo>
                    <a:pt x="1406" y="1454"/>
                    <a:pt x="1316" y="131"/>
                    <a:pt x="1171" y="131"/>
                  </a:cubicBezTo>
                  <a:cubicBezTo>
                    <a:pt x="1167" y="131"/>
                    <a:pt x="1162" y="132"/>
                    <a:pt x="1157" y="135"/>
                  </a:cubicBezTo>
                  <a:cubicBezTo>
                    <a:pt x="1003" y="228"/>
                    <a:pt x="1045" y="1896"/>
                    <a:pt x="1045" y="1896"/>
                  </a:cubicBezTo>
                  <a:cubicBezTo>
                    <a:pt x="1045" y="1896"/>
                    <a:pt x="867" y="1"/>
                    <a:pt x="644" y="1"/>
                  </a:cubicBez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097;p59">
              <a:extLst>
                <a:ext uri="{FF2B5EF4-FFF2-40B4-BE49-F238E27FC236}">
                  <a16:creationId xmlns:a16="http://schemas.microsoft.com/office/drawing/2014/main" id="{D7B7EEC9-D65A-41D2-B0C7-F7BABBF9A27D}"/>
                </a:ext>
              </a:extLst>
            </p:cNvPr>
            <p:cNvSpPr/>
            <p:nvPr/>
          </p:nvSpPr>
          <p:spPr>
            <a:xfrm>
              <a:off x="6875850" y="3217700"/>
              <a:ext cx="189700" cy="68475"/>
            </a:xfrm>
            <a:custGeom>
              <a:avLst/>
              <a:gdLst/>
              <a:ahLst/>
              <a:cxnLst/>
              <a:rect l="l" t="t" r="r" b="b"/>
              <a:pathLst>
                <a:path w="7588" h="2739" extrusionOk="0">
                  <a:moveTo>
                    <a:pt x="5964" y="1"/>
                  </a:moveTo>
                  <a:cubicBezTo>
                    <a:pt x="5875" y="1"/>
                    <a:pt x="5785" y="5"/>
                    <a:pt x="5696" y="13"/>
                  </a:cubicBezTo>
                  <a:cubicBezTo>
                    <a:pt x="5669" y="17"/>
                    <a:pt x="5641" y="19"/>
                    <a:pt x="5614" y="23"/>
                  </a:cubicBezTo>
                  <a:cubicBezTo>
                    <a:pt x="5592" y="26"/>
                    <a:pt x="5570" y="28"/>
                    <a:pt x="5548" y="32"/>
                  </a:cubicBezTo>
                  <a:cubicBezTo>
                    <a:pt x="5444" y="46"/>
                    <a:pt x="5338" y="68"/>
                    <a:pt x="5235" y="92"/>
                  </a:cubicBezTo>
                  <a:cubicBezTo>
                    <a:pt x="5225" y="94"/>
                    <a:pt x="5215" y="98"/>
                    <a:pt x="5206" y="99"/>
                  </a:cubicBezTo>
                  <a:cubicBezTo>
                    <a:pt x="4645" y="240"/>
                    <a:pt x="4101" y="516"/>
                    <a:pt x="3556" y="827"/>
                  </a:cubicBezTo>
                  <a:cubicBezTo>
                    <a:pt x="2431" y="1466"/>
                    <a:pt x="461" y="1804"/>
                    <a:pt x="461" y="1804"/>
                  </a:cubicBezTo>
                  <a:cubicBezTo>
                    <a:pt x="0" y="2301"/>
                    <a:pt x="510" y="2731"/>
                    <a:pt x="510" y="2731"/>
                  </a:cubicBezTo>
                  <a:cubicBezTo>
                    <a:pt x="510" y="2731"/>
                    <a:pt x="1609" y="2739"/>
                    <a:pt x="2966" y="2739"/>
                  </a:cubicBezTo>
                  <a:cubicBezTo>
                    <a:pt x="3768" y="2739"/>
                    <a:pt x="4660" y="2736"/>
                    <a:pt x="5469" y="2727"/>
                  </a:cubicBezTo>
                  <a:lnTo>
                    <a:pt x="6359" y="2727"/>
                  </a:lnTo>
                  <a:cubicBezTo>
                    <a:pt x="6458" y="2718"/>
                    <a:pt x="6557" y="2694"/>
                    <a:pt x="6646" y="2654"/>
                  </a:cubicBezTo>
                  <a:cubicBezTo>
                    <a:pt x="7001" y="2500"/>
                    <a:pt x="7328" y="2109"/>
                    <a:pt x="7457" y="1481"/>
                  </a:cubicBezTo>
                  <a:lnTo>
                    <a:pt x="7496" y="1298"/>
                  </a:lnTo>
                  <a:cubicBezTo>
                    <a:pt x="7587" y="856"/>
                    <a:pt x="7379" y="401"/>
                    <a:pt x="6979" y="193"/>
                  </a:cubicBezTo>
                  <a:cubicBezTo>
                    <a:pt x="6966" y="187"/>
                    <a:pt x="6951" y="180"/>
                    <a:pt x="6939" y="172"/>
                  </a:cubicBezTo>
                  <a:cubicBezTo>
                    <a:pt x="6803" y="109"/>
                    <a:pt x="6803" y="127"/>
                    <a:pt x="6668" y="92"/>
                  </a:cubicBezTo>
                  <a:cubicBezTo>
                    <a:pt x="6438" y="31"/>
                    <a:pt x="6202" y="1"/>
                    <a:pt x="5964" y="1"/>
                  </a:cubicBez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098;p59">
              <a:extLst>
                <a:ext uri="{FF2B5EF4-FFF2-40B4-BE49-F238E27FC236}">
                  <a16:creationId xmlns:a16="http://schemas.microsoft.com/office/drawing/2014/main" id="{8284CD97-2501-41CF-8895-C531980B4E36}"/>
                </a:ext>
              </a:extLst>
            </p:cNvPr>
            <p:cNvSpPr/>
            <p:nvPr/>
          </p:nvSpPr>
          <p:spPr>
            <a:xfrm>
              <a:off x="7006000" y="3213950"/>
              <a:ext cx="25375" cy="13550"/>
            </a:xfrm>
            <a:custGeom>
              <a:avLst/>
              <a:gdLst/>
              <a:ahLst/>
              <a:cxnLst/>
              <a:rect l="l" t="t" r="r" b="b"/>
              <a:pathLst>
                <a:path w="1015" h="542" extrusionOk="0">
                  <a:moveTo>
                    <a:pt x="2" y="1"/>
                  </a:moveTo>
                  <a:lnTo>
                    <a:pt x="2" y="1"/>
                  </a:lnTo>
                  <a:cubicBezTo>
                    <a:pt x="11" y="83"/>
                    <a:pt x="20" y="163"/>
                    <a:pt x="29" y="244"/>
                  </a:cubicBezTo>
                  <a:cubicBezTo>
                    <a:pt x="20" y="246"/>
                    <a:pt x="9" y="248"/>
                    <a:pt x="0" y="251"/>
                  </a:cubicBezTo>
                  <a:cubicBezTo>
                    <a:pt x="9" y="251"/>
                    <a:pt x="20" y="253"/>
                    <a:pt x="29" y="253"/>
                  </a:cubicBezTo>
                  <a:cubicBezTo>
                    <a:pt x="373" y="284"/>
                    <a:pt x="709" y="381"/>
                    <a:pt x="1014" y="542"/>
                  </a:cubicBezTo>
                  <a:cubicBezTo>
                    <a:pt x="855" y="396"/>
                    <a:pt x="680" y="269"/>
                    <a:pt x="492" y="165"/>
                  </a:cubicBezTo>
                  <a:cubicBezTo>
                    <a:pt x="340" y="85"/>
                    <a:pt x="172" y="17"/>
                    <a:pt x="2" y="1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099;p59">
              <a:extLst>
                <a:ext uri="{FF2B5EF4-FFF2-40B4-BE49-F238E27FC236}">
                  <a16:creationId xmlns:a16="http://schemas.microsoft.com/office/drawing/2014/main" id="{79BC1651-77E4-4771-AC0F-785B20C6A4A1}"/>
                </a:ext>
              </a:extLst>
            </p:cNvPr>
            <p:cNvSpPr/>
            <p:nvPr/>
          </p:nvSpPr>
          <p:spPr>
            <a:xfrm>
              <a:off x="6806650" y="3253750"/>
              <a:ext cx="91975" cy="31450"/>
            </a:xfrm>
            <a:custGeom>
              <a:avLst/>
              <a:gdLst/>
              <a:ahLst/>
              <a:cxnLst/>
              <a:rect l="l" t="t" r="r" b="b"/>
              <a:pathLst>
                <a:path w="3679" h="1258" extrusionOk="0">
                  <a:moveTo>
                    <a:pt x="1622" y="0"/>
                  </a:moveTo>
                  <a:cubicBezTo>
                    <a:pt x="1466" y="0"/>
                    <a:pt x="1313" y="13"/>
                    <a:pt x="1171" y="44"/>
                  </a:cubicBezTo>
                  <a:cubicBezTo>
                    <a:pt x="333" y="227"/>
                    <a:pt x="0" y="1258"/>
                    <a:pt x="0" y="1258"/>
                  </a:cubicBezTo>
                  <a:lnTo>
                    <a:pt x="3242" y="1219"/>
                  </a:lnTo>
                  <a:cubicBezTo>
                    <a:pt x="3242" y="1219"/>
                    <a:pt x="3678" y="444"/>
                    <a:pt x="3229" y="309"/>
                  </a:cubicBezTo>
                  <a:cubicBezTo>
                    <a:pt x="3229" y="309"/>
                    <a:pt x="2387" y="0"/>
                    <a:pt x="1622" y="0"/>
                  </a:cubicBezTo>
                  <a:close/>
                </a:path>
              </a:pathLst>
            </a:custGeom>
            <a:solidFill>
              <a:srgbClr val="F79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100;p59">
              <a:extLst>
                <a:ext uri="{FF2B5EF4-FFF2-40B4-BE49-F238E27FC236}">
                  <a16:creationId xmlns:a16="http://schemas.microsoft.com/office/drawing/2014/main" id="{15D227E8-9685-4D3D-AB39-4B1A431B2591}"/>
                </a:ext>
              </a:extLst>
            </p:cNvPr>
            <p:cNvSpPr/>
            <p:nvPr/>
          </p:nvSpPr>
          <p:spPr>
            <a:xfrm>
              <a:off x="6427075" y="3185900"/>
              <a:ext cx="164600" cy="100850"/>
            </a:xfrm>
            <a:custGeom>
              <a:avLst/>
              <a:gdLst/>
              <a:ahLst/>
              <a:cxnLst/>
              <a:rect l="l" t="t" r="r" b="b"/>
              <a:pathLst>
                <a:path w="6584" h="4034" extrusionOk="0">
                  <a:moveTo>
                    <a:pt x="238" y="1"/>
                  </a:moveTo>
                  <a:cubicBezTo>
                    <a:pt x="101" y="1"/>
                    <a:pt x="0" y="129"/>
                    <a:pt x="31" y="262"/>
                  </a:cubicBezTo>
                  <a:lnTo>
                    <a:pt x="885" y="3869"/>
                  </a:lnTo>
                  <a:cubicBezTo>
                    <a:pt x="907" y="3964"/>
                    <a:pt x="992" y="4032"/>
                    <a:pt x="1091" y="4034"/>
                  </a:cubicBezTo>
                  <a:lnTo>
                    <a:pt x="6345" y="4034"/>
                  </a:lnTo>
                  <a:cubicBezTo>
                    <a:pt x="6482" y="4032"/>
                    <a:pt x="6584" y="3904"/>
                    <a:pt x="6553" y="3771"/>
                  </a:cubicBezTo>
                  <a:lnTo>
                    <a:pt x="5700" y="164"/>
                  </a:lnTo>
                  <a:cubicBezTo>
                    <a:pt x="5676" y="69"/>
                    <a:pt x="5590" y="1"/>
                    <a:pt x="5491" y="1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101;p59">
              <a:extLst>
                <a:ext uri="{FF2B5EF4-FFF2-40B4-BE49-F238E27FC236}">
                  <a16:creationId xmlns:a16="http://schemas.microsoft.com/office/drawing/2014/main" id="{2AEB57ED-62E4-47C5-8DAB-E77CF4E9B760}"/>
                </a:ext>
              </a:extLst>
            </p:cNvPr>
            <p:cNvSpPr/>
            <p:nvPr/>
          </p:nvSpPr>
          <p:spPr>
            <a:xfrm>
              <a:off x="6424000" y="3200675"/>
              <a:ext cx="20350" cy="79100"/>
            </a:xfrm>
            <a:custGeom>
              <a:avLst/>
              <a:gdLst/>
              <a:ahLst/>
              <a:cxnLst/>
              <a:rect l="l" t="t" r="r" b="b"/>
              <a:pathLst>
                <a:path w="814" h="3164" extrusionOk="0">
                  <a:moveTo>
                    <a:pt x="43" y="1"/>
                  </a:moveTo>
                  <a:cubicBezTo>
                    <a:pt x="22" y="1"/>
                    <a:pt x="1" y="18"/>
                    <a:pt x="8" y="46"/>
                  </a:cubicBezTo>
                  <a:lnTo>
                    <a:pt x="739" y="3134"/>
                  </a:lnTo>
                  <a:cubicBezTo>
                    <a:pt x="743" y="3150"/>
                    <a:pt x="757" y="3163"/>
                    <a:pt x="774" y="3163"/>
                  </a:cubicBezTo>
                  <a:lnTo>
                    <a:pt x="783" y="3161"/>
                  </a:lnTo>
                  <a:cubicBezTo>
                    <a:pt x="801" y="3156"/>
                    <a:pt x="814" y="3138"/>
                    <a:pt x="810" y="3117"/>
                  </a:cubicBezTo>
                  <a:lnTo>
                    <a:pt x="79" y="29"/>
                  </a:lnTo>
                  <a:cubicBezTo>
                    <a:pt x="74" y="10"/>
                    <a:pt x="59" y="1"/>
                    <a:pt x="43" y="1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102;p59">
              <a:extLst>
                <a:ext uri="{FF2B5EF4-FFF2-40B4-BE49-F238E27FC236}">
                  <a16:creationId xmlns:a16="http://schemas.microsoft.com/office/drawing/2014/main" id="{BA41542F-DA77-4875-9373-5F4FD15929D0}"/>
                </a:ext>
              </a:extLst>
            </p:cNvPr>
            <p:cNvSpPr/>
            <p:nvPr/>
          </p:nvSpPr>
          <p:spPr>
            <a:xfrm>
              <a:off x="6559125" y="3185875"/>
              <a:ext cx="32550" cy="100825"/>
            </a:xfrm>
            <a:custGeom>
              <a:avLst/>
              <a:gdLst/>
              <a:ahLst/>
              <a:cxnLst/>
              <a:rect l="l" t="t" r="r" b="b"/>
              <a:pathLst>
                <a:path w="1302" h="4033" extrusionOk="0">
                  <a:moveTo>
                    <a:pt x="1" y="0"/>
                  </a:moveTo>
                  <a:lnTo>
                    <a:pt x="909" y="4033"/>
                  </a:lnTo>
                  <a:lnTo>
                    <a:pt x="1063" y="4033"/>
                  </a:lnTo>
                  <a:cubicBezTo>
                    <a:pt x="1200" y="4033"/>
                    <a:pt x="1302" y="3905"/>
                    <a:pt x="1269" y="3772"/>
                  </a:cubicBezTo>
                  <a:lnTo>
                    <a:pt x="418" y="165"/>
                  </a:lnTo>
                  <a:cubicBezTo>
                    <a:pt x="394" y="68"/>
                    <a:pt x="308" y="0"/>
                    <a:pt x="209" y="0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103;p59">
              <a:extLst>
                <a:ext uri="{FF2B5EF4-FFF2-40B4-BE49-F238E27FC236}">
                  <a16:creationId xmlns:a16="http://schemas.microsoft.com/office/drawing/2014/main" id="{5BB472E5-DF90-4DF7-9BDA-C219A634B3B4}"/>
                </a:ext>
              </a:extLst>
            </p:cNvPr>
            <p:cNvSpPr/>
            <p:nvPr/>
          </p:nvSpPr>
          <p:spPr>
            <a:xfrm>
              <a:off x="6492725" y="3231675"/>
              <a:ext cx="23350" cy="20025"/>
            </a:xfrm>
            <a:custGeom>
              <a:avLst/>
              <a:gdLst/>
              <a:ahLst/>
              <a:cxnLst/>
              <a:rect l="l" t="t" r="r" b="b"/>
              <a:pathLst>
                <a:path w="934" h="801" extrusionOk="0">
                  <a:moveTo>
                    <a:pt x="400" y="1"/>
                  </a:moveTo>
                  <a:cubicBezTo>
                    <a:pt x="179" y="1"/>
                    <a:pt x="0" y="180"/>
                    <a:pt x="0" y="401"/>
                  </a:cubicBezTo>
                  <a:cubicBezTo>
                    <a:pt x="0" y="641"/>
                    <a:pt x="197" y="800"/>
                    <a:pt x="403" y="800"/>
                  </a:cubicBezTo>
                  <a:cubicBezTo>
                    <a:pt x="501" y="800"/>
                    <a:pt x="601" y="764"/>
                    <a:pt x="682" y="682"/>
                  </a:cubicBezTo>
                  <a:cubicBezTo>
                    <a:pt x="934" y="430"/>
                    <a:pt x="757" y="1"/>
                    <a:pt x="400" y="1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104;p59">
              <a:extLst>
                <a:ext uri="{FF2B5EF4-FFF2-40B4-BE49-F238E27FC236}">
                  <a16:creationId xmlns:a16="http://schemas.microsoft.com/office/drawing/2014/main" id="{59B687EC-FB74-4A49-955C-C514621D480D}"/>
                </a:ext>
              </a:extLst>
            </p:cNvPr>
            <p:cNvSpPr/>
            <p:nvPr/>
          </p:nvSpPr>
          <p:spPr>
            <a:xfrm>
              <a:off x="6659175" y="3267050"/>
              <a:ext cx="318350" cy="19025"/>
            </a:xfrm>
            <a:custGeom>
              <a:avLst/>
              <a:gdLst/>
              <a:ahLst/>
              <a:cxnLst/>
              <a:rect l="l" t="t" r="r" b="b"/>
              <a:pathLst>
                <a:path w="12734" h="761" extrusionOk="0">
                  <a:moveTo>
                    <a:pt x="202" y="0"/>
                  </a:moveTo>
                  <a:cubicBezTo>
                    <a:pt x="90" y="0"/>
                    <a:pt x="1" y="90"/>
                    <a:pt x="1" y="201"/>
                  </a:cubicBezTo>
                  <a:lnTo>
                    <a:pt x="1" y="557"/>
                  </a:lnTo>
                  <a:cubicBezTo>
                    <a:pt x="1" y="671"/>
                    <a:pt x="90" y="760"/>
                    <a:pt x="202" y="760"/>
                  </a:cubicBezTo>
                  <a:lnTo>
                    <a:pt x="12530" y="760"/>
                  </a:lnTo>
                  <a:cubicBezTo>
                    <a:pt x="12642" y="760"/>
                    <a:pt x="12733" y="671"/>
                    <a:pt x="12733" y="557"/>
                  </a:cubicBezTo>
                  <a:lnTo>
                    <a:pt x="12733" y="201"/>
                  </a:lnTo>
                  <a:cubicBezTo>
                    <a:pt x="12733" y="90"/>
                    <a:pt x="12642" y="0"/>
                    <a:pt x="12530" y="0"/>
                  </a:cubicBezTo>
                  <a:close/>
                </a:path>
              </a:pathLst>
            </a:custGeom>
            <a:solidFill>
              <a:srgbClr val="DFC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105;p59">
              <a:extLst>
                <a:ext uri="{FF2B5EF4-FFF2-40B4-BE49-F238E27FC236}">
                  <a16:creationId xmlns:a16="http://schemas.microsoft.com/office/drawing/2014/main" id="{031B0032-A60C-46AE-A3FD-C384C438ADC2}"/>
                </a:ext>
              </a:extLst>
            </p:cNvPr>
            <p:cNvSpPr/>
            <p:nvPr/>
          </p:nvSpPr>
          <p:spPr>
            <a:xfrm>
              <a:off x="6553550" y="3099475"/>
              <a:ext cx="304275" cy="186400"/>
            </a:xfrm>
            <a:custGeom>
              <a:avLst/>
              <a:gdLst/>
              <a:ahLst/>
              <a:cxnLst/>
              <a:rect l="l" t="t" r="r" b="b"/>
              <a:pathLst>
                <a:path w="12171" h="7456" extrusionOk="0">
                  <a:moveTo>
                    <a:pt x="441" y="1"/>
                  </a:moveTo>
                  <a:cubicBezTo>
                    <a:pt x="187" y="1"/>
                    <a:pt x="1" y="237"/>
                    <a:pt x="59" y="485"/>
                  </a:cubicBezTo>
                  <a:lnTo>
                    <a:pt x="1635" y="7153"/>
                  </a:lnTo>
                  <a:cubicBezTo>
                    <a:pt x="1677" y="7330"/>
                    <a:pt x="1836" y="7456"/>
                    <a:pt x="2018" y="7456"/>
                  </a:cubicBezTo>
                  <a:lnTo>
                    <a:pt x="11730" y="7456"/>
                  </a:lnTo>
                  <a:cubicBezTo>
                    <a:pt x="11984" y="7456"/>
                    <a:pt x="12171" y="7218"/>
                    <a:pt x="12114" y="6972"/>
                  </a:cubicBezTo>
                  <a:lnTo>
                    <a:pt x="10537" y="304"/>
                  </a:lnTo>
                  <a:cubicBezTo>
                    <a:pt x="10495" y="125"/>
                    <a:pt x="10336" y="1"/>
                    <a:pt x="10153" y="1"/>
                  </a:cubicBezTo>
                  <a:close/>
                </a:path>
              </a:pathLst>
            </a:custGeom>
            <a:solidFill>
              <a:srgbClr val="FD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106;p59">
              <a:extLst>
                <a:ext uri="{FF2B5EF4-FFF2-40B4-BE49-F238E27FC236}">
                  <a16:creationId xmlns:a16="http://schemas.microsoft.com/office/drawing/2014/main" id="{8E6E028D-74AE-435B-A627-4F0448EA4960}"/>
                </a:ext>
              </a:extLst>
            </p:cNvPr>
            <p:cNvSpPr/>
            <p:nvPr/>
          </p:nvSpPr>
          <p:spPr>
            <a:xfrm>
              <a:off x="6797775" y="3099475"/>
              <a:ext cx="60100" cy="186400"/>
            </a:xfrm>
            <a:custGeom>
              <a:avLst/>
              <a:gdLst/>
              <a:ahLst/>
              <a:cxnLst/>
              <a:rect l="l" t="t" r="r" b="b"/>
              <a:pathLst>
                <a:path w="2404" h="7456" extrusionOk="0">
                  <a:moveTo>
                    <a:pt x="1" y="1"/>
                  </a:moveTo>
                  <a:lnTo>
                    <a:pt x="1678" y="7456"/>
                  </a:lnTo>
                  <a:lnTo>
                    <a:pt x="1961" y="7456"/>
                  </a:lnTo>
                  <a:cubicBezTo>
                    <a:pt x="2215" y="7456"/>
                    <a:pt x="2403" y="7218"/>
                    <a:pt x="2345" y="6972"/>
                  </a:cubicBezTo>
                  <a:lnTo>
                    <a:pt x="768" y="304"/>
                  </a:lnTo>
                  <a:cubicBezTo>
                    <a:pt x="726" y="125"/>
                    <a:pt x="567" y="1"/>
                    <a:pt x="384" y="1"/>
                  </a:cubicBezTo>
                  <a:close/>
                </a:path>
              </a:pathLst>
            </a:custGeom>
            <a:solidFill>
              <a:srgbClr val="DFC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107;p59">
              <a:extLst>
                <a:ext uri="{FF2B5EF4-FFF2-40B4-BE49-F238E27FC236}">
                  <a16:creationId xmlns:a16="http://schemas.microsoft.com/office/drawing/2014/main" id="{C0A5AA5C-0730-4A15-8966-F049E5675C27}"/>
                </a:ext>
              </a:extLst>
            </p:cNvPr>
            <p:cNvSpPr/>
            <p:nvPr/>
          </p:nvSpPr>
          <p:spPr>
            <a:xfrm>
              <a:off x="6674975" y="3184175"/>
              <a:ext cx="38400" cy="36925"/>
            </a:xfrm>
            <a:custGeom>
              <a:avLst/>
              <a:gdLst/>
              <a:ahLst/>
              <a:cxnLst/>
              <a:rect l="l" t="t" r="r" b="b"/>
              <a:pathLst>
                <a:path w="1536" h="1477" extrusionOk="0">
                  <a:moveTo>
                    <a:pt x="739" y="1"/>
                  </a:moveTo>
                  <a:cubicBezTo>
                    <a:pt x="332" y="1"/>
                    <a:pt x="1" y="331"/>
                    <a:pt x="1" y="739"/>
                  </a:cubicBezTo>
                  <a:cubicBezTo>
                    <a:pt x="1" y="1037"/>
                    <a:pt x="180" y="1305"/>
                    <a:pt x="456" y="1420"/>
                  </a:cubicBezTo>
                  <a:cubicBezTo>
                    <a:pt x="547" y="1458"/>
                    <a:pt x="643" y="1477"/>
                    <a:pt x="738" y="1477"/>
                  </a:cubicBezTo>
                  <a:cubicBezTo>
                    <a:pt x="930" y="1477"/>
                    <a:pt x="1119" y="1401"/>
                    <a:pt x="1260" y="1259"/>
                  </a:cubicBezTo>
                  <a:cubicBezTo>
                    <a:pt x="1472" y="1049"/>
                    <a:pt x="1536" y="731"/>
                    <a:pt x="1421" y="455"/>
                  </a:cubicBezTo>
                  <a:cubicBezTo>
                    <a:pt x="1306" y="180"/>
                    <a:pt x="1037" y="1"/>
                    <a:pt x="739" y="1"/>
                  </a:cubicBezTo>
                  <a:close/>
                </a:path>
              </a:pathLst>
            </a:custGeom>
            <a:solidFill>
              <a:srgbClr val="DFC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3108;p59">
              <a:extLst>
                <a:ext uri="{FF2B5EF4-FFF2-40B4-BE49-F238E27FC236}">
                  <a16:creationId xmlns:a16="http://schemas.microsoft.com/office/drawing/2014/main" id="{6C3AC20F-FD1D-4D59-A530-0801B8286C11}"/>
                </a:ext>
              </a:extLst>
            </p:cNvPr>
            <p:cNvSpPr/>
            <p:nvPr/>
          </p:nvSpPr>
          <p:spPr>
            <a:xfrm>
              <a:off x="6817875" y="3110175"/>
              <a:ext cx="33825" cy="136025"/>
            </a:xfrm>
            <a:custGeom>
              <a:avLst/>
              <a:gdLst/>
              <a:ahLst/>
              <a:cxnLst/>
              <a:rect l="l" t="t" r="r" b="b"/>
              <a:pathLst>
                <a:path w="1353" h="5441" extrusionOk="0">
                  <a:moveTo>
                    <a:pt x="45" y="1"/>
                  </a:moveTo>
                  <a:cubicBezTo>
                    <a:pt x="23" y="1"/>
                    <a:pt x="0" y="19"/>
                    <a:pt x="8" y="48"/>
                  </a:cubicBezTo>
                  <a:lnTo>
                    <a:pt x="1278" y="5413"/>
                  </a:lnTo>
                  <a:cubicBezTo>
                    <a:pt x="1281" y="5429"/>
                    <a:pt x="1296" y="5440"/>
                    <a:pt x="1313" y="5440"/>
                  </a:cubicBezTo>
                  <a:lnTo>
                    <a:pt x="1322" y="5440"/>
                  </a:lnTo>
                  <a:cubicBezTo>
                    <a:pt x="1340" y="5436"/>
                    <a:pt x="1353" y="5416"/>
                    <a:pt x="1349" y="5396"/>
                  </a:cubicBezTo>
                  <a:lnTo>
                    <a:pt x="79" y="31"/>
                  </a:lnTo>
                  <a:cubicBezTo>
                    <a:pt x="75" y="10"/>
                    <a:pt x="6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3109;p59">
              <a:extLst>
                <a:ext uri="{FF2B5EF4-FFF2-40B4-BE49-F238E27FC236}">
                  <a16:creationId xmlns:a16="http://schemas.microsoft.com/office/drawing/2014/main" id="{31C4810A-3E12-496E-9E82-56081EACCEFF}"/>
                </a:ext>
              </a:extLst>
            </p:cNvPr>
            <p:cNvSpPr/>
            <p:nvPr/>
          </p:nvSpPr>
          <p:spPr>
            <a:xfrm>
              <a:off x="6269000" y="3286100"/>
              <a:ext cx="1101750" cy="13450"/>
            </a:xfrm>
            <a:custGeom>
              <a:avLst/>
              <a:gdLst/>
              <a:ahLst/>
              <a:cxnLst/>
              <a:rect l="l" t="t" r="r" b="b"/>
              <a:pathLst>
                <a:path w="44070" h="538" extrusionOk="0">
                  <a:moveTo>
                    <a:pt x="143" y="0"/>
                  </a:moveTo>
                  <a:cubicBezTo>
                    <a:pt x="65" y="0"/>
                    <a:pt x="1" y="64"/>
                    <a:pt x="1" y="143"/>
                  </a:cubicBezTo>
                  <a:lnTo>
                    <a:pt x="1" y="395"/>
                  </a:lnTo>
                  <a:cubicBezTo>
                    <a:pt x="1" y="473"/>
                    <a:pt x="65" y="537"/>
                    <a:pt x="143" y="537"/>
                  </a:cubicBezTo>
                  <a:lnTo>
                    <a:pt x="43927" y="537"/>
                  </a:lnTo>
                  <a:cubicBezTo>
                    <a:pt x="44005" y="537"/>
                    <a:pt x="44069" y="473"/>
                    <a:pt x="44069" y="395"/>
                  </a:cubicBezTo>
                  <a:lnTo>
                    <a:pt x="44069" y="143"/>
                  </a:lnTo>
                  <a:cubicBezTo>
                    <a:pt x="44069" y="64"/>
                    <a:pt x="44005" y="0"/>
                    <a:pt x="43927" y="0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3110;p59">
              <a:extLst>
                <a:ext uri="{FF2B5EF4-FFF2-40B4-BE49-F238E27FC236}">
                  <a16:creationId xmlns:a16="http://schemas.microsoft.com/office/drawing/2014/main" id="{CD96FE32-5B21-4014-A218-7996FBF8A321}"/>
                </a:ext>
              </a:extLst>
            </p:cNvPr>
            <p:cNvSpPr/>
            <p:nvPr/>
          </p:nvSpPr>
          <p:spPr>
            <a:xfrm>
              <a:off x="7137925" y="2692825"/>
              <a:ext cx="140575" cy="135225"/>
            </a:xfrm>
            <a:custGeom>
              <a:avLst/>
              <a:gdLst/>
              <a:ahLst/>
              <a:cxnLst/>
              <a:rect l="l" t="t" r="r" b="b"/>
              <a:pathLst>
                <a:path w="5623" h="5409" extrusionOk="0">
                  <a:moveTo>
                    <a:pt x="2919" y="1"/>
                  </a:moveTo>
                  <a:cubicBezTo>
                    <a:pt x="1824" y="1"/>
                    <a:pt x="837" y="660"/>
                    <a:pt x="419" y="1671"/>
                  </a:cubicBezTo>
                  <a:cubicBezTo>
                    <a:pt x="0" y="2681"/>
                    <a:pt x="232" y="3843"/>
                    <a:pt x="1005" y="4616"/>
                  </a:cubicBezTo>
                  <a:cubicBezTo>
                    <a:pt x="1523" y="5134"/>
                    <a:pt x="2215" y="5409"/>
                    <a:pt x="2918" y="5409"/>
                  </a:cubicBezTo>
                  <a:cubicBezTo>
                    <a:pt x="3266" y="5409"/>
                    <a:pt x="3618" y="5342"/>
                    <a:pt x="3953" y="5203"/>
                  </a:cubicBezTo>
                  <a:cubicBezTo>
                    <a:pt x="4963" y="4784"/>
                    <a:pt x="5621" y="3800"/>
                    <a:pt x="5623" y="2705"/>
                  </a:cubicBezTo>
                  <a:lnTo>
                    <a:pt x="5621" y="2705"/>
                  </a:lnTo>
                  <a:cubicBezTo>
                    <a:pt x="5621" y="1212"/>
                    <a:pt x="4411" y="1"/>
                    <a:pt x="2919" y="1"/>
                  </a:cubicBez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3111;p59">
              <a:extLst>
                <a:ext uri="{FF2B5EF4-FFF2-40B4-BE49-F238E27FC236}">
                  <a16:creationId xmlns:a16="http://schemas.microsoft.com/office/drawing/2014/main" id="{25282FF8-7079-4002-A30E-C45984E1D159}"/>
                </a:ext>
              </a:extLst>
            </p:cNvPr>
            <p:cNvSpPr/>
            <p:nvPr/>
          </p:nvSpPr>
          <p:spPr>
            <a:xfrm>
              <a:off x="7143675" y="2698150"/>
              <a:ext cx="129500" cy="124575"/>
            </a:xfrm>
            <a:custGeom>
              <a:avLst/>
              <a:gdLst/>
              <a:ahLst/>
              <a:cxnLst/>
              <a:rect l="l" t="t" r="r" b="b"/>
              <a:pathLst>
                <a:path w="5180" h="4983" extrusionOk="0">
                  <a:moveTo>
                    <a:pt x="2688" y="1"/>
                  </a:moveTo>
                  <a:cubicBezTo>
                    <a:pt x="2040" y="1"/>
                    <a:pt x="1403" y="254"/>
                    <a:pt x="927" y="731"/>
                  </a:cubicBezTo>
                  <a:cubicBezTo>
                    <a:pt x="214" y="1443"/>
                    <a:pt x="1" y="2514"/>
                    <a:pt x="386" y="3444"/>
                  </a:cubicBezTo>
                  <a:cubicBezTo>
                    <a:pt x="772" y="4376"/>
                    <a:pt x="1680" y="4983"/>
                    <a:pt x="2689" y="4983"/>
                  </a:cubicBezTo>
                  <a:cubicBezTo>
                    <a:pt x="4063" y="4981"/>
                    <a:pt x="5177" y="3868"/>
                    <a:pt x="5179" y="2494"/>
                  </a:cubicBezTo>
                  <a:cubicBezTo>
                    <a:pt x="5179" y="1485"/>
                    <a:pt x="4572" y="577"/>
                    <a:pt x="3642" y="192"/>
                  </a:cubicBezTo>
                  <a:cubicBezTo>
                    <a:pt x="3333" y="63"/>
                    <a:pt x="3009" y="1"/>
                    <a:pt x="26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3112;p59">
              <a:extLst>
                <a:ext uri="{FF2B5EF4-FFF2-40B4-BE49-F238E27FC236}">
                  <a16:creationId xmlns:a16="http://schemas.microsoft.com/office/drawing/2014/main" id="{8FD5EDBB-6569-408C-9915-441CD846956A}"/>
                </a:ext>
              </a:extLst>
            </p:cNvPr>
            <p:cNvSpPr/>
            <p:nvPr/>
          </p:nvSpPr>
          <p:spPr>
            <a:xfrm>
              <a:off x="7208675" y="2703850"/>
              <a:ext cx="2375" cy="13000"/>
            </a:xfrm>
            <a:custGeom>
              <a:avLst/>
              <a:gdLst/>
              <a:ahLst/>
              <a:cxnLst/>
              <a:rect l="l" t="t" r="r" b="b"/>
              <a:pathLst>
                <a:path w="95" h="520" extrusionOk="0">
                  <a:moveTo>
                    <a:pt x="1" y="0"/>
                  </a:moveTo>
                  <a:lnTo>
                    <a:pt x="1" y="519"/>
                  </a:lnTo>
                  <a:lnTo>
                    <a:pt x="94" y="5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3113;p59">
              <a:extLst>
                <a:ext uri="{FF2B5EF4-FFF2-40B4-BE49-F238E27FC236}">
                  <a16:creationId xmlns:a16="http://schemas.microsoft.com/office/drawing/2014/main" id="{6F7F1D34-0DFB-4716-BA41-220CF257E48E}"/>
                </a:ext>
              </a:extLst>
            </p:cNvPr>
            <p:cNvSpPr/>
            <p:nvPr/>
          </p:nvSpPr>
          <p:spPr>
            <a:xfrm>
              <a:off x="7208675" y="2803750"/>
              <a:ext cx="2375" cy="13000"/>
            </a:xfrm>
            <a:custGeom>
              <a:avLst/>
              <a:gdLst/>
              <a:ahLst/>
              <a:cxnLst/>
              <a:rect l="l" t="t" r="r" b="b"/>
              <a:pathLst>
                <a:path w="95" h="520" extrusionOk="0">
                  <a:moveTo>
                    <a:pt x="1" y="0"/>
                  </a:moveTo>
                  <a:lnTo>
                    <a:pt x="1" y="519"/>
                  </a:lnTo>
                  <a:lnTo>
                    <a:pt x="94" y="5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3114;p59">
              <a:extLst>
                <a:ext uri="{FF2B5EF4-FFF2-40B4-BE49-F238E27FC236}">
                  <a16:creationId xmlns:a16="http://schemas.microsoft.com/office/drawing/2014/main" id="{5E8570BE-8ECD-4C2F-9ED7-EC8DC5615A57}"/>
                </a:ext>
              </a:extLst>
            </p:cNvPr>
            <p:cNvSpPr/>
            <p:nvPr/>
          </p:nvSpPr>
          <p:spPr>
            <a:xfrm>
              <a:off x="7153400" y="2759125"/>
              <a:ext cx="13050" cy="2350"/>
            </a:xfrm>
            <a:custGeom>
              <a:avLst/>
              <a:gdLst/>
              <a:ahLst/>
              <a:cxnLst/>
              <a:rect l="l" t="t" r="r" b="b"/>
              <a:pathLst>
                <a:path w="522" h="94" extrusionOk="0">
                  <a:moveTo>
                    <a:pt x="1" y="0"/>
                  </a:moveTo>
                  <a:lnTo>
                    <a:pt x="1" y="93"/>
                  </a:lnTo>
                  <a:lnTo>
                    <a:pt x="522" y="93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3115;p59">
              <a:extLst>
                <a:ext uri="{FF2B5EF4-FFF2-40B4-BE49-F238E27FC236}">
                  <a16:creationId xmlns:a16="http://schemas.microsoft.com/office/drawing/2014/main" id="{68287B18-08A2-4066-856A-C7074A6D4484}"/>
                </a:ext>
              </a:extLst>
            </p:cNvPr>
            <p:cNvSpPr/>
            <p:nvPr/>
          </p:nvSpPr>
          <p:spPr>
            <a:xfrm>
              <a:off x="7253325" y="2759125"/>
              <a:ext cx="13025" cy="2350"/>
            </a:xfrm>
            <a:custGeom>
              <a:avLst/>
              <a:gdLst/>
              <a:ahLst/>
              <a:cxnLst/>
              <a:rect l="l" t="t" r="r" b="b"/>
              <a:pathLst>
                <a:path w="521" h="94" extrusionOk="0">
                  <a:moveTo>
                    <a:pt x="0" y="0"/>
                  </a:moveTo>
                  <a:lnTo>
                    <a:pt x="0" y="93"/>
                  </a:lnTo>
                  <a:lnTo>
                    <a:pt x="521" y="9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3116;p59">
              <a:extLst>
                <a:ext uri="{FF2B5EF4-FFF2-40B4-BE49-F238E27FC236}">
                  <a16:creationId xmlns:a16="http://schemas.microsoft.com/office/drawing/2014/main" id="{7376A04D-A18F-4378-B3D4-45FB32B9A514}"/>
                </a:ext>
              </a:extLst>
            </p:cNvPr>
            <p:cNvSpPr/>
            <p:nvPr/>
          </p:nvSpPr>
          <p:spPr>
            <a:xfrm>
              <a:off x="7239750" y="2719550"/>
              <a:ext cx="10900" cy="10850"/>
            </a:xfrm>
            <a:custGeom>
              <a:avLst/>
              <a:gdLst/>
              <a:ahLst/>
              <a:cxnLst/>
              <a:rect l="l" t="t" r="r" b="b"/>
              <a:pathLst>
                <a:path w="436" h="434" extrusionOk="0">
                  <a:moveTo>
                    <a:pt x="369" y="1"/>
                  </a:moveTo>
                  <a:lnTo>
                    <a:pt x="0" y="368"/>
                  </a:lnTo>
                  <a:lnTo>
                    <a:pt x="68" y="434"/>
                  </a:lnTo>
                  <a:lnTo>
                    <a:pt x="435" y="66"/>
                  </a:lnTo>
                  <a:lnTo>
                    <a:pt x="369" y="1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3117;p59">
              <a:extLst>
                <a:ext uri="{FF2B5EF4-FFF2-40B4-BE49-F238E27FC236}">
                  <a16:creationId xmlns:a16="http://schemas.microsoft.com/office/drawing/2014/main" id="{8FCDFD18-C129-4890-BDDB-111284214BD5}"/>
                </a:ext>
              </a:extLst>
            </p:cNvPr>
            <p:cNvSpPr/>
            <p:nvPr/>
          </p:nvSpPr>
          <p:spPr>
            <a:xfrm>
              <a:off x="7169125" y="2790175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368" y="1"/>
                  </a:moveTo>
                  <a:lnTo>
                    <a:pt x="0" y="368"/>
                  </a:lnTo>
                  <a:lnTo>
                    <a:pt x="66" y="434"/>
                  </a:lnTo>
                  <a:lnTo>
                    <a:pt x="433" y="66"/>
                  </a:lnTo>
                  <a:lnTo>
                    <a:pt x="368" y="1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3118;p59">
              <a:extLst>
                <a:ext uri="{FF2B5EF4-FFF2-40B4-BE49-F238E27FC236}">
                  <a16:creationId xmlns:a16="http://schemas.microsoft.com/office/drawing/2014/main" id="{424A10AC-E79A-423F-9109-13CBE1983168}"/>
                </a:ext>
              </a:extLst>
            </p:cNvPr>
            <p:cNvSpPr/>
            <p:nvPr/>
          </p:nvSpPr>
          <p:spPr>
            <a:xfrm>
              <a:off x="7169125" y="2719550"/>
              <a:ext cx="10850" cy="10850"/>
            </a:xfrm>
            <a:custGeom>
              <a:avLst/>
              <a:gdLst/>
              <a:ahLst/>
              <a:cxnLst/>
              <a:rect l="l" t="t" r="r" b="b"/>
              <a:pathLst>
                <a:path w="434" h="434" extrusionOk="0">
                  <a:moveTo>
                    <a:pt x="66" y="1"/>
                  </a:moveTo>
                  <a:lnTo>
                    <a:pt x="0" y="66"/>
                  </a:lnTo>
                  <a:lnTo>
                    <a:pt x="368" y="434"/>
                  </a:lnTo>
                  <a:lnTo>
                    <a:pt x="433" y="368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3119;p59">
              <a:extLst>
                <a:ext uri="{FF2B5EF4-FFF2-40B4-BE49-F238E27FC236}">
                  <a16:creationId xmlns:a16="http://schemas.microsoft.com/office/drawing/2014/main" id="{8B7D41B2-2F6E-439D-AE35-266A542D87DE}"/>
                </a:ext>
              </a:extLst>
            </p:cNvPr>
            <p:cNvSpPr/>
            <p:nvPr/>
          </p:nvSpPr>
          <p:spPr>
            <a:xfrm>
              <a:off x="7239750" y="2790175"/>
              <a:ext cx="10900" cy="10850"/>
            </a:xfrm>
            <a:custGeom>
              <a:avLst/>
              <a:gdLst/>
              <a:ahLst/>
              <a:cxnLst/>
              <a:rect l="l" t="t" r="r" b="b"/>
              <a:pathLst>
                <a:path w="436" h="434" extrusionOk="0">
                  <a:moveTo>
                    <a:pt x="68" y="1"/>
                  </a:moveTo>
                  <a:lnTo>
                    <a:pt x="0" y="66"/>
                  </a:lnTo>
                  <a:lnTo>
                    <a:pt x="368" y="434"/>
                  </a:lnTo>
                  <a:lnTo>
                    <a:pt x="435" y="3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3120;p59">
              <a:extLst>
                <a:ext uri="{FF2B5EF4-FFF2-40B4-BE49-F238E27FC236}">
                  <a16:creationId xmlns:a16="http://schemas.microsoft.com/office/drawing/2014/main" id="{A99BB05A-2D75-4D3A-A68B-FAD49F47717D}"/>
                </a:ext>
              </a:extLst>
            </p:cNvPr>
            <p:cNvSpPr/>
            <p:nvPr/>
          </p:nvSpPr>
          <p:spPr>
            <a:xfrm>
              <a:off x="7148600" y="2698175"/>
              <a:ext cx="124575" cy="65850"/>
            </a:xfrm>
            <a:custGeom>
              <a:avLst/>
              <a:gdLst/>
              <a:ahLst/>
              <a:cxnLst/>
              <a:rect l="l" t="t" r="r" b="b"/>
              <a:pathLst>
                <a:path w="4983" h="2634" extrusionOk="0">
                  <a:moveTo>
                    <a:pt x="2492" y="1"/>
                  </a:moveTo>
                  <a:cubicBezTo>
                    <a:pt x="1116" y="2"/>
                    <a:pt x="3" y="1117"/>
                    <a:pt x="1" y="2491"/>
                  </a:cubicBezTo>
                  <a:lnTo>
                    <a:pt x="1" y="2507"/>
                  </a:lnTo>
                  <a:lnTo>
                    <a:pt x="1" y="2524"/>
                  </a:lnTo>
                  <a:cubicBezTo>
                    <a:pt x="1" y="2560"/>
                    <a:pt x="3" y="2597"/>
                    <a:pt x="5" y="2634"/>
                  </a:cubicBezTo>
                  <a:cubicBezTo>
                    <a:pt x="43" y="1978"/>
                    <a:pt x="339" y="1364"/>
                    <a:pt x="827" y="925"/>
                  </a:cubicBezTo>
                  <a:lnTo>
                    <a:pt x="823" y="921"/>
                  </a:lnTo>
                  <a:lnTo>
                    <a:pt x="889" y="856"/>
                  </a:lnTo>
                  <a:lnTo>
                    <a:pt x="898" y="863"/>
                  </a:lnTo>
                  <a:cubicBezTo>
                    <a:pt x="1322" y="508"/>
                    <a:pt x="1852" y="304"/>
                    <a:pt x="2406" y="286"/>
                  </a:cubicBezTo>
                  <a:lnTo>
                    <a:pt x="2406" y="227"/>
                  </a:lnTo>
                  <a:lnTo>
                    <a:pt x="2499" y="227"/>
                  </a:lnTo>
                  <a:lnTo>
                    <a:pt x="2499" y="284"/>
                  </a:lnTo>
                  <a:cubicBezTo>
                    <a:pt x="3816" y="289"/>
                    <a:pt x="4902" y="1318"/>
                    <a:pt x="4978" y="2634"/>
                  </a:cubicBezTo>
                  <a:lnTo>
                    <a:pt x="4978" y="2621"/>
                  </a:lnTo>
                  <a:lnTo>
                    <a:pt x="4978" y="2619"/>
                  </a:lnTo>
                  <a:lnTo>
                    <a:pt x="4978" y="2613"/>
                  </a:lnTo>
                  <a:cubicBezTo>
                    <a:pt x="4980" y="2579"/>
                    <a:pt x="4982" y="2546"/>
                    <a:pt x="4982" y="2511"/>
                  </a:cubicBezTo>
                  <a:lnTo>
                    <a:pt x="4982" y="2491"/>
                  </a:lnTo>
                  <a:cubicBezTo>
                    <a:pt x="4980" y="1117"/>
                    <a:pt x="3866" y="2"/>
                    <a:pt x="2492" y="1"/>
                  </a:cubicBezTo>
                  <a:close/>
                </a:path>
              </a:pathLst>
            </a:custGeom>
            <a:solidFill>
              <a:srgbClr val="DBDA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3121;p59">
              <a:extLst>
                <a:ext uri="{FF2B5EF4-FFF2-40B4-BE49-F238E27FC236}">
                  <a16:creationId xmlns:a16="http://schemas.microsoft.com/office/drawing/2014/main" id="{709AA0F5-A0FC-4470-BC45-61EFFD05BB0C}"/>
                </a:ext>
              </a:extLst>
            </p:cNvPr>
            <p:cNvSpPr/>
            <p:nvPr/>
          </p:nvSpPr>
          <p:spPr>
            <a:xfrm>
              <a:off x="7208675" y="2703850"/>
              <a:ext cx="2375" cy="1475"/>
            </a:xfrm>
            <a:custGeom>
              <a:avLst/>
              <a:gdLst/>
              <a:ahLst/>
              <a:cxnLst/>
              <a:rect l="l" t="t" r="r" b="b"/>
              <a:pathLst>
                <a:path w="95" h="59" extrusionOk="0">
                  <a:moveTo>
                    <a:pt x="1" y="0"/>
                  </a:moveTo>
                  <a:lnTo>
                    <a:pt x="1" y="59"/>
                  </a:lnTo>
                  <a:cubicBezTo>
                    <a:pt x="30" y="59"/>
                    <a:pt x="59" y="57"/>
                    <a:pt x="89" y="57"/>
                  </a:cubicBezTo>
                  <a:lnTo>
                    <a:pt x="94" y="57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3122;p59">
              <a:extLst>
                <a:ext uri="{FF2B5EF4-FFF2-40B4-BE49-F238E27FC236}">
                  <a16:creationId xmlns:a16="http://schemas.microsoft.com/office/drawing/2014/main" id="{F6C47813-9028-4010-8C30-99652E809264}"/>
                </a:ext>
              </a:extLst>
            </p:cNvPr>
            <p:cNvSpPr/>
            <p:nvPr/>
          </p:nvSpPr>
          <p:spPr>
            <a:xfrm>
              <a:off x="7169125" y="2719550"/>
              <a:ext cx="1900" cy="1775"/>
            </a:xfrm>
            <a:custGeom>
              <a:avLst/>
              <a:gdLst/>
              <a:ahLst/>
              <a:cxnLst/>
              <a:rect l="l" t="t" r="r" b="b"/>
              <a:pathLst>
                <a:path w="76" h="71" extrusionOk="0">
                  <a:moveTo>
                    <a:pt x="66" y="1"/>
                  </a:moveTo>
                  <a:lnTo>
                    <a:pt x="0" y="66"/>
                  </a:lnTo>
                  <a:lnTo>
                    <a:pt x="4" y="70"/>
                  </a:lnTo>
                  <a:cubicBezTo>
                    <a:pt x="28" y="48"/>
                    <a:pt x="50" y="28"/>
                    <a:pt x="75" y="8"/>
                  </a:cubicBezTo>
                  <a:lnTo>
                    <a:pt x="66" y="1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3123;p59">
              <a:extLst>
                <a:ext uri="{FF2B5EF4-FFF2-40B4-BE49-F238E27FC236}">
                  <a16:creationId xmlns:a16="http://schemas.microsoft.com/office/drawing/2014/main" id="{EAF9B52F-2898-4FB9-BC31-E7C837ED052C}"/>
                </a:ext>
              </a:extLst>
            </p:cNvPr>
            <p:cNvSpPr/>
            <p:nvPr/>
          </p:nvSpPr>
          <p:spPr>
            <a:xfrm>
              <a:off x="7209225" y="2758975"/>
              <a:ext cx="22775" cy="10575"/>
            </a:xfrm>
            <a:custGeom>
              <a:avLst/>
              <a:gdLst/>
              <a:ahLst/>
              <a:cxnLst/>
              <a:rect l="l" t="t" r="r" b="b"/>
              <a:pathLst>
                <a:path w="911" h="423" extrusionOk="0">
                  <a:moveTo>
                    <a:pt x="30" y="1"/>
                  </a:moveTo>
                  <a:lnTo>
                    <a:pt x="1" y="75"/>
                  </a:lnTo>
                  <a:lnTo>
                    <a:pt x="882" y="423"/>
                  </a:lnTo>
                  <a:lnTo>
                    <a:pt x="911" y="348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3124;p59">
              <a:extLst>
                <a:ext uri="{FF2B5EF4-FFF2-40B4-BE49-F238E27FC236}">
                  <a16:creationId xmlns:a16="http://schemas.microsoft.com/office/drawing/2014/main" id="{768A00C0-5945-45A2-A43F-27003A5D5806}"/>
                </a:ext>
              </a:extLst>
            </p:cNvPr>
            <p:cNvSpPr/>
            <p:nvPr/>
          </p:nvSpPr>
          <p:spPr>
            <a:xfrm>
              <a:off x="7174550" y="2731075"/>
              <a:ext cx="36350" cy="30200"/>
            </a:xfrm>
            <a:custGeom>
              <a:avLst/>
              <a:gdLst/>
              <a:ahLst/>
              <a:cxnLst/>
              <a:rect l="l" t="t" r="r" b="b"/>
              <a:pathLst>
                <a:path w="1454" h="1208" extrusionOk="0">
                  <a:moveTo>
                    <a:pt x="1373" y="0"/>
                  </a:moveTo>
                  <a:lnTo>
                    <a:pt x="1373" y="1128"/>
                  </a:lnTo>
                  <a:lnTo>
                    <a:pt x="1" y="1128"/>
                  </a:lnTo>
                  <a:lnTo>
                    <a:pt x="1" y="1208"/>
                  </a:lnTo>
                  <a:lnTo>
                    <a:pt x="1454" y="1208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3125;p59">
              <a:extLst>
                <a:ext uri="{FF2B5EF4-FFF2-40B4-BE49-F238E27FC236}">
                  <a16:creationId xmlns:a16="http://schemas.microsoft.com/office/drawing/2014/main" id="{1C7C2110-CD84-4239-96E9-B1E9E2C95446}"/>
                </a:ext>
              </a:extLst>
            </p:cNvPr>
            <p:cNvSpPr/>
            <p:nvPr/>
          </p:nvSpPr>
          <p:spPr>
            <a:xfrm>
              <a:off x="7002375" y="2763400"/>
              <a:ext cx="119350" cy="95050"/>
            </a:xfrm>
            <a:custGeom>
              <a:avLst/>
              <a:gdLst/>
              <a:ahLst/>
              <a:cxnLst/>
              <a:rect l="l" t="t" r="r" b="b"/>
              <a:pathLst>
                <a:path w="4774" h="3802" extrusionOk="0">
                  <a:moveTo>
                    <a:pt x="1428" y="1"/>
                  </a:moveTo>
                  <a:lnTo>
                    <a:pt x="244" y="4"/>
                  </a:lnTo>
                  <a:cubicBezTo>
                    <a:pt x="109" y="4"/>
                    <a:pt x="1" y="116"/>
                    <a:pt x="1" y="249"/>
                  </a:cubicBezTo>
                  <a:lnTo>
                    <a:pt x="12" y="3423"/>
                  </a:lnTo>
                  <a:cubicBezTo>
                    <a:pt x="12" y="3633"/>
                    <a:pt x="184" y="3801"/>
                    <a:pt x="392" y="3801"/>
                  </a:cubicBezTo>
                  <a:lnTo>
                    <a:pt x="4545" y="3787"/>
                  </a:lnTo>
                  <a:cubicBezTo>
                    <a:pt x="4671" y="3787"/>
                    <a:pt x="4774" y="3683"/>
                    <a:pt x="4774" y="3557"/>
                  </a:cubicBezTo>
                  <a:lnTo>
                    <a:pt x="4763" y="602"/>
                  </a:lnTo>
                  <a:cubicBezTo>
                    <a:pt x="4763" y="492"/>
                    <a:pt x="4673" y="403"/>
                    <a:pt x="4564" y="403"/>
                  </a:cubicBezTo>
                  <a:lnTo>
                    <a:pt x="2141" y="412"/>
                  </a:lnTo>
                  <a:lnTo>
                    <a:pt x="1428" y="1"/>
                  </a:lnTo>
                  <a:close/>
                </a:path>
              </a:pathLst>
            </a:custGeom>
            <a:solidFill>
              <a:srgbClr val="DFC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3126;p59">
              <a:extLst>
                <a:ext uri="{FF2B5EF4-FFF2-40B4-BE49-F238E27FC236}">
                  <a16:creationId xmlns:a16="http://schemas.microsoft.com/office/drawing/2014/main" id="{1463A12A-BE65-450B-9D89-1D382AF43E85}"/>
                </a:ext>
              </a:extLst>
            </p:cNvPr>
            <p:cNvSpPr/>
            <p:nvPr/>
          </p:nvSpPr>
          <p:spPr>
            <a:xfrm>
              <a:off x="7002475" y="2801000"/>
              <a:ext cx="119250" cy="57450"/>
            </a:xfrm>
            <a:custGeom>
              <a:avLst/>
              <a:gdLst/>
              <a:ahLst/>
              <a:cxnLst/>
              <a:rect l="l" t="t" r="r" b="b"/>
              <a:pathLst>
                <a:path w="4770" h="2298" extrusionOk="0">
                  <a:moveTo>
                    <a:pt x="4762" y="1"/>
                  </a:moveTo>
                  <a:lnTo>
                    <a:pt x="1" y="17"/>
                  </a:lnTo>
                  <a:lnTo>
                    <a:pt x="8" y="2069"/>
                  </a:lnTo>
                  <a:cubicBezTo>
                    <a:pt x="8" y="2196"/>
                    <a:pt x="110" y="2297"/>
                    <a:pt x="235" y="2297"/>
                  </a:cubicBezTo>
                  <a:cubicBezTo>
                    <a:pt x="236" y="2297"/>
                    <a:pt x="237" y="2297"/>
                    <a:pt x="238" y="2297"/>
                  </a:cubicBezTo>
                  <a:lnTo>
                    <a:pt x="4541" y="2283"/>
                  </a:lnTo>
                  <a:cubicBezTo>
                    <a:pt x="4667" y="2283"/>
                    <a:pt x="4770" y="2179"/>
                    <a:pt x="4770" y="2053"/>
                  </a:cubicBezTo>
                  <a:lnTo>
                    <a:pt x="4762" y="1"/>
                  </a:lnTo>
                  <a:close/>
                </a:path>
              </a:pathLst>
            </a:custGeom>
            <a:solidFill>
              <a:srgbClr val="FD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3127;p59">
              <a:extLst>
                <a:ext uri="{FF2B5EF4-FFF2-40B4-BE49-F238E27FC236}">
                  <a16:creationId xmlns:a16="http://schemas.microsoft.com/office/drawing/2014/main" id="{CA5EA0C3-58FE-439D-A2E8-9B285562F0AB}"/>
                </a:ext>
              </a:extLst>
            </p:cNvPr>
            <p:cNvSpPr/>
            <p:nvPr/>
          </p:nvSpPr>
          <p:spPr>
            <a:xfrm>
              <a:off x="7009050" y="2786200"/>
              <a:ext cx="105500" cy="15250"/>
            </a:xfrm>
            <a:custGeom>
              <a:avLst/>
              <a:gdLst/>
              <a:ahLst/>
              <a:cxnLst/>
              <a:rect l="l" t="t" r="r" b="b"/>
              <a:pathLst>
                <a:path w="4220" h="610" extrusionOk="0">
                  <a:moveTo>
                    <a:pt x="3903" y="1"/>
                  </a:moveTo>
                  <a:cubicBezTo>
                    <a:pt x="3902" y="1"/>
                    <a:pt x="3901" y="1"/>
                    <a:pt x="3900" y="1"/>
                  </a:cubicBezTo>
                  <a:lnTo>
                    <a:pt x="317" y="12"/>
                  </a:lnTo>
                  <a:cubicBezTo>
                    <a:pt x="143" y="13"/>
                    <a:pt x="1" y="156"/>
                    <a:pt x="3" y="331"/>
                  </a:cubicBezTo>
                  <a:lnTo>
                    <a:pt x="3" y="609"/>
                  </a:lnTo>
                  <a:lnTo>
                    <a:pt x="4220" y="594"/>
                  </a:lnTo>
                  <a:lnTo>
                    <a:pt x="4220" y="317"/>
                  </a:lnTo>
                  <a:cubicBezTo>
                    <a:pt x="4218" y="142"/>
                    <a:pt x="4077" y="1"/>
                    <a:pt x="39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3128;p59">
              <a:extLst>
                <a:ext uri="{FF2B5EF4-FFF2-40B4-BE49-F238E27FC236}">
                  <a16:creationId xmlns:a16="http://schemas.microsoft.com/office/drawing/2014/main" id="{2E0F8359-D30A-4559-A2E9-891F454CF945}"/>
                </a:ext>
              </a:extLst>
            </p:cNvPr>
            <p:cNvSpPr/>
            <p:nvPr/>
          </p:nvSpPr>
          <p:spPr>
            <a:xfrm>
              <a:off x="7100975" y="2791575"/>
              <a:ext cx="4650" cy="9500"/>
            </a:xfrm>
            <a:custGeom>
              <a:avLst/>
              <a:gdLst/>
              <a:ahLst/>
              <a:cxnLst/>
              <a:rect l="l" t="t" r="r" b="b"/>
              <a:pathLst>
                <a:path w="186" h="380" extrusionOk="0">
                  <a:moveTo>
                    <a:pt x="93" y="1"/>
                  </a:moveTo>
                  <a:cubicBezTo>
                    <a:pt x="47" y="1"/>
                    <a:pt x="0" y="31"/>
                    <a:pt x="0" y="93"/>
                  </a:cubicBezTo>
                  <a:lnTo>
                    <a:pt x="0" y="379"/>
                  </a:lnTo>
                  <a:lnTo>
                    <a:pt x="185" y="379"/>
                  </a:lnTo>
                  <a:lnTo>
                    <a:pt x="185" y="93"/>
                  </a:lnTo>
                  <a:cubicBezTo>
                    <a:pt x="186" y="31"/>
                    <a:pt x="139" y="1"/>
                    <a:pt x="93" y="1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3129;p59">
              <a:extLst>
                <a:ext uri="{FF2B5EF4-FFF2-40B4-BE49-F238E27FC236}">
                  <a16:creationId xmlns:a16="http://schemas.microsoft.com/office/drawing/2014/main" id="{60953AE1-A063-418A-B70B-1141E1EDFB46}"/>
                </a:ext>
              </a:extLst>
            </p:cNvPr>
            <p:cNvSpPr/>
            <p:nvPr/>
          </p:nvSpPr>
          <p:spPr>
            <a:xfrm>
              <a:off x="7090500" y="2791625"/>
              <a:ext cx="4700" cy="9500"/>
            </a:xfrm>
            <a:custGeom>
              <a:avLst/>
              <a:gdLst/>
              <a:ahLst/>
              <a:cxnLst/>
              <a:rect l="l" t="t" r="r" b="b"/>
              <a:pathLst>
                <a:path w="188" h="380" extrusionOk="0">
                  <a:moveTo>
                    <a:pt x="94" y="1"/>
                  </a:moveTo>
                  <a:cubicBezTo>
                    <a:pt x="47" y="1"/>
                    <a:pt x="1" y="31"/>
                    <a:pt x="1" y="92"/>
                  </a:cubicBezTo>
                  <a:lnTo>
                    <a:pt x="1" y="379"/>
                  </a:lnTo>
                  <a:lnTo>
                    <a:pt x="187" y="379"/>
                  </a:lnTo>
                  <a:lnTo>
                    <a:pt x="187" y="92"/>
                  </a:lnTo>
                  <a:cubicBezTo>
                    <a:pt x="187" y="31"/>
                    <a:pt x="140" y="1"/>
                    <a:pt x="94" y="1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3130;p59">
              <a:extLst>
                <a:ext uri="{FF2B5EF4-FFF2-40B4-BE49-F238E27FC236}">
                  <a16:creationId xmlns:a16="http://schemas.microsoft.com/office/drawing/2014/main" id="{B8A99BC6-2454-409C-A11D-C65D50B9786F}"/>
                </a:ext>
              </a:extLst>
            </p:cNvPr>
            <p:cNvSpPr/>
            <p:nvPr/>
          </p:nvSpPr>
          <p:spPr>
            <a:xfrm>
              <a:off x="7080100" y="2791650"/>
              <a:ext cx="4625" cy="9525"/>
            </a:xfrm>
            <a:custGeom>
              <a:avLst/>
              <a:gdLst/>
              <a:ahLst/>
              <a:cxnLst/>
              <a:rect l="l" t="t" r="r" b="b"/>
              <a:pathLst>
                <a:path w="185" h="381" extrusionOk="0">
                  <a:moveTo>
                    <a:pt x="92" y="0"/>
                  </a:moveTo>
                  <a:cubicBezTo>
                    <a:pt x="46" y="0"/>
                    <a:pt x="0" y="31"/>
                    <a:pt x="0" y="93"/>
                  </a:cubicBezTo>
                  <a:lnTo>
                    <a:pt x="0" y="380"/>
                  </a:lnTo>
                  <a:lnTo>
                    <a:pt x="185" y="380"/>
                  </a:lnTo>
                  <a:lnTo>
                    <a:pt x="185" y="93"/>
                  </a:lnTo>
                  <a:cubicBezTo>
                    <a:pt x="185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3131;p59">
              <a:extLst>
                <a:ext uri="{FF2B5EF4-FFF2-40B4-BE49-F238E27FC236}">
                  <a16:creationId xmlns:a16="http://schemas.microsoft.com/office/drawing/2014/main" id="{A7BF9922-5CA4-485F-BD25-F4144BE3C82C}"/>
                </a:ext>
              </a:extLst>
            </p:cNvPr>
            <p:cNvSpPr/>
            <p:nvPr/>
          </p:nvSpPr>
          <p:spPr>
            <a:xfrm>
              <a:off x="7069625" y="2791675"/>
              <a:ext cx="4675" cy="9500"/>
            </a:xfrm>
            <a:custGeom>
              <a:avLst/>
              <a:gdLst/>
              <a:ahLst/>
              <a:cxnLst/>
              <a:rect l="l" t="t" r="r" b="b"/>
              <a:pathLst>
                <a:path w="187" h="380" extrusionOk="0">
                  <a:moveTo>
                    <a:pt x="93" y="1"/>
                  </a:moveTo>
                  <a:cubicBezTo>
                    <a:pt x="47" y="1"/>
                    <a:pt x="1" y="32"/>
                    <a:pt x="1" y="94"/>
                  </a:cubicBezTo>
                  <a:lnTo>
                    <a:pt x="2" y="379"/>
                  </a:lnTo>
                  <a:lnTo>
                    <a:pt x="187" y="379"/>
                  </a:lnTo>
                  <a:lnTo>
                    <a:pt x="187" y="94"/>
                  </a:lnTo>
                  <a:lnTo>
                    <a:pt x="185" y="94"/>
                  </a:lnTo>
                  <a:cubicBezTo>
                    <a:pt x="185" y="32"/>
                    <a:pt x="139" y="1"/>
                    <a:pt x="93" y="1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3132;p59">
              <a:extLst>
                <a:ext uri="{FF2B5EF4-FFF2-40B4-BE49-F238E27FC236}">
                  <a16:creationId xmlns:a16="http://schemas.microsoft.com/office/drawing/2014/main" id="{D1BD1E79-58B4-498B-95E6-448075361F27}"/>
                </a:ext>
              </a:extLst>
            </p:cNvPr>
            <p:cNvSpPr/>
            <p:nvPr/>
          </p:nvSpPr>
          <p:spPr>
            <a:xfrm>
              <a:off x="7059225" y="2791725"/>
              <a:ext cx="4625" cy="9475"/>
            </a:xfrm>
            <a:custGeom>
              <a:avLst/>
              <a:gdLst/>
              <a:ahLst/>
              <a:cxnLst/>
              <a:rect l="l" t="t" r="r" b="b"/>
              <a:pathLst>
                <a:path w="185" h="379" extrusionOk="0">
                  <a:moveTo>
                    <a:pt x="92" y="0"/>
                  </a:moveTo>
                  <a:cubicBezTo>
                    <a:pt x="46" y="0"/>
                    <a:pt x="0" y="31"/>
                    <a:pt x="0" y="92"/>
                  </a:cubicBezTo>
                  <a:lnTo>
                    <a:pt x="0" y="379"/>
                  </a:lnTo>
                  <a:lnTo>
                    <a:pt x="185" y="379"/>
                  </a:lnTo>
                  <a:lnTo>
                    <a:pt x="185" y="92"/>
                  </a:lnTo>
                  <a:cubicBezTo>
                    <a:pt x="185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3133;p59">
              <a:extLst>
                <a:ext uri="{FF2B5EF4-FFF2-40B4-BE49-F238E27FC236}">
                  <a16:creationId xmlns:a16="http://schemas.microsoft.com/office/drawing/2014/main" id="{D4BDF88C-0000-4D1C-9F2E-AEB8FBEA5675}"/>
                </a:ext>
              </a:extLst>
            </p:cNvPr>
            <p:cNvSpPr/>
            <p:nvPr/>
          </p:nvSpPr>
          <p:spPr>
            <a:xfrm>
              <a:off x="7048775" y="2791775"/>
              <a:ext cx="4650" cy="9475"/>
            </a:xfrm>
            <a:custGeom>
              <a:avLst/>
              <a:gdLst/>
              <a:ahLst/>
              <a:cxnLst/>
              <a:rect l="l" t="t" r="r" b="b"/>
              <a:pathLst>
                <a:path w="186" h="379" extrusionOk="0">
                  <a:moveTo>
                    <a:pt x="93" y="0"/>
                  </a:moveTo>
                  <a:cubicBezTo>
                    <a:pt x="47" y="0"/>
                    <a:pt x="0" y="31"/>
                    <a:pt x="1" y="92"/>
                  </a:cubicBezTo>
                  <a:lnTo>
                    <a:pt x="1" y="379"/>
                  </a:lnTo>
                  <a:lnTo>
                    <a:pt x="186" y="379"/>
                  </a:lnTo>
                  <a:lnTo>
                    <a:pt x="186" y="92"/>
                  </a:lnTo>
                  <a:cubicBezTo>
                    <a:pt x="186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3134;p59">
              <a:extLst>
                <a:ext uri="{FF2B5EF4-FFF2-40B4-BE49-F238E27FC236}">
                  <a16:creationId xmlns:a16="http://schemas.microsoft.com/office/drawing/2014/main" id="{ABD9F717-7603-4B1E-8ACE-2E92694BEA55}"/>
                </a:ext>
              </a:extLst>
            </p:cNvPr>
            <p:cNvSpPr/>
            <p:nvPr/>
          </p:nvSpPr>
          <p:spPr>
            <a:xfrm>
              <a:off x="7038325" y="2791800"/>
              <a:ext cx="4700" cy="9500"/>
            </a:xfrm>
            <a:custGeom>
              <a:avLst/>
              <a:gdLst/>
              <a:ahLst/>
              <a:cxnLst/>
              <a:rect l="l" t="t" r="r" b="b"/>
              <a:pathLst>
                <a:path w="188" h="380" extrusionOk="0">
                  <a:moveTo>
                    <a:pt x="94" y="1"/>
                  </a:moveTo>
                  <a:cubicBezTo>
                    <a:pt x="48" y="1"/>
                    <a:pt x="1" y="31"/>
                    <a:pt x="1" y="93"/>
                  </a:cubicBezTo>
                  <a:lnTo>
                    <a:pt x="1" y="380"/>
                  </a:lnTo>
                  <a:lnTo>
                    <a:pt x="187" y="380"/>
                  </a:lnTo>
                  <a:lnTo>
                    <a:pt x="187" y="93"/>
                  </a:lnTo>
                  <a:cubicBezTo>
                    <a:pt x="187" y="31"/>
                    <a:pt x="141" y="1"/>
                    <a:pt x="94" y="1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3135;p59">
              <a:extLst>
                <a:ext uri="{FF2B5EF4-FFF2-40B4-BE49-F238E27FC236}">
                  <a16:creationId xmlns:a16="http://schemas.microsoft.com/office/drawing/2014/main" id="{6A786383-4693-40DD-9A40-B74246FAA7B0}"/>
                </a:ext>
              </a:extLst>
            </p:cNvPr>
            <p:cNvSpPr/>
            <p:nvPr/>
          </p:nvSpPr>
          <p:spPr>
            <a:xfrm>
              <a:off x="7027925" y="2791825"/>
              <a:ext cx="4625" cy="9525"/>
            </a:xfrm>
            <a:custGeom>
              <a:avLst/>
              <a:gdLst/>
              <a:ahLst/>
              <a:cxnLst/>
              <a:rect l="l" t="t" r="r" b="b"/>
              <a:pathLst>
                <a:path w="185" h="381" extrusionOk="0">
                  <a:moveTo>
                    <a:pt x="93" y="0"/>
                  </a:moveTo>
                  <a:cubicBezTo>
                    <a:pt x="46" y="0"/>
                    <a:pt x="0" y="31"/>
                    <a:pt x="0" y="94"/>
                  </a:cubicBezTo>
                  <a:lnTo>
                    <a:pt x="0" y="380"/>
                  </a:lnTo>
                  <a:lnTo>
                    <a:pt x="185" y="380"/>
                  </a:lnTo>
                  <a:lnTo>
                    <a:pt x="185" y="94"/>
                  </a:lnTo>
                  <a:cubicBezTo>
                    <a:pt x="185" y="31"/>
                    <a:pt x="139" y="0"/>
                    <a:pt x="93" y="0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3136;p59">
              <a:extLst>
                <a:ext uri="{FF2B5EF4-FFF2-40B4-BE49-F238E27FC236}">
                  <a16:creationId xmlns:a16="http://schemas.microsoft.com/office/drawing/2014/main" id="{6B95035E-C464-458F-9DE6-696A3FD63CC5}"/>
                </a:ext>
              </a:extLst>
            </p:cNvPr>
            <p:cNvSpPr/>
            <p:nvPr/>
          </p:nvSpPr>
          <p:spPr>
            <a:xfrm>
              <a:off x="7017450" y="2791875"/>
              <a:ext cx="4700" cy="9475"/>
            </a:xfrm>
            <a:custGeom>
              <a:avLst/>
              <a:gdLst/>
              <a:ahLst/>
              <a:cxnLst/>
              <a:rect l="l" t="t" r="r" b="b"/>
              <a:pathLst>
                <a:path w="188" h="379" extrusionOk="0">
                  <a:moveTo>
                    <a:pt x="94" y="0"/>
                  </a:moveTo>
                  <a:cubicBezTo>
                    <a:pt x="47" y="0"/>
                    <a:pt x="1" y="31"/>
                    <a:pt x="1" y="93"/>
                  </a:cubicBezTo>
                  <a:lnTo>
                    <a:pt x="1" y="378"/>
                  </a:lnTo>
                  <a:lnTo>
                    <a:pt x="187" y="378"/>
                  </a:lnTo>
                  <a:lnTo>
                    <a:pt x="187" y="93"/>
                  </a:lnTo>
                  <a:cubicBezTo>
                    <a:pt x="187" y="31"/>
                    <a:pt x="141" y="0"/>
                    <a:pt x="94" y="0"/>
                  </a:cubicBez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3137;p59">
              <a:extLst>
                <a:ext uri="{FF2B5EF4-FFF2-40B4-BE49-F238E27FC236}">
                  <a16:creationId xmlns:a16="http://schemas.microsoft.com/office/drawing/2014/main" id="{1933F9D7-67E3-4674-A04E-F2E005FB2FD8}"/>
                </a:ext>
              </a:extLst>
            </p:cNvPr>
            <p:cNvSpPr/>
            <p:nvPr/>
          </p:nvSpPr>
          <p:spPr>
            <a:xfrm>
              <a:off x="7112475" y="3030000"/>
              <a:ext cx="54925" cy="54925"/>
            </a:xfrm>
            <a:custGeom>
              <a:avLst/>
              <a:gdLst/>
              <a:ahLst/>
              <a:cxnLst/>
              <a:rect l="l" t="t" r="r" b="b"/>
              <a:pathLst>
                <a:path w="2197" h="2197" extrusionOk="0">
                  <a:moveTo>
                    <a:pt x="448" y="1"/>
                  </a:moveTo>
                  <a:cubicBezTo>
                    <a:pt x="202" y="1"/>
                    <a:pt x="1" y="202"/>
                    <a:pt x="1" y="448"/>
                  </a:cubicBezTo>
                  <a:lnTo>
                    <a:pt x="1" y="1749"/>
                  </a:lnTo>
                  <a:cubicBezTo>
                    <a:pt x="1" y="1996"/>
                    <a:pt x="202" y="2197"/>
                    <a:pt x="448" y="2197"/>
                  </a:cubicBezTo>
                  <a:lnTo>
                    <a:pt x="1749" y="2197"/>
                  </a:lnTo>
                  <a:cubicBezTo>
                    <a:pt x="1996" y="2197"/>
                    <a:pt x="2197" y="1996"/>
                    <a:pt x="2197" y="1749"/>
                  </a:cubicBezTo>
                  <a:lnTo>
                    <a:pt x="2197" y="448"/>
                  </a:lnTo>
                  <a:cubicBezTo>
                    <a:pt x="2197" y="202"/>
                    <a:pt x="1996" y="1"/>
                    <a:pt x="1749" y="1"/>
                  </a:cubicBezTo>
                  <a:close/>
                </a:path>
              </a:pathLst>
            </a:custGeom>
            <a:solidFill>
              <a:srgbClr val="DFC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3138;p59">
              <a:extLst>
                <a:ext uri="{FF2B5EF4-FFF2-40B4-BE49-F238E27FC236}">
                  <a16:creationId xmlns:a16="http://schemas.microsoft.com/office/drawing/2014/main" id="{8621E700-69DA-4440-81F4-04A63B3542F0}"/>
                </a:ext>
              </a:extLst>
            </p:cNvPr>
            <p:cNvSpPr/>
            <p:nvPr/>
          </p:nvSpPr>
          <p:spPr>
            <a:xfrm>
              <a:off x="7108725" y="3030000"/>
              <a:ext cx="54950" cy="54925"/>
            </a:xfrm>
            <a:custGeom>
              <a:avLst/>
              <a:gdLst/>
              <a:ahLst/>
              <a:cxnLst/>
              <a:rect l="l" t="t" r="r" b="b"/>
              <a:pathLst>
                <a:path w="2198" h="2197" extrusionOk="0">
                  <a:moveTo>
                    <a:pt x="448" y="1"/>
                  </a:moveTo>
                  <a:cubicBezTo>
                    <a:pt x="202" y="1"/>
                    <a:pt x="1" y="202"/>
                    <a:pt x="1" y="448"/>
                  </a:cubicBezTo>
                  <a:lnTo>
                    <a:pt x="1" y="1749"/>
                  </a:lnTo>
                  <a:cubicBezTo>
                    <a:pt x="1" y="1996"/>
                    <a:pt x="202" y="2197"/>
                    <a:pt x="448" y="2197"/>
                  </a:cubicBezTo>
                  <a:lnTo>
                    <a:pt x="1749" y="2197"/>
                  </a:lnTo>
                  <a:cubicBezTo>
                    <a:pt x="1996" y="2197"/>
                    <a:pt x="2197" y="1996"/>
                    <a:pt x="2197" y="1749"/>
                  </a:cubicBezTo>
                  <a:lnTo>
                    <a:pt x="2197" y="448"/>
                  </a:lnTo>
                  <a:cubicBezTo>
                    <a:pt x="2197" y="202"/>
                    <a:pt x="1996" y="1"/>
                    <a:pt x="1749" y="1"/>
                  </a:cubicBezTo>
                  <a:close/>
                </a:path>
              </a:pathLst>
            </a:custGeom>
            <a:solidFill>
              <a:srgbClr val="FD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3139;p59">
              <a:extLst>
                <a:ext uri="{FF2B5EF4-FFF2-40B4-BE49-F238E27FC236}">
                  <a16:creationId xmlns:a16="http://schemas.microsoft.com/office/drawing/2014/main" id="{B37B1DCE-A879-487B-BFA1-96B31B4ACD03}"/>
                </a:ext>
              </a:extLst>
            </p:cNvPr>
            <p:cNvSpPr/>
            <p:nvPr/>
          </p:nvSpPr>
          <p:spPr>
            <a:xfrm>
              <a:off x="7121050" y="3039250"/>
              <a:ext cx="27275" cy="36450"/>
            </a:xfrm>
            <a:custGeom>
              <a:avLst/>
              <a:gdLst/>
              <a:ahLst/>
              <a:cxnLst/>
              <a:rect l="l" t="t" r="r" b="b"/>
              <a:pathLst>
                <a:path w="1091" h="1458" extrusionOk="0">
                  <a:moveTo>
                    <a:pt x="603" y="220"/>
                  </a:moveTo>
                  <a:cubicBezTo>
                    <a:pt x="708" y="220"/>
                    <a:pt x="809" y="301"/>
                    <a:pt x="809" y="424"/>
                  </a:cubicBezTo>
                  <a:cubicBezTo>
                    <a:pt x="809" y="535"/>
                    <a:pt x="717" y="626"/>
                    <a:pt x="606" y="626"/>
                  </a:cubicBezTo>
                  <a:cubicBezTo>
                    <a:pt x="425" y="626"/>
                    <a:pt x="334" y="407"/>
                    <a:pt x="462" y="279"/>
                  </a:cubicBezTo>
                  <a:cubicBezTo>
                    <a:pt x="503" y="238"/>
                    <a:pt x="554" y="220"/>
                    <a:pt x="603" y="220"/>
                  </a:cubicBezTo>
                  <a:close/>
                  <a:moveTo>
                    <a:pt x="601" y="0"/>
                  </a:moveTo>
                  <a:cubicBezTo>
                    <a:pt x="235" y="0"/>
                    <a:pt x="0" y="404"/>
                    <a:pt x="193" y="725"/>
                  </a:cubicBezTo>
                  <a:cubicBezTo>
                    <a:pt x="257" y="833"/>
                    <a:pt x="323" y="939"/>
                    <a:pt x="383" y="1047"/>
                  </a:cubicBezTo>
                  <a:lnTo>
                    <a:pt x="611" y="1458"/>
                  </a:lnTo>
                  <a:lnTo>
                    <a:pt x="959" y="831"/>
                  </a:lnTo>
                  <a:cubicBezTo>
                    <a:pt x="979" y="796"/>
                    <a:pt x="1001" y="760"/>
                    <a:pt x="1021" y="723"/>
                  </a:cubicBezTo>
                  <a:cubicBezTo>
                    <a:pt x="1066" y="647"/>
                    <a:pt x="1090" y="559"/>
                    <a:pt x="1087" y="469"/>
                  </a:cubicBezTo>
                  <a:cubicBezTo>
                    <a:pt x="1081" y="221"/>
                    <a:pt x="887" y="18"/>
                    <a:pt x="639" y="2"/>
                  </a:cubicBezTo>
                  <a:cubicBezTo>
                    <a:pt x="626" y="1"/>
                    <a:pt x="613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3140;p59">
              <a:extLst>
                <a:ext uri="{FF2B5EF4-FFF2-40B4-BE49-F238E27FC236}">
                  <a16:creationId xmlns:a16="http://schemas.microsoft.com/office/drawing/2014/main" id="{DA9389C1-3868-4489-83F9-43C4C2F69272}"/>
                </a:ext>
              </a:extLst>
            </p:cNvPr>
            <p:cNvSpPr/>
            <p:nvPr/>
          </p:nvSpPr>
          <p:spPr>
            <a:xfrm>
              <a:off x="7112475" y="2947375"/>
              <a:ext cx="54925" cy="54925"/>
            </a:xfrm>
            <a:custGeom>
              <a:avLst/>
              <a:gdLst/>
              <a:ahLst/>
              <a:cxnLst/>
              <a:rect l="l" t="t" r="r" b="b"/>
              <a:pathLst>
                <a:path w="2197" h="2197" extrusionOk="0">
                  <a:moveTo>
                    <a:pt x="448" y="0"/>
                  </a:moveTo>
                  <a:cubicBezTo>
                    <a:pt x="202" y="0"/>
                    <a:pt x="1" y="201"/>
                    <a:pt x="1" y="450"/>
                  </a:cubicBezTo>
                  <a:lnTo>
                    <a:pt x="1" y="1749"/>
                  </a:lnTo>
                  <a:cubicBezTo>
                    <a:pt x="1" y="1995"/>
                    <a:pt x="202" y="2196"/>
                    <a:pt x="448" y="2196"/>
                  </a:cubicBezTo>
                  <a:lnTo>
                    <a:pt x="1747" y="2196"/>
                  </a:lnTo>
                  <a:cubicBezTo>
                    <a:pt x="1996" y="2196"/>
                    <a:pt x="2197" y="1995"/>
                    <a:pt x="2197" y="1749"/>
                  </a:cubicBezTo>
                  <a:lnTo>
                    <a:pt x="2197" y="448"/>
                  </a:lnTo>
                  <a:cubicBezTo>
                    <a:pt x="2197" y="201"/>
                    <a:pt x="1996" y="0"/>
                    <a:pt x="1749" y="0"/>
                  </a:cubicBezTo>
                  <a:close/>
                </a:path>
              </a:pathLst>
            </a:custGeom>
            <a:solidFill>
              <a:srgbClr val="A62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3141;p59">
              <a:extLst>
                <a:ext uri="{FF2B5EF4-FFF2-40B4-BE49-F238E27FC236}">
                  <a16:creationId xmlns:a16="http://schemas.microsoft.com/office/drawing/2014/main" id="{1ABCC3B8-EFD7-461B-9B2C-36288CB57DE6}"/>
                </a:ext>
              </a:extLst>
            </p:cNvPr>
            <p:cNvSpPr/>
            <p:nvPr/>
          </p:nvSpPr>
          <p:spPr>
            <a:xfrm>
              <a:off x="7108725" y="2947375"/>
              <a:ext cx="54950" cy="54925"/>
            </a:xfrm>
            <a:custGeom>
              <a:avLst/>
              <a:gdLst/>
              <a:ahLst/>
              <a:cxnLst/>
              <a:rect l="l" t="t" r="r" b="b"/>
              <a:pathLst>
                <a:path w="2198" h="2197" extrusionOk="0">
                  <a:moveTo>
                    <a:pt x="448" y="0"/>
                  </a:moveTo>
                  <a:cubicBezTo>
                    <a:pt x="202" y="0"/>
                    <a:pt x="1" y="201"/>
                    <a:pt x="1" y="450"/>
                  </a:cubicBezTo>
                  <a:lnTo>
                    <a:pt x="1" y="1749"/>
                  </a:lnTo>
                  <a:cubicBezTo>
                    <a:pt x="1" y="1995"/>
                    <a:pt x="202" y="2196"/>
                    <a:pt x="448" y="2196"/>
                  </a:cubicBezTo>
                  <a:lnTo>
                    <a:pt x="1749" y="2196"/>
                  </a:lnTo>
                  <a:cubicBezTo>
                    <a:pt x="1996" y="2196"/>
                    <a:pt x="2197" y="1995"/>
                    <a:pt x="2197" y="1749"/>
                  </a:cubicBezTo>
                  <a:lnTo>
                    <a:pt x="2197" y="450"/>
                  </a:lnTo>
                  <a:cubicBezTo>
                    <a:pt x="2197" y="201"/>
                    <a:pt x="1996" y="0"/>
                    <a:pt x="1749" y="0"/>
                  </a:cubicBez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3142;p59">
              <a:extLst>
                <a:ext uri="{FF2B5EF4-FFF2-40B4-BE49-F238E27FC236}">
                  <a16:creationId xmlns:a16="http://schemas.microsoft.com/office/drawing/2014/main" id="{4FFF3A5E-787E-4412-8B25-57268ADEA63F}"/>
                </a:ext>
              </a:extLst>
            </p:cNvPr>
            <p:cNvSpPr/>
            <p:nvPr/>
          </p:nvSpPr>
          <p:spPr>
            <a:xfrm>
              <a:off x="7121850" y="2964400"/>
              <a:ext cx="28700" cy="22775"/>
            </a:xfrm>
            <a:custGeom>
              <a:avLst/>
              <a:gdLst/>
              <a:ahLst/>
              <a:cxnLst/>
              <a:rect l="l" t="t" r="r" b="b"/>
              <a:pathLst>
                <a:path w="1148" h="911" extrusionOk="0">
                  <a:moveTo>
                    <a:pt x="289" y="1"/>
                  </a:moveTo>
                  <a:cubicBezTo>
                    <a:pt x="221" y="1"/>
                    <a:pt x="148" y="8"/>
                    <a:pt x="90" y="65"/>
                  </a:cubicBezTo>
                  <a:cubicBezTo>
                    <a:pt x="24" y="129"/>
                    <a:pt x="4" y="202"/>
                    <a:pt x="2" y="289"/>
                  </a:cubicBezTo>
                  <a:cubicBezTo>
                    <a:pt x="0" y="404"/>
                    <a:pt x="59" y="494"/>
                    <a:pt x="115" y="560"/>
                  </a:cubicBezTo>
                  <a:cubicBezTo>
                    <a:pt x="218" y="680"/>
                    <a:pt x="400" y="790"/>
                    <a:pt x="574" y="911"/>
                  </a:cubicBezTo>
                  <a:cubicBezTo>
                    <a:pt x="603" y="891"/>
                    <a:pt x="632" y="870"/>
                    <a:pt x="662" y="850"/>
                  </a:cubicBezTo>
                  <a:lnTo>
                    <a:pt x="678" y="839"/>
                  </a:lnTo>
                  <a:cubicBezTo>
                    <a:pt x="812" y="750"/>
                    <a:pt x="941" y="664"/>
                    <a:pt x="1025" y="573"/>
                  </a:cubicBezTo>
                  <a:lnTo>
                    <a:pt x="1034" y="562"/>
                  </a:lnTo>
                  <a:cubicBezTo>
                    <a:pt x="1045" y="547"/>
                    <a:pt x="1058" y="531"/>
                    <a:pt x="1071" y="514"/>
                  </a:cubicBezTo>
                  <a:cubicBezTo>
                    <a:pt x="1120" y="450"/>
                    <a:pt x="1148" y="372"/>
                    <a:pt x="1148" y="291"/>
                  </a:cubicBezTo>
                  <a:cubicBezTo>
                    <a:pt x="1146" y="203"/>
                    <a:pt x="1126" y="129"/>
                    <a:pt x="1060" y="66"/>
                  </a:cubicBezTo>
                  <a:cubicBezTo>
                    <a:pt x="1002" y="12"/>
                    <a:pt x="930" y="2"/>
                    <a:pt x="861" y="2"/>
                  </a:cubicBezTo>
                  <a:lnTo>
                    <a:pt x="855" y="2"/>
                  </a:lnTo>
                  <a:cubicBezTo>
                    <a:pt x="822" y="2"/>
                    <a:pt x="791" y="8"/>
                    <a:pt x="762" y="19"/>
                  </a:cubicBezTo>
                  <a:cubicBezTo>
                    <a:pt x="713" y="37"/>
                    <a:pt x="669" y="68"/>
                    <a:pt x="636" y="107"/>
                  </a:cubicBezTo>
                  <a:lnTo>
                    <a:pt x="576" y="180"/>
                  </a:lnTo>
                  <a:lnTo>
                    <a:pt x="514" y="107"/>
                  </a:lnTo>
                  <a:cubicBezTo>
                    <a:pt x="439" y="30"/>
                    <a:pt x="386" y="10"/>
                    <a:pt x="322" y="2"/>
                  </a:cubicBezTo>
                  <a:lnTo>
                    <a:pt x="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3143;p59">
              <a:extLst>
                <a:ext uri="{FF2B5EF4-FFF2-40B4-BE49-F238E27FC236}">
                  <a16:creationId xmlns:a16="http://schemas.microsoft.com/office/drawing/2014/main" id="{DB7C72E4-097C-4AA1-BA7C-66BBE890D3C4}"/>
                </a:ext>
              </a:extLst>
            </p:cNvPr>
            <p:cNvSpPr/>
            <p:nvPr/>
          </p:nvSpPr>
          <p:spPr>
            <a:xfrm>
              <a:off x="7112475" y="3110000"/>
              <a:ext cx="54925" cy="54925"/>
            </a:xfrm>
            <a:custGeom>
              <a:avLst/>
              <a:gdLst/>
              <a:ahLst/>
              <a:cxnLst/>
              <a:rect l="l" t="t" r="r" b="b"/>
              <a:pathLst>
                <a:path w="2197" h="2197" extrusionOk="0">
                  <a:moveTo>
                    <a:pt x="112" y="0"/>
                  </a:moveTo>
                  <a:cubicBezTo>
                    <a:pt x="50" y="0"/>
                    <a:pt x="1" y="49"/>
                    <a:pt x="1" y="112"/>
                  </a:cubicBezTo>
                  <a:lnTo>
                    <a:pt x="1" y="2083"/>
                  </a:lnTo>
                  <a:cubicBezTo>
                    <a:pt x="1" y="2145"/>
                    <a:pt x="50" y="2196"/>
                    <a:pt x="112" y="2196"/>
                  </a:cubicBezTo>
                  <a:lnTo>
                    <a:pt x="2084" y="2196"/>
                  </a:lnTo>
                  <a:cubicBezTo>
                    <a:pt x="2146" y="2196"/>
                    <a:pt x="2197" y="2145"/>
                    <a:pt x="2197" y="2083"/>
                  </a:cubicBezTo>
                  <a:lnTo>
                    <a:pt x="2197" y="112"/>
                  </a:lnTo>
                  <a:cubicBezTo>
                    <a:pt x="2197" y="49"/>
                    <a:pt x="2146" y="0"/>
                    <a:pt x="2084" y="0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3144;p59">
              <a:extLst>
                <a:ext uri="{FF2B5EF4-FFF2-40B4-BE49-F238E27FC236}">
                  <a16:creationId xmlns:a16="http://schemas.microsoft.com/office/drawing/2014/main" id="{89FA70FE-677E-433D-805B-FE2EEA2EE5D2}"/>
                </a:ext>
              </a:extLst>
            </p:cNvPr>
            <p:cNvSpPr/>
            <p:nvPr/>
          </p:nvSpPr>
          <p:spPr>
            <a:xfrm>
              <a:off x="7108725" y="3110000"/>
              <a:ext cx="54950" cy="54925"/>
            </a:xfrm>
            <a:custGeom>
              <a:avLst/>
              <a:gdLst/>
              <a:ahLst/>
              <a:cxnLst/>
              <a:rect l="l" t="t" r="r" b="b"/>
              <a:pathLst>
                <a:path w="2198" h="2197" extrusionOk="0">
                  <a:moveTo>
                    <a:pt x="114" y="0"/>
                  </a:moveTo>
                  <a:cubicBezTo>
                    <a:pt x="52" y="0"/>
                    <a:pt x="1" y="49"/>
                    <a:pt x="1" y="112"/>
                  </a:cubicBezTo>
                  <a:lnTo>
                    <a:pt x="1" y="2083"/>
                  </a:lnTo>
                  <a:cubicBezTo>
                    <a:pt x="1" y="2145"/>
                    <a:pt x="52" y="2196"/>
                    <a:pt x="114" y="2196"/>
                  </a:cubicBezTo>
                  <a:lnTo>
                    <a:pt x="2086" y="2196"/>
                  </a:lnTo>
                  <a:cubicBezTo>
                    <a:pt x="2148" y="2196"/>
                    <a:pt x="2197" y="2145"/>
                    <a:pt x="2197" y="2083"/>
                  </a:cubicBezTo>
                  <a:lnTo>
                    <a:pt x="2197" y="112"/>
                  </a:lnTo>
                  <a:cubicBezTo>
                    <a:pt x="2197" y="49"/>
                    <a:pt x="2148" y="0"/>
                    <a:pt x="2086" y="0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3145;p59">
              <a:extLst>
                <a:ext uri="{FF2B5EF4-FFF2-40B4-BE49-F238E27FC236}">
                  <a16:creationId xmlns:a16="http://schemas.microsoft.com/office/drawing/2014/main" id="{7C6883F1-F85F-4D49-A63F-AECEF9655472}"/>
                </a:ext>
              </a:extLst>
            </p:cNvPr>
            <p:cNvSpPr/>
            <p:nvPr/>
          </p:nvSpPr>
          <p:spPr>
            <a:xfrm>
              <a:off x="7116725" y="3119400"/>
              <a:ext cx="37525" cy="36100"/>
            </a:xfrm>
            <a:custGeom>
              <a:avLst/>
              <a:gdLst/>
              <a:ahLst/>
              <a:cxnLst/>
              <a:rect l="l" t="t" r="r" b="b"/>
              <a:pathLst>
                <a:path w="1501" h="1444" extrusionOk="0">
                  <a:moveTo>
                    <a:pt x="633" y="75"/>
                  </a:moveTo>
                  <a:lnTo>
                    <a:pt x="633" y="75"/>
                  </a:lnTo>
                  <a:cubicBezTo>
                    <a:pt x="598" y="112"/>
                    <a:pt x="567" y="150"/>
                    <a:pt x="540" y="191"/>
                  </a:cubicBezTo>
                  <a:cubicBezTo>
                    <a:pt x="501" y="245"/>
                    <a:pt x="468" y="304"/>
                    <a:pt x="443" y="368"/>
                  </a:cubicBezTo>
                  <a:lnTo>
                    <a:pt x="220" y="368"/>
                  </a:lnTo>
                  <a:cubicBezTo>
                    <a:pt x="315" y="220"/>
                    <a:pt x="463" y="116"/>
                    <a:pt x="633" y="75"/>
                  </a:cubicBezTo>
                  <a:close/>
                  <a:moveTo>
                    <a:pt x="752" y="61"/>
                  </a:moveTo>
                  <a:lnTo>
                    <a:pt x="752" y="368"/>
                  </a:lnTo>
                  <a:lnTo>
                    <a:pt x="507" y="368"/>
                  </a:lnTo>
                  <a:cubicBezTo>
                    <a:pt x="529" y="317"/>
                    <a:pt x="554" y="269"/>
                    <a:pt x="587" y="223"/>
                  </a:cubicBezTo>
                  <a:cubicBezTo>
                    <a:pt x="627" y="163"/>
                    <a:pt x="677" y="108"/>
                    <a:pt x="733" y="61"/>
                  </a:cubicBezTo>
                  <a:close/>
                  <a:moveTo>
                    <a:pt x="808" y="59"/>
                  </a:moveTo>
                  <a:lnTo>
                    <a:pt x="834" y="61"/>
                  </a:lnTo>
                  <a:cubicBezTo>
                    <a:pt x="931" y="147"/>
                    <a:pt x="1007" y="251"/>
                    <a:pt x="1060" y="368"/>
                  </a:cubicBezTo>
                  <a:lnTo>
                    <a:pt x="808" y="368"/>
                  </a:lnTo>
                  <a:lnTo>
                    <a:pt x="808" y="59"/>
                  </a:lnTo>
                  <a:close/>
                  <a:moveTo>
                    <a:pt x="934" y="77"/>
                  </a:moveTo>
                  <a:lnTo>
                    <a:pt x="934" y="77"/>
                  </a:lnTo>
                  <a:cubicBezTo>
                    <a:pt x="1102" y="119"/>
                    <a:pt x="1247" y="222"/>
                    <a:pt x="1338" y="368"/>
                  </a:cubicBezTo>
                  <a:lnTo>
                    <a:pt x="1124" y="368"/>
                  </a:lnTo>
                  <a:cubicBezTo>
                    <a:pt x="1097" y="304"/>
                    <a:pt x="1064" y="245"/>
                    <a:pt x="1026" y="191"/>
                  </a:cubicBezTo>
                  <a:cubicBezTo>
                    <a:pt x="998" y="150"/>
                    <a:pt x="967" y="112"/>
                    <a:pt x="934" y="77"/>
                  </a:cubicBezTo>
                  <a:close/>
                  <a:moveTo>
                    <a:pt x="421" y="424"/>
                  </a:moveTo>
                  <a:cubicBezTo>
                    <a:pt x="393" y="507"/>
                    <a:pt x="377" y="593"/>
                    <a:pt x="375" y="678"/>
                  </a:cubicBezTo>
                  <a:lnTo>
                    <a:pt x="119" y="678"/>
                  </a:lnTo>
                  <a:cubicBezTo>
                    <a:pt x="125" y="589"/>
                    <a:pt x="147" y="503"/>
                    <a:pt x="187" y="424"/>
                  </a:cubicBezTo>
                  <a:close/>
                  <a:moveTo>
                    <a:pt x="752" y="424"/>
                  </a:moveTo>
                  <a:lnTo>
                    <a:pt x="752" y="678"/>
                  </a:lnTo>
                  <a:lnTo>
                    <a:pt x="432" y="678"/>
                  </a:lnTo>
                  <a:cubicBezTo>
                    <a:pt x="435" y="591"/>
                    <a:pt x="452" y="507"/>
                    <a:pt x="481" y="424"/>
                  </a:cubicBezTo>
                  <a:close/>
                  <a:moveTo>
                    <a:pt x="1084" y="424"/>
                  </a:moveTo>
                  <a:cubicBezTo>
                    <a:pt x="1113" y="507"/>
                    <a:pt x="1130" y="591"/>
                    <a:pt x="1133" y="678"/>
                  </a:cubicBezTo>
                  <a:lnTo>
                    <a:pt x="808" y="678"/>
                  </a:lnTo>
                  <a:lnTo>
                    <a:pt x="808" y="424"/>
                  </a:lnTo>
                  <a:close/>
                  <a:moveTo>
                    <a:pt x="1373" y="424"/>
                  </a:moveTo>
                  <a:cubicBezTo>
                    <a:pt x="1413" y="503"/>
                    <a:pt x="1435" y="589"/>
                    <a:pt x="1440" y="678"/>
                  </a:cubicBezTo>
                  <a:lnTo>
                    <a:pt x="1192" y="678"/>
                  </a:lnTo>
                  <a:cubicBezTo>
                    <a:pt x="1188" y="593"/>
                    <a:pt x="1174" y="507"/>
                    <a:pt x="1146" y="424"/>
                  </a:cubicBezTo>
                  <a:close/>
                  <a:moveTo>
                    <a:pt x="373" y="735"/>
                  </a:moveTo>
                  <a:cubicBezTo>
                    <a:pt x="375" y="821"/>
                    <a:pt x="386" y="907"/>
                    <a:pt x="408" y="989"/>
                  </a:cubicBezTo>
                  <a:lnTo>
                    <a:pt x="172" y="989"/>
                  </a:lnTo>
                  <a:cubicBezTo>
                    <a:pt x="138" y="909"/>
                    <a:pt x="119" y="823"/>
                    <a:pt x="117" y="735"/>
                  </a:cubicBezTo>
                  <a:close/>
                  <a:moveTo>
                    <a:pt x="752" y="735"/>
                  </a:moveTo>
                  <a:lnTo>
                    <a:pt x="752" y="989"/>
                  </a:lnTo>
                  <a:lnTo>
                    <a:pt x="470" y="989"/>
                  </a:lnTo>
                  <a:cubicBezTo>
                    <a:pt x="446" y="907"/>
                    <a:pt x="434" y="821"/>
                    <a:pt x="432" y="735"/>
                  </a:cubicBezTo>
                  <a:close/>
                  <a:moveTo>
                    <a:pt x="1133" y="735"/>
                  </a:moveTo>
                  <a:cubicBezTo>
                    <a:pt x="1133" y="821"/>
                    <a:pt x="1119" y="907"/>
                    <a:pt x="1095" y="989"/>
                  </a:cubicBezTo>
                  <a:lnTo>
                    <a:pt x="808" y="989"/>
                  </a:lnTo>
                  <a:lnTo>
                    <a:pt x="808" y="735"/>
                  </a:lnTo>
                  <a:close/>
                  <a:moveTo>
                    <a:pt x="1442" y="735"/>
                  </a:moveTo>
                  <a:cubicBezTo>
                    <a:pt x="1442" y="823"/>
                    <a:pt x="1422" y="909"/>
                    <a:pt x="1387" y="989"/>
                  </a:cubicBezTo>
                  <a:lnTo>
                    <a:pt x="1157" y="989"/>
                  </a:lnTo>
                  <a:cubicBezTo>
                    <a:pt x="1179" y="907"/>
                    <a:pt x="1192" y="821"/>
                    <a:pt x="1194" y="735"/>
                  </a:cubicBezTo>
                  <a:close/>
                  <a:moveTo>
                    <a:pt x="1358" y="1046"/>
                  </a:moveTo>
                  <a:cubicBezTo>
                    <a:pt x="1265" y="1210"/>
                    <a:pt x="1110" y="1327"/>
                    <a:pt x="925" y="1369"/>
                  </a:cubicBezTo>
                  <a:cubicBezTo>
                    <a:pt x="958" y="1340"/>
                    <a:pt x="985" y="1309"/>
                    <a:pt x="1013" y="1276"/>
                  </a:cubicBezTo>
                  <a:cubicBezTo>
                    <a:pt x="1066" y="1206"/>
                    <a:pt x="1110" y="1130"/>
                    <a:pt x="1137" y="1046"/>
                  </a:cubicBezTo>
                  <a:close/>
                  <a:moveTo>
                    <a:pt x="428" y="1046"/>
                  </a:moveTo>
                  <a:cubicBezTo>
                    <a:pt x="457" y="1130"/>
                    <a:pt x="499" y="1206"/>
                    <a:pt x="554" y="1276"/>
                  </a:cubicBezTo>
                  <a:cubicBezTo>
                    <a:pt x="580" y="1311"/>
                    <a:pt x="611" y="1342"/>
                    <a:pt x="642" y="1371"/>
                  </a:cubicBezTo>
                  <a:cubicBezTo>
                    <a:pt x="456" y="1331"/>
                    <a:pt x="297" y="1212"/>
                    <a:pt x="202" y="1046"/>
                  </a:cubicBezTo>
                  <a:close/>
                  <a:moveTo>
                    <a:pt x="752" y="1046"/>
                  </a:moveTo>
                  <a:lnTo>
                    <a:pt x="752" y="1380"/>
                  </a:lnTo>
                  <a:cubicBezTo>
                    <a:pt x="631" y="1300"/>
                    <a:pt x="540" y="1183"/>
                    <a:pt x="490" y="1046"/>
                  </a:cubicBezTo>
                  <a:close/>
                  <a:moveTo>
                    <a:pt x="1077" y="1046"/>
                  </a:moveTo>
                  <a:cubicBezTo>
                    <a:pt x="1049" y="1115"/>
                    <a:pt x="1013" y="1181"/>
                    <a:pt x="969" y="1239"/>
                  </a:cubicBezTo>
                  <a:cubicBezTo>
                    <a:pt x="923" y="1296"/>
                    <a:pt x="870" y="1345"/>
                    <a:pt x="808" y="1386"/>
                  </a:cubicBezTo>
                  <a:lnTo>
                    <a:pt x="808" y="1046"/>
                  </a:lnTo>
                  <a:close/>
                  <a:moveTo>
                    <a:pt x="779" y="0"/>
                  </a:moveTo>
                  <a:cubicBezTo>
                    <a:pt x="487" y="0"/>
                    <a:pt x="223" y="176"/>
                    <a:pt x="112" y="446"/>
                  </a:cubicBezTo>
                  <a:cubicBezTo>
                    <a:pt x="1" y="715"/>
                    <a:pt x="63" y="1026"/>
                    <a:pt x="269" y="1232"/>
                  </a:cubicBezTo>
                  <a:cubicBezTo>
                    <a:pt x="407" y="1370"/>
                    <a:pt x="592" y="1444"/>
                    <a:pt x="780" y="1444"/>
                  </a:cubicBezTo>
                  <a:cubicBezTo>
                    <a:pt x="873" y="1444"/>
                    <a:pt x="966" y="1426"/>
                    <a:pt x="1055" y="1389"/>
                  </a:cubicBezTo>
                  <a:cubicBezTo>
                    <a:pt x="1325" y="1278"/>
                    <a:pt x="1501" y="1015"/>
                    <a:pt x="1501" y="722"/>
                  </a:cubicBezTo>
                  <a:cubicBezTo>
                    <a:pt x="1499" y="324"/>
                    <a:pt x="1177" y="2"/>
                    <a:pt x="7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3146;p59">
              <a:extLst>
                <a:ext uri="{FF2B5EF4-FFF2-40B4-BE49-F238E27FC236}">
                  <a16:creationId xmlns:a16="http://schemas.microsoft.com/office/drawing/2014/main" id="{F8060258-23BB-4E2A-8087-B4B16E7F3D70}"/>
                </a:ext>
              </a:extLst>
            </p:cNvPr>
            <p:cNvSpPr/>
            <p:nvPr/>
          </p:nvSpPr>
          <p:spPr>
            <a:xfrm>
              <a:off x="7112475" y="3193275"/>
              <a:ext cx="54925" cy="54925"/>
            </a:xfrm>
            <a:custGeom>
              <a:avLst/>
              <a:gdLst/>
              <a:ahLst/>
              <a:cxnLst/>
              <a:rect l="l" t="t" r="r" b="b"/>
              <a:pathLst>
                <a:path w="2197" h="2197" extrusionOk="0">
                  <a:moveTo>
                    <a:pt x="448" y="0"/>
                  </a:moveTo>
                  <a:cubicBezTo>
                    <a:pt x="202" y="0"/>
                    <a:pt x="1" y="201"/>
                    <a:pt x="1" y="450"/>
                  </a:cubicBezTo>
                  <a:lnTo>
                    <a:pt x="1" y="1749"/>
                  </a:lnTo>
                  <a:cubicBezTo>
                    <a:pt x="1" y="1995"/>
                    <a:pt x="202" y="2196"/>
                    <a:pt x="448" y="2196"/>
                  </a:cubicBezTo>
                  <a:lnTo>
                    <a:pt x="1747" y="2196"/>
                  </a:lnTo>
                  <a:cubicBezTo>
                    <a:pt x="1996" y="2196"/>
                    <a:pt x="2197" y="1995"/>
                    <a:pt x="2197" y="1749"/>
                  </a:cubicBezTo>
                  <a:lnTo>
                    <a:pt x="2197" y="448"/>
                  </a:lnTo>
                  <a:cubicBezTo>
                    <a:pt x="2197" y="201"/>
                    <a:pt x="1996" y="0"/>
                    <a:pt x="1749" y="0"/>
                  </a:cubicBezTo>
                  <a:close/>
                </a:path>
              </a:pathLst>
            </a:custGeom>
            <a:solidFill>
              <a:srgbClr val="261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3147;p59">
              <a:extLst>
                <a:ext uri="{FF2B5EF4-FFF2-40B4-BE49-F238E27FC236}">
                  <a16:creationId xmlns:a16="http://schemas.microsoft.com/office/drawing/2014/main" id="{DD23C9BD-E90B-4212-9455-56D6E602225B}"/>
                </a:ext>
              </a:extLst>
            </p:cNvPr>
            <p:cNvSpPr/>
            <p:nvPr/>
          </p:nvSpPr>
          <p:spPr>
            <a:xfrm>
              <a:off x="7108725" y="3193275"/>
              <a:ext cx="54950" cy="54925"/>
            </a:xfrm>
            <a:custGeom>
              <a:avLst/>
              <a:gdLst/>
              <a:ahLst/>
              <a:cxnLst/>
              <a:rect l="l" t="t" r="r" b="b"/>
              <a:pathLst>
                <a:path w="2198" h="2197" extrusionOk="0">
                  <a:moveTo>
                    <a:pt x="450" y="0"/>
                  </a:moveTo>
                  <a:cubicBezTo>
                    <a:pt x="202" y="0"/>
                    <a:pt x="1" y="201"/>
                    <a:pt x="3" y="450"/>
                  </a:cubicBezTo>
                  <a:lnTo>
                    <a:pt x="3" y="1749"/>
                  </a:lnTo>
                  <a:cubicBezTo>
                    <a:pt x="3" y="1995"/>
                    <a:pt x="202" y="2196"/>
                    <a:pt x="450" y="2196"/>
                  </a:cubicBezTo>
                  <a:lnTo>
                    <a:pt x="1749" y="2196"/>
                  </a:lnTo>
                  <a:cubicBezTo>
                    <a:pt x="1996" y="2196"/>
                    <a:pt x="2197" y="1995"/>
                    <a:pt x="2197" y="1749"/>
                  </a:cubicBezTo>
                  <a:lnTo>
                    <a:pt x="2197" y="448"/>
                  </a:lnTo>
                  <a:cubicBezTo>
                    <a:pt x="2197" y="201"/>
                    <a:pt x="1996" y="0"/>
                    <a:pt x="1749" y="0"/>
                  </a:cubicBezTo>
                  <a:close/>
                </a:path>
              </a:pathLst>
            </a:custGeom>
            <a:solidFill>
              <a:srgbClr val="584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3148;p59">
              <a:extLst>
                <a:ext uri="{FF2B5EF4-FFF2-40B4-BE49-F238E27FC236}">
                  <a16:creationId xmlns:a16="http://schemas.microsoft.com/office/drawing/2014/main" id="{6D8240D3-71AD-40F4-AA02-EF001EDAD173}"/>
                </a:ext>
              </a:extLst>
            </p:cNvPr>
            <p:cNvSpPr/>
            <p:nvPr/>
          </p:nvSpPr>
          <p:spPr>
            <a:xfrm>
              <a:off x="7120575" y="3203825"/>
              <a:ext cx="29850" cy="33500"/>
            </a:xfrm>
            <a:custGeom>
              <a:avLst/>
              <a:gdLst/>
              <a:ahLst/>
              <a:cxnLst/>
              <a:rect l="l" t="t" r="r" b="b"/>
              <a:pathLst>
                <a:path w="1194" h="1340" extrusionOk="0">
                  <a:moveTo>
                    <a:pt x="970" y="0"/>
                  </a:moveTo>
                  <a:cubicBezTo>
                    <a:pt x="941" y="0"/>
                    <a:pt x="912" y="13"/>
                    <a:pt x="894" y="39"/>
                  </a:cubicBezTo>
                  <a:cubicBezTo>
                    <a:pt x="835" y="108"/>
                    <a:pt x="777" y="179"/>
                    <a:pt x="720" y="249"/>
                  </a:cubicBezTo>
                  <a:cubicBezTo>
                    <a:pt x="685" y="293"/>
                    <a:pt x="691" y="357"/>
                    <a:pt x="735" y="391"/>
                  </a:cubicBezTo>
                  <a:cubicBezTo>
                    <a:pt x="766" y="419"/>
                    <a:pt x="799" y="444"/>
                    <a:pt x="831" y="472"/>
                  </a:cubicBezTo>
                  <a:lnTo>
                    <a:pt x="844" y="479"/>
                  </a:lnTo>
                  <a:cubicBezTo>
                    <a:pt x="771" y="680"/>
                    <a:pt x="632" y="852"/>
                    <a:pt x="448" y="961"/>
                  </a:cubicBezTo>
                  <a:lnTo>
                    <a:pt x="378" y="903"/>
                  </a:lnTo>
                  <a:cubicBezTo>
                    <a:pt x="365" y="894"/>
                    <a:pt x="353" y="883"/>
                    <a:pt x="342" y="874"/>
                  </a:cubicBezTo>
                  <a:cubicBezTo>
                    <a:pt x="323" y="858"/>
                    <a:pt x="300" y="850"/>
                    <a:pt x="277" y="850"/>
                  </a:cubicBezTo>
                  <a:cubicBezTo>
                    <a:pt x="257" y="850"/>
                    <a:pt x="238" y="855"/>
                    <a:pt x="221" y="866"/>
                  </a:cubicBezTo>
                  <a:cubicBezTo>
                    <a:pt x="208" y="875"/>
                    <a:pt x="197" y="886"/>
                    <a:pt x="188" y="899"/>
                  </a:cubicBezTo>
                  <a:cubicBezTo>
                    <a:pt x="135" y="961"/>
                    <a:pt x="84" y="1025"/>
                    <a:pt x="31" y="1089"/>
                  </a:cubicBezTo>
                  <a:cubicBezTo>
                    <a:pt x="15" y="1109"/>
                    <a:pt x="4" y="1133"/>
                    <a:pt x="0" y="1159"/>
                  </a:cubicBezTo>
                  <a:lnTo>
                    <a:pt x="4" y="1186"/>
                  </a:lnTo>
                  <a:cubicBezTo>
                    <a:pt x="11" y="1203"/>
                    <a:pt x="20" y="1219"/>
                    <a:pt x="31" y="1234"/>
                  </a:cubicBezTo>
                  <a:cubicBezTo>
                    <a:pt x="60" y="1265"/>
                    <a:pt x="97" y="1290"/>
                    <a:pt x="135" y="1309"/>
                  </a:cubicBezTo>
                  <a:cubicBezTo>
                    <a:pt x="179" y="1330"/>
                    <a:pt x="224" y="1340"/>
                    <a:pt x="271" y="1340"/>
                  </a:cubicBezTo>
                  <a:cubicBezTo>
                    <a:pt x="275" y="1340"/>
                    <a:pt x="279" y="1340"/>
                    <a:pt x="283" y="1340"/>
                  </a:cubicBezTo>
                  <a:cubicBezTo>
                    <a:pt x="318" y="1336"/>
                    <a:pt x="353" y="1329"/>
                    <a:pt x="386" y="1319"/>
                  </a:cubicBezTo>
                  <a:cubicBezTo>
                    <a:pt x="470" y="1294"/>
                    <a:pt x="548" y="1256"/>
                    <a:pt x="619" y="1206"/>
                  </a:cubicBezTo>
                  <a:cubicBezTo>
                    <a:pt x="693" y="1157"/>
                    <a:pt x="758" y="1100"/>
                    <a:pt x="819" y="1038"/>
                  </a:cubicBezTo>
                  <a:cubicBezTo>
                    <a:pt x="899" y="954"/>
                    <a:pt x="972" y="861"/>
                    <a:pt x="1038" y="764"/>
                  </a:cubicBezTo>
                  <a:cubicBezTo>
                    <a:pt x="1089" y="689"/>
                    <a:pt x="1133" y="605"/>
                    <a:pt x="1162" y="519"/>
                  </a:cubicBezTo>
                  <a:cubicBezTo>
                    <a:pt x="1177" y="473"/>
                    <a:pt x="1186" y="428"/>
                    <a:pt x="1190" y="382"/>
                  </a:cubicBezTo>
                  <a:cubicBezTo>
                    <a:pt x="1191" y="364"/>
                    <a:pt x="1191" y="344"/>
                    <a:pt x="1191" y="325"/>
                  </a:cubicBezTo>
                  <a:cubicBezTo>
                    <a:pt x="1193" y="307"/>
                    <a:pt x="1188" y="283"/>
                    <a:pt x="1186" y="262"/>
                  </a:cubicBezTo>
                  <a:cubicBezTo>
                    <a:pt x="1182" y="249"/>
                    <a:pt x="1179" y="234"/>
                    <a:pt x="1175" y="219"/>
                  </a:cubicBezTo>
                  <a:cubicBezTo>
                    <a:pt x="1153" y="134"/>
                    <a:pt x="1096" y="59"/>
                    <a:pt x="1020" y="13"/>
                  </a:cubicBezTo>
                  <a:cubicBezTo>
                    <a:pt x="1004" y="4"/>
                    <a:pt x="987" y="0"/>
                    <a:pt x="9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3149;p59">
              <a:extLst>
                <a:ext uri="{FF2B5EF4-FFF2-40B4-BE49-F238E27FC236}">
                  <a16:creationId xmlns:a16="http://schemas.microsoft.com/office/drawing/2014/main" id="{3CC3DB75-B4D5-4F39-A19E-095C1AD91F00}"/>
                </a:ext>
              </a:extLst>
            </p:cNvPr>
            <p:cNvSpPr/>
            <p:nvPr/>
          </p:nvSpPr>
          <p:spPr>
            <a:xfrm>
              <a:off x="6326575" y="3031225"/>
              <a:ext cx="183575" cy="131375"/>
            </a:xfrm>
            <a:custGeom>
              <a:avLst/>
              <a:gdLst/>
              <a:ahLst/>
              <a:cxnLst/>
              <a:rect l="l" t="t" r="r" b="b"/>
              <a:pathLst>
                <a:path w="7343" h="5255" extrusionOk="0">
                  <a:moveTo>
                    <a:pt x="0" y="1"/>
                  </a:moveTo>
                  <a:lnTo>
                    <a:pt x="0" y="5254"/>
                  </a:lnTo>
                  <a:lnTo>
                    <a:pt x="7342" y="5254"/>
                  </a:lnTo>
                  <a:lnTo>
                    <a:pt x="7342" y="1"/>
                  </a:ln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3150;p59">
              <a:extLst>
                <a:ext uri="{FF2B5EF4-FFF2-40B4-BE49-F238E27FC236}">
                  <a16:creationId xmlns:a16="http://schemas.microsoft.com/office/drawing/2014/main" id="{4F9E9B18-73C6-46CE-AAFB-0EAD1E76F842}"/>
                </a:ext>
              </a:extLst>
            </p:cNvPr>
            <p:cNvSpPr/>
            <p:nvPr/>
          </p:nvSpPr>
          <p:spPr>
            <a:xfrm>
              <a:off x="6393550" y="3048875"/>
              <a:ext cx="75750" cy="72900"/>
            </a:xfrm>
            <a:custGeom>
              <a:avLst/>
              <a:gdLst/>
              <a:ahLst/>
              <a:cxnLst/>
              <a:rect l="l" t="t" r="r" b="b"/>
              <a:pathLst>
                <a:path w="3030" h="2916" extrusionOk="0">
                  <a:moveTo>
                    <a:pt x="1567" y="0"/>
                  </a:moveTo>
                  <a:cubicBezTo>
                    <a:pt x="980" y="0"/>
                    <a:pt x="451" y="356"/>
                    <a:pt x="225" y="899"/>
                  </a:cubicBezTo>
                  <a:cubicBezTo>
                    <a:pt x="0" y="1444"/>
                    <a:pt x="124" y="2070"/>
                    <a:pt x="541" y="2489"/>
                  </a:cubicBezTo>
                  <a:cubicBezTo>
                    <a:pt x="820" y="2768"/>
                    <a:pt x="1193" y="2916"/>
                    <a:pt x="1573" y="2916"/>
                  </a:cubicBezTo>
                  <a:cubicBezTo>
                    <a:pt x="1761" y="2916"/>
                    <a:pt x="1950" y="2879"/>
                    <a:pt x="2131" y="2805"/>
                  </a:cubicBezTo>
                  <a:cubicBezTo>
                    <a:pt x="2675" y="2578"/>
                    <a:pt x="3030" y="2047"/>
                    <a:pt x="3030" y="1457"/>
                  </a:cubicBezTo>
                  <a:cubicBezTo>
                    <a:pt x="3030" y="653"/>
                    <a:pt x="2377" y="0"/>
                    <a:pt x="1572" y="0"/>
                  </a:cubicBezTo>
                  <a:cubicBezTo>
                    <a:pt x="1570" y="0"/>
                    <a:pt x="1569" y="0"/>
                    <a:pt x="1567" y="0"/>
                  </a:cubicBezTo>
                  <a:close/>
                </a:path>
              </a:pathLst>
            </a:custGeom>
            <a:solidFill>
              <a:srgbClr val="F361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3151;p59">
              <a:extLst>
                <a:ext uri="{FF2B5EF4-FFF2-40B4-BE49-F238E27FC236}">
                  <a16:creationId xmlns:a16="http://schemas.microsoft.com/office/drawing/2014/main" id="{AD077569-BC8A-46D6-8B53-A40556108B73}"/>
                </a:ext>
              </a:extLst>
            </p:cNvPr>
            <p:cNvSpPr/>
            <p:nvPr/>
          </p:nvSpPr>
          <p:spPr>
            <a:xfrm>
              <a:off x="6412500" y="3063025"/>
              <a:ext cx="97650" cy="99575"/>
            </a:xfrm>
            <a:custGeom>
              <a:avLst/>
              <a:gdLst/>
              <a:ahLst/>
              <a:cxnLst/>
              <a:rect l="l" t="t" r="r" b="b"/>
              <a:pathLst>
                <a:path w="3906" h="3983" extrusionOk="0">
                  <a:moveTo>
                    <a:pt x="2365" y="1"/>
                  </a:moveTo>
                  <a:lnTo>
                    <a:pt x="0" y="3982"/>
                  </a:lnTo>
                  <a:lnTo>
                    <a:pt x="3905" y="3982"/>
                  </a:lnTo>
                  <a:lnTo>
                    <a:pt x="3905" y="2592"/>
                  </a:lnTo>
                  <a:lnTo>
                    <a:pt x="3547" y="1992"/>
                  </a:lnTo>
                  <a:lnTo>
                    <a:pt x="2365" y="1"/>
                  </a:lnTo>
                  <a:close/>
                </a:path>
              </a:pathLst>
            </a:custGeom>
            <a:solidFill>
              <a:srgbClr val="0D09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3152;p59">
              <a:extLst>
                <a:ext uri="{FF2B5EF4-FFF2-40B4-BE49-F238E27FC236}">
                  <a16:creationId xmlns:a16="http://schemas.microsoft.com/office/drawing/2014/main" id="{BA005C49-5D5E-4CBF-B7F0-E19C11CF3E0A}"/>
                </a:ext>
              </a:extLst>
            </p:cNvPr>
            <p:cNvSpPr/>
            <p:nvPr/>
          </p:nvSpPr>
          <p:spPr>
            <a:xfrm>
              <a:off x="6326575" y="3043850"/>
              <a:ext cx="147400" cy="118750"/>
            </a:xfrm>
            <a:custGeom>
              <a:avLst/>
              <a:gdLst/>
              <a:ahLst/>
              <a:cxnLst/>
              <a:rect l="l" t="t" r="r" b="b"/>
              <a:pathLst>
                <a:path w="5896" h="4750" extrusionOk="0">
                  <a:moveTo>
                    <a:pt x="2948" y="0"/>
                  </a:moveTo>
                  <a:lnTo>
                    <a:pt x="1475" y="2374"/>
                  </a:lnTo>
                  <a:lnTo>
                    <a:pt x="0" y="4749"/>
                  </a:lnTo>
                  <a:lnTo>
                    <a:pt x="5895" y="4749"/>
                  </a:lnTo>
                  <a:lnTo>
                    <a:pt x="4422" y="2374"/>
                  </a:lnTo>
                  <a:lnTo>
                    <a:pt x="2948" y="0"/>
                  </a:lnTo>
                  <a:close/>
                </a:path>
              </a:pathLst>
            </a:custGeom>
            <a:solidFill>
              <a:srgbClr val="3A33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3153;p59">
              <a:extLst>
                <a:ext uri="{FF2B5EF4-FFF2-40B4-BE49-F238E27FC236}">
                  <a16:creationId xmlns:a16="http://schemas.microsoft.com/office/drawing/2014/main" id="{AEEA85A8-4385-4E41-91B8-C4594021720A}"/>
                </a:ext>
              </a:extLst>
            </p:cNvPr>
            <p:cNvSpPr/>
            <p:nvPr/>
          </p:nvSpPr>
          <p:spPr>
            <a:xfrm>
              <a:off x="6376375" y="3043850"/>
              <a:ext cx="47800" cy="56400"/>
            </a:xfrm>
            <a:custGeom>
              <a:avLst/>
              <a:gdLst/>
              <a:ahLst/>
              <a:cxnLst/>
              <a:rect l="l" t="t" r="r" b="b"/>
              <a:pathLst>
                <a:path w="1912" h="2256" extrusionOk="0">
                  <a:moveTo>
                    <a:pt x="956" y="0"/>
                  </a:moveTo>
                  <a:lnTo>
                    <a:pt x="0" y="1539"/>
                  </a:lnTo>
                  <a:lnTo>
                    <a:pt x="956" y="2255"/>
                  </a:lnTo>
                  <a:lnTo>
                    <a:pt x="1911" y="1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3154;p59">
              <a:extLst>
                <a:ext uri="{FF2B5EF4-FFF2-40B4-BE49-F238E27FC236}">
                  <a16:creationId xmlns:a16="http://schemas.microsoft.com/office/drawing/2014/main" id="{BD612BAD-7028-4263-A3A2-9D5F0B85E8F1}"/>
                </a:ext>
              </a:extLst>
            </p:cNvPr>
            <p:cNvSpPr/>
            <p:nvPr/>
          </p:nvSpPr>
          <p:spPr>
            <a:xfrm>
              <a:off x="6451500" y="3063025"/>
              <a:ext cx="40275" cy="49825"/>
            </a:xfrm>
            <a:custGeom>
              <a:avLst/>
              <a:gdLst/>
              <a:ahLst/>
              <a:cxnLst/>
              <a:rect l="l" t="t" r="r" b="b"/>
              <a:pathLst>
                <a:path w="1611" h="1993" extrusionOk="0">
                  <a:moveTo>
                    <a:pt x="805" y="1"/>
                  </a:moveTo>
                  <a:lnTo>
                    <a:pt x="1" y="1356"/>
                  </a:lnTo>
                  <a:lnTo>
                    <a:pt x="805" y="1992"/>
                  </a:lnTo>
                  <a:lnTo>
                    <a:pt x="1611" y="1356"/>
                  </a:lnTo>
                  <a:lnTo>
                    <a:pt x="8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3155;p59">
              <a:extLst>
                <a:ext uri="{FF2B5EF4-FFF2-40B4-BE49-F238E27FC236}">
                  <a16:creationId xmlns:a16="http://schemas.microsoft.com/office/drawing/2014/main" id="{4295CD0E-3C10-45C7-A4A4-1AFB7C17C476}"/>
                </a:ext>
              </a:extLst>
            </p:cNvPr>
            <p:cNvSpPr/>
            <p:nvPr/>
          </p:nvSpPr>
          <p:spPr>
            <a:xfrm>
              <a:off x="6746675" y="2597950"/>
              <a:ext cx="205800" cy="54775"/>
            </a:xfrm>
            <a:custGeom>
              <a:avLst/>
              <a:gdLst/>
              <a:ahLst/>
              <a:cxnLst/>
              <a:rect l="l" t="t" r="r" b="b"/>
              <a:pathLst>
                <a:path w="8232" h="2191" extrusionOk="0">
                  <a:moveTo>
                    <a:pt x="462" y="1"/>
                  </a:moveTo>
                  <a:cubicBezTo>
                    <a:pt x="347" y="1"/>
                    <a:pt x="254" y="94"/>
                    <a:pt x="254" y="209"/>
                  </a:cubicBezTo>
                  <a:lnTo>
                    <a:pt x="254" y="1265"/>
                  </a:lnTo>
                  <a:lnTo>
                    <a:pt x="11" y="2127"/>
                  </a:lnTo>
                  <a:cubicBezTo>
                    <a:pt x="0" y="2161"/>
                    <a:pt x="26" y="2190"/>
                    <a:pt x="57" y="2190"/>
                  </a:cubicBezTo>
                  <a:cubicBezTo>
                    <a:pt x="63" y="2190"/>
                    <a:pt x="70" y="2189"/>
                    <a:pt x="77" y="2186"/>
                  </a:cubicBezTo>
                  <a:lnTo>
                    <a:pt x="886" y="1855"/>
                  </a:lnTo>
                  <a:lnTo>
                    <a:pt x="8023" y="1855"/>
                  </a:lnTo>
                  <a:cubicBezTo>
                    <a:pt x="8139" y="1855"/>
                    <a:pt x="8232" y="1762"/>
                    <a:pt x="8232" y="1645"/>
                  </a:cubicBezTo>
                  <a:lnTo>
                    <a:pt x="8232" y="209"/>
                  </a:lnTo>
                  <a:cubicBezTo>
                    <a:pt x="8232" y="94"/>
                    <a:pt x="8139" y="1"/>
                    <a:pt x="8023" y="1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3156;p59">
              <a:extLst>
                <a:ext uri="{FF2B5EF4-FFF2-40B4-BE49-F238E27FC236}">
                  <a16:creationId xmlns:a16="http://schemas.microsoft.com/office/drawing/2014/main" id="{99B40B37-DACC-49FC-ABCC-59FF5489B824}"/>
                </a:ext>
              </a:extLst>
            </p:cNvPr>
            <p:cNvSpPr/>
            <p:nvPr/>
          </p:nvSpPr>
          <p:spPr>
            <a:xfrm>
              <a:off x="6908150" y="2607525"/>
              <a:ext cx="29675" cy="27275"/>
            </a:xfrm>
            <a:custGeom>
              <a:avLst/>
              <a:gdLst/>
              <a:ahLst/>
              <a:cxnLst/>
              <a:rect l="l" t="t" r="r" b="b"/>
              <a:pathLst>
                <a:path w="1187" h="1091" extrusionOk="0">
                  <a:moveTo>
                    <a:pt x="592" y="0"/>
                  </a:moveTo>
                  <a:cubicBezTo>
                    <a:pt x="580" y="0"/>
                    <a:pt x="567" y="6"/>
                    <a:pt x="561" y="20"/>
                  </a:cubicBezTo>
                  <a:lnTo>
                    <a:pt x="559" y="23"/>
                  </a:lnTo>
                  <a:lnTo>
                    <a:pt x="556" y="32"/>
                  </a:lnTo>
                  <a:lnTo>
                    <a:pt x="534" y="91"/>
                  </a:lnTo>
                  <a:cubicBezTo>
                    <a:pt x="495" y="193"/>
                    <a:pt x="457" y="294"/>
                    <a:pt x="419" y="396"/>
                  </a:cubicBezTo>
                  <a:lnTo>
                    <a:pt x="130" y="390"/>
                  </a:lnTo>
                  <a:lnTo>
                    <a:pt x="59" y="389"/>
                  </a:lnTo>
                  <a:cubicBezTo>
                    <a:pt x="51" y="389"/>
                    <a:pt x="42" y="390"/>
                    <a:pt x="35" y="392"/>
                  </a:cubicBezTo>
                  <a:cubicBezTo>
                    <a:pt x="8" y="400"/>
                    <a:pt x="0" y="436"/>
                    <a:pt x="22" y="453"/>
                  </a:cubicBezTo>
                  <a:lnTo>
                    <a:pt x="26" y="454"/>
                  </a:lnTo>
                  <a:lnTo>
                    <a:pt x="31" y="458"/>
                  </a:lnTo>
                  <a:lnTo>
                    <a:pt x="88" y="498"/>
                  </a:lnTo>
                  <a:lnTo>
                    <a:pt x="338" y="672"/>
                  </a:lnTo>
                  <a:cubicBezTo>
                    <a:pt x="302" y="774"/>
                    <a:pt x="265" y="875"/>
                    <a:pt x="229" y="977"/>
                  </a:cubicBezTo>
                  <a:lnTo>
                    <a:pt x="209" y="1034"/>
                  </a:lnTo>
                  <a:lnTo>
                    <a:pt x="205" y="1041"/>
                  </a:lnTo>
                  <a:lnTo>
                    <a:pt x="205" y="1046"/>
                  </a:lnTo>
                  <a:cubicBezTo>
                    <a:pt x="199" y="1059"/>
                    <a:pt x="205" y="1074"/>
                    <a:pt x="216" y="1083"/>
                  </a:cubicBezTo>
                  <a:lnTo>
                    <a:pt x="236" y="1090"/>
                  </a:lnTo>
                  <a:lnTo>
                    <a:pt x="254" y="1083"/>
                  </a:lnTo>
                  <a:lnTo>
                    <a:pt x="260" y="1079"/>
                  </a:lnTo>
                  <a:lnTo>
                    <a:pt x="269" y="1074"/>
                  </a:lnTo>
                  <a:lnTo>
                    <a:pt x="316" y="1041"/>
                  </a:lnTo>
                  <a:lnTo>
                    <a:pt x="576" y="862"/>
                  </a:lnTo>
                  <a:cubicBezTo>
                    <a:pt x="662" y="924"/>
                    <a:pt x="749" y="986"/>
                    <a:pt x="835" y="1046"/>
                  </a:cubicBezTo>
                  <a:lnTo>
                    <a:pt x="876" y="1076"/>
                  </a:lnTo>
                  <a:lnTo>
                    <a:pt x="883" y="1079"/>
                  </a:lnTo>
                  <a:lnTo>
                    <a:pt x="886" y="1083"/>
                  </a:lnTo>
                  <a:cubicBezTo>
                    <a:pt x="893" y="1087"/>
                    <a:pt x="899" y="1089"/>
                    <a:pt x="906" y="1089"/>
                  </a:cubicBezTo>
                  <a:cubicBezTo>
                    <a:pt x="926" y="1089"/>
                    <a:pt x="945" y="1070"/>
                    <a:pt x="938" y="1046"/>
                  </a:cubicBezTo>
                  <a:lnTo>
                    <a:pt x="938" y="1043"/>
                  </a:lnTo>
                  <a:lnTo>
                    <a:pt x="936" y="1034"/>
                  </a:lnTo>
                  <a:lnTo>
                    <a:pt x="919" y="982"/>
                  </a:lnTo>
                  <a:cubicBezTo>
                    <a:pt x="892" y="889"/>
                    <a:pt x="863" y="796"/>
                    <a:pt x="833" y="701"/>
                  </a:cubicBezTo>
                  <a:lnTo>
                    <a:pt x="1098" y="509"/>
                  </a:lnTo>
                  <a:lnTo>
                    <a:pt x="1155" y="467"/>
                  </a:lnTo>
                  <a:cubicBezTo>
                    <a:pt x="1162" y="464"/>
                    <a:pt x="1170" y="456"/>
                    <a:pt x="1173" y="449"/>
                  </a:cubicBezTo>
                  <a:cubicBezTo>
                    <a:pt x="1186" y="427"/>
                    <a:pt x="1170" y="400"/>
                    <a:pt x="1144" y="398"/>
                  </a:cubicBezTo>
                  <a:lnTo>
                    <a:pt x="1122" y="398"/>
                  </a:lnTo>
                  <a:lnTo>
                    <a:pt x="1031" y="396"/>
                  </a:lnTo>
                  <a:lnTo>
                    <a:pt x="738" y="390"/>
                  </a:lnTo>
                  <a:cubicBezTo>
                    <a:pt x="709" y="294"/>
                    <a:pt x="678" y="199"/>
                    <a:pt x="649" y="102"/>
                  </a:cubicBezTo>
                  <a:lnTo>
                    <a:pt x="625" y="23"/>
                  </a:lnTo>
                  <a:cubicBezTo>
                    <a:pt x="619" y="8"/>
                    <a:pt x="606" y="0"/>
                    <a:pt x="5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3157;p59">
              <a:extLst>
                <a:ext uri="{FF2B5EF4-FFF2-40B4-BE49-F238E27FC236}">
                  <a16:creationId xmlns:a16="http://schemas.microsoft.com/office/drawing/2014/main" id="{CDBD5699-37A9-49B6-B98F-8EE4DB331985}"/>
                </a:ext>
              </a:extLst>
            </p:cNvPr>
            <p:cNvSpPr/>
            <p:nvPr/>
          </p:nvSpPr>
          <p:spPr>
            <a:xfrm>
              <a:off x="6873025" y="2607500"/>
              <a:ext cx="29475" cy="27250"/>
            </a:xfrm>
            <a:custGeom>
              <a:avLst/>
              <a:gdLst/>
              <a:ahLst/>
              <a:cxnLst/>
              <a:rect l="l" t="t" r="r" b="b"/>
              <a:pathLst>
                <a:path w="1179" h="1090" extrusionOk="0">
                  <a:moveTo>
                    <a:pt x="594" y="0"/>
                  </a:moveTo>
                  <a:cubicBezTo>
                    <a:pt x="581" y="0"/>
                    <a:pt x="568" y="8"/>
                    <a:pt x="561" y="21"/>
                  </a:cubicBezTo>
                  <a:lnTo>
                    <a:pt x="561" y="24"/>
                  </a:lnTo>
                  <a:lnTo>
                    <a:pt x="557" y="33"/>
                  </a:lnTo>
                  <a:lnTo>
                    <a:pt x="534" y="92"/>
                  </a:lnTo>
                  <a:cubicBezTo>
                    <a:pt x="495" y="194"/>
                    <a:pt x="457" y="295"/>
                    <a:pt x="419" y="397"/>
                  </a:cubicBezTo>
                  <a:lnTo>
                    <a:pt x="130" y="391"/>
                  </a:lnTo>
                  <a:lnTo>
                    <a:pt x="59" y="390"/>
                  </a:lnTo>
                  <a:cubicBezTo>
                    <a:pt x="51" y="390"/>
                    <a:pt x="42" y="391"/>
                    <a:pt x="35" y="393"/>
                  </a:cubicBezTo>
                  <a:cubicBezTo>
                    <a:pt x="7" y="401"/>
                    <a:pt x="0" y="437"/>
                    <a:pt x="24" y="454"/>
                  </a:cubicBezTo>
                  <a:lnTo>
                    <a:pt x="26" y="455"/>
                  </a:lnTo>
                  <a:lnTo>
                    <a:pt x="31" y="459"/>
                  </a:lnTo>
                  <a:lnTo>
                    <a:pt x="90" y="499"/>
                  </a:lnTo>
                  <a:cubicBezTo>
                    <a:pt x="172" y="558"/>
                    <a:pt x="256" y="614"/>
                    <a:pt x="338" y="673"/>
                  </a:cubicBezTo>
                  <a:cubicBezTo>
                    <a:pt x="302" y="775"/>
                    <a:pt x="265" y="876"/>
                    <a:pt x="228" y="978"/>
                  </a:cubicBezTo>
                  <a:lnTo>
                    <a:pt x="208" y="1035"/>
                  </a:lnTo>
                  <a:lnTo>
                    <a:pt x="207" y="1042"/>
                  </a:lnTo>
                  <a:lnTo>
                    <a:pt x="205" y="1047"/>
                  </a:lnTo>
                  <a:cubicBezTo>
                    <a:pt x="201" y="1060"/>
                    <a:pt x="205" y="1077"/>
                    <a:pt x="218" y="1084"/>
                  </a:cubicBezTo>
                  <a:lnTo>
                    <a:pt x="236" y="1089"/>
                  </a:lnTo>
                  <a:lnTo>
                    <a:pt x="254" y="1084"/>
                  </a:lnTo>
                  <a:lnTo>
                    <a:pt x="260" y="1080"/>
                  </a:lnTo>
                  <a:lnTo>
                    <a:pt x="269" y="1075"/>
                  </a:lnTo>
                  <a:lnTo>
                    <a:pt x="318" y="1040"/>
                  </a:lnTo>
                  <a:cubicBezTo>
                    <a:pt x="404" y="982"/>
                    <a:pt x="490" y="921"/>
                    <a:pt x="576" y="861"/>
                  </a:cubicBezTo>
                  <a:lnTo>
                    <a:pt x="835" y="1047"/>
                  </a:lnTo>
                  <a:lnTo>
                    <a:pt x="875" y="1075"/>
                  </a:lnTo>
                  <a:lnTo>
                    <a:pt x="883" y="1080"/>
                  </a:lnTo>
                  <a:lnTo>
                    <a:pt x="886" y="1084"/>
                  </a:lnTo>
                  <a:cubicBezTo>
                    <a:pt x="893" y="1088"/>
                    <a:pt x="900" y="1089"/>
                    <a:pt x="906" y="1089"/>
                  </a:cubicBezTo>
                  <a:cubicBezTo>
                    <a:pt x="913" y="1089"/>
                    <a:pt x="919" y="1088"/>
                    <a:pt x="925" y="1084"/>
                  </a:cubicBezTo>
                  <a:cubicBezTo>
                    <a:pt x="937" y="1075"/>
                    <a:pt x="943" y="1060"/>
                    <a:pt x="939" y="1047"/>
                  </a:cubicBezTo>
                  <a:lnTo>
                    <a:pt x="937" y="1044"/>
                  </a:lnTo>
                  <a:lnTo>
                    <a:pt x="936" y="1035"/>
                  </a:lnTo>
                  <a:lnTo>
                    <a:pt x="919" y="983"/>
                  </a:lnTo>
                  <a:lnTo>
                    <a:pt x="833" y="702"/>
                  </a:lnTo>
                  <a:cubicBezTo>
                    <a:pt x="921" y="638"/>
                    <a:pt x="1011" y="574"/>
                    <a:pt x="1098" y="510"/>
                  </a:cubicBezTo>
                  <a:lnTo>
                    <a:pt x="1155" y="468"/>
                  </a:lnTo>
                  <a:cubicBezTo>
                    <a:pt x="1162" y="463"/>
                    <a:pt x="1170" y="457"/>
                    <a:pt x="1173" y="448"/>
                  </a:cubicBezTo>
                  <a:cubicBezTo>
                    <a:pt x="1179" y="439"/>
                    <a:pt x="1179" y="426"/>
                    <a:pt x="1173" y="415"/>
                  </a:cubicBezTo>
                  <a:cubicBezTo>
                    <a:pt x="1168" y="406"/>
                    <a:pt x="1157" y="399"/>
                    <a:pt x="1144" y="399"/>
                  </a:cubicBezTo>
                  <a:lnTo>
                    <a:pt x="1122" y="399"/>
                  </a:lnTo>
                  <a:lnTo>
                    <a:pt x="1032" y="397"/>
                  </a:lnTo>
                  <a:lnTo>
                    <a:pt x="738" y="390"/>
                  </a:lnTo>
                  <a:lnTo>
                    <a:pt x="651" y="103"/>
                  </a:lnTo>
                  <a:lnTo>
                    <a:pt x="625" y="24"/>
                  </a:lnTo>
                  <a:cubicBezTo>
                    <a:pt x="621" y="11"/>
                    <a:pt x="609" y="2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3158;p59">
              <a:extLst>
                <a:ext uri="{FF2B5EF4-FFF2-40B4-BE49-F238E27FC236}">
                  <a16:creationId xmlns:a16="http://schemas.microsoft.com/office/drawing/2014/main" id="{06EC0A69-AAA0-46A2-88ED-458FA9BA37BD}"/>
                </a:ext>
              </a:extLst>
            </p:cNvPr>
            <p:cNvSpPr/>
            <p:nvPr/>
          </p:nvSpPr>
          <p:spPr>
            <a:xfrm>
              <a:off x="6837875" y="2607525"/>
              <a:ext cx="29675" cy="27275"/>
            </a:xfrm>
            <a:custGeom>
              <a:avLst/>
              <a:gdLst/>
              <a:ahLst/>
              <a:cxnLst/>
              <a:rect l="l" t="t" r="r" b="b"/>
              <a:pathLst>
                <a:path w="1187" h="1091" extrusionOk="0">
                  <a:moveTo>
                    <a:pt x="594" y="0"/>
                  </a:moveTo>
                  <a:cubicBezTo>
                    <a:pt x="582" y="0"/>
                    <a:pt x="570" y="6"/>
                    <a:pt x="564" y="20"/>
                  </a:cubicBezTo>
                  <a:lnTo>
                    <a:pt x="562" y="23"/>
                  </a:lnTo>
                  <a:lnTo>
                    <a:pt x="558" y="32"/>
                  </a:lnTo>
                  <a:lnTo>
                    <a:pt x="534" y="91"/>
                  </a:lnTo>
                  <a:cubicBezTo>
                    <a:pt x="496" y="193"/>
                    <a:pt x="458" y="294"/>
                    <a:pt x="419" y="396"/>
                  </a:cubicBezTo>
                  <a:lnTo>
                    <a:pt x="132" y="390"/>
                  </a:lnTo>
                  <a:lnTo>
                    <a:pt x="61" y="389"/>
                  </a:lnTo>
                  <a:cubicBezTo>
                    <a:pt x="52" y="389"/>
                    <a:pt x="43" y="390"/>
                    <a:pt x="36" y="392"/>
                  </a:cubicBezTo>
                  <a:cubicBezTo>
                    <a:pt x="8" y="400"/>
                    <a:pt x="1" y="436"/>
                    <a:pt x="25" y="453"/>
                  </a:cubicBezTo>
                  <a:lnTo>
                    <a:pt x="26" y="454"/>
                  </a:lnTo>
                  <a:lnTo>
                    <a:pt x="32" y="458"/>
                  </a:lnTo>
                  <a:lnTo>
                    <a:pt x="90" y="498"/>
                  </a:lnTo>
                  <a:lnTo>
                    <a:pt x="339" y="672"/>
                  </a:lnTo>
                  <a:cubicBezTo>
                    <a:pt x="302" y="774"/>
                    <a:pt x="266" y="875"/>
                    <a:pt x="229" y="977"/>
                  </a:cubicBezTo>
                  <a:lnTo>
                    <a:pt x="209" y="1034"/>
                  </a:lnTo>
                  <a:lnTo>
                    <a:pt x="207" y="1041"/>
                  </a:lnTo>
                  <a:lnTo>
                    <a:pt x="206" y="1046"/>
                  </a:lnTo>
                  <a:cubicBezTo>
                    <a:pt x="202" y="1059"/>
                    <a:pt x="207" y="1074"/>
                    <a:pt x="218" y="1083"/>
                  </a:cubicBezTo>
                  <a:lnTo>
                    <a:pt x="237" y="1090"/>
                  </a:lnTo>
                  <a:lnTo>
                    <a:pt x="255" y="1083"/>
                  </a:lnTo>
                  <a:lnTo>
                    <a:pt x="262" y="1079"/>
                  </a:lnTo>
                  <a:lnTo>
                    <a:pt x="271" y="1074"/>
                  </a:lnTo>
                  <a:lnTo>
                    <a:pt x="319" y="1041"/>
                  </a:lnTo>
                  <a:lnTo>
                    <a:pt x="578" y="862"/>
                  </a:lnTo>
                  <a:lnTo>
                    <a:pt x="836" y="1046"/>
                  </a:lnTo>
                  <a:lnTo>
                    <a:pt x="876" y="1076"/>
                  </a:lnTo>
                  <a:lnTo>
                    <a:pt x="883" y="1079"/>
                  </a:lnTo>
                  <a:lnTo>
                    <a:pt x="889" y="1083"/>
                  </a:lnTo>
                  <a:cubicBezTo>
                    <a:pt x="895" y="1087"/>
                    <a:pt x="902" y="1089"/>
                    <a:pt x="908" y="1089"/>
                  </a:cubicBezTo>
                  <a:cubicBezTo>
                    <a:pt x="928" y="1089"/>
                    <a:pt x="946" y="1070"/>
                    <a:pt x="940" y="1046"/>
                  </a:cubicBezTo>
                  <a:lnTo>
                    <a:pt x="940" y="1043"/>
                  </a:lnTo>
                  <a:lnTo>
                    <a:pt x="936" y="1034"/>
                  </a:lnTo>
                  <a:lnTo>
                    <a:pt x="922" y="982"/>
                  </a:lnTo>
                  <a:cubicBezTo>
                    <a:pt x="893" y="889"/>
                    <a:pt x="863" y="796"/>
                    <a:pt x="834" y="701"/>
                  </a:cubicBezTo>
                  <a:lnTo>
                    <a:pt x="1101" y="509"/>
                  </a:lnTo>
                  <a:lnTo>
                    <a:pt x="1158" y="467"/>
                  </a:lnTo>
                  <a:cubicBezTo>
                    <a:pt x="1165" y="464"/>
                    <a:pt x="1170" y="456"/>
                    <a:pt x="1174" y="449"/>
                  </a:cubicBezTo>
                  <a:cubicBezTo>
                    <a:pt x="1187" y="427"/>
                    <a:pt x="1170" y="400"/>
                    <a:pt x="1145" y="398"/>
                  </a:cubicBezTo>
                  <a:lnTo>
                    <a:pt x="1123" y="398"/>
                  </a:lnTo>
                  <a:lnTo>
                    <a:pt x="1033" y="396"/>
                  </a:lnTo>
                  <a:lnTo>
                    <a:pt x="739" y="390"/>
                  </a:lnTo>
                  <a:cubicBezTo>
                    <a:pt x="710" y="294"/>
                    <a:pt x="681" y="199"/>
                    <a:pt x="651" y="102"/>
                  </a:cubicBezTo>
                  <a:lnTo>
                    <a:pt x="626" y="23"/>
                  </a:lnTo>
                  <a:cubicBezTo>
                    <a:pt x="621" y="8"/>
                    <a:pt x="608" y="0"/>
                    <a:pt x="5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3159;p59">
              <a:extLst>
                <a:ext uri="{FF2B5EF4-FFF2-40B4-BE49-F238E27FC236}">
                  <a16:creationId xmlns:a16="http://schemas.microsoft.com/office/drawing/2014/main" id="{DF13B718-09E7-40FA-93F4-ADD0AF5ED3B8}"/>
                </a:ext>
              </a:extLst>
            </p:cNvPr>
            <p:cNvSpPr/>
            <p:nvPr/>
          </p:nvSpPr>
          <p:spPr>
            <a:xfrm>
              <a:off x="6802800" y="2607525"/>
              <a:ext cx="29625" cy="27225"/>
            </a:xfrm>
            <a:custGeom>
              <a:avLst/>
              <a:gdLst/>
              <a:ahLst/>
              <a:cxnLst/>
              <a:rect l="l" t="t" r="r" b="b"/>
              <a:pathLst>
                <a:path w="1185" h="1089" extrusionOk="0">
                  <a:moveTo>
                    <a:pt x="592" y="0"/>
                  </a:moveTo>
                  <a:cubicBezTo>
                    <a:pt x="580" y="0"/>
                    <a:pt x="568" y="6"/>
                    <a:pt x="562" y="20"/>
                  </a:cubicBezTo>
                  <a:lnTo>
                    <a:pt x="560" y="23"/>
                  </a:lnTo>
                  <a:lnTo>
                    <a:pt x="556" y="32"/>
                  </a:lnTo>
                  <a:lnTo>
                    <a:pt x="534" y="91"/>
                  </a:lnTo>
                  <a:cubicBezTo>
                    <a:pt x="494" y="193"/>
                    <a:pt x="456" y="294"/>
                    <a:pt x="417" y="396"/>
                  </a:cubicBezTo>
                  <a:lnTo>
                    <a:pt x="130" y="390"/>
                  </a:lnTo>
                  <a:lnTo>
                    <a:pt x="59" y="389"/>
                  </a:lnTo>
                  <a:cubicBezTo>
                    <a:pt x="50" y="389"/>
                    <a:pt x="43" y="390"/>
                    <a:pt x="33" y="392"/>
                  </a:cubicBezTo>
                  <a:cubicBezTo>
                    <a:pt x="6" y="400"/>
                    <a:pt x="1" y="436"/>
                    <a:pt x="22" y="453"/>
                  </a:cubicBezTo>
                  <a:lnTo>
                    <a:pt x="24" y="454"/>
                  </a:lnTo>
                  <a:lnTo>
                    <a:pt x="32" y="458"/>
                  </a:lnTo>
                  <a:lnTo>
                    <a:pt x="88" y="498"/>
                  </a:lnTo>
                  <a:cubicBezTo>
                    <a:pt x="171" y="557"/>
                    <a:pt x="255" y="613"/>
                    <a:pt x="339" y="672"/>
                  </a:cubicBezTo>
                  <a:cubicBezTo>
                    <a:pt x="300" y="774"/>
                    <a:pt x="264" y="875"/>
                    <a:pt x="229" y="977"/>
                  </a:cubicBezTo>
                  <a:lnTo>
                    <a:pt x="209" y="1034"/>
                  </a:lnTo>
                  <a:lnTo>
                    <a:pt x="205" y="1041"/>
                  </a:lnTo>
                  <a:lnTo>
                    <a:pt x="203" y="1046"/>
                  </a:lnTo>
                  <a:cubicBezTo>
                    <a:pt x="200" y="1059"/>
                    <a:pt x="205" y="1076"/>
                    <a:pt x="216" y="1083"/>
                  </a:cubicBezTo>
                  <a:lnTo>
                    <a:pt x="234" y="1088"/>
                  </a:lnTo>
                  <a:lnTo>
                    <a:pt x="253" y="1083"/>
                  </a:lnTo>
                  <a:lnTo>
                    <a:pt x="258" y="1079"/>
                  </a:lnTo>
                  <a:lnTo>
                    <a:pt x="267" y="1074"/>
                  </a:lnTo>
                  <a:lnTo>
                    <a:pt x="317" y="1041"/>
                  </a:lnTo>
                  <a:lnTo>
                    <a:pt x="576" y="862"/>
                  </a:lnTo>
                  <a:cubicBezTo>
                    <a:pt x="662" y="924"/>
                    <a:pt x="748" y="986"/>
                    <a:pt x="834" y="1046"/>
                  </a:cubicBezTo>
                  <a:lnTo>
                    <a:pt x="874" y="1076"/>
                  </a:lnTo>
                  <a:lnTo>
                    <a:pt x="881" y="1079"/>
                  </a:lnTo>
                  <a:lnTo>
                    <a:pt x="885" y="1083"/>
                  </a:lnTo>
                  <a:cubicBezTo>
                    <a:pt x="891" y="1087"/>
                    <a:pt x="898" y="1088"/>
                    <a:pt x="905" y="1088"/>
                  </a:cubicBezTo>
                  <a:cubicBezTo>
                    <a:pt x="911" y="1088"/>
                    <a:pt x="918" y="1087"/>
                    <a:pt x="923" y="1083"/>
                  </a:cubicBezTo>
                  <a:cubicBezTo>
                    <a:pt x="936" y="1076"/>
                    <a:pt x="942" y="1061"/>
                    <a:pt x="938" y="1046"/>
                  </a:cubicBezTo>
                  <a:lnTo>
                    <a:pt x="938" y="1043"/>
                  </a:lnTo>
                  <a:lnTo>
                    <a:pt x="934" y="1034"/>
                  </a:lnTo>
                  <a:lnTo>
                    <a:pt x="920" y="982"/>
                  </a:lnTo>
                  <a:cubicBezTo>
                    <a:pt x="890" y="889"/>
                    <a:pt x="861" y="796"/>
                    <a:pt x="832" y="701"/>
                  </a:cubicBezTo>
                  <a:lnTo>
                    <a:pt x="1099" y="509"/>
                  </a:lnTo>
                  <a:lnTo>
                    <a:pt x="1155" y="467"/>
                  </a:lnTo>
                  <a:cubicBezTo>
                    <a:pt x="1163" y="464"/>
                    <a:pt x="1168" y="456"/>
                    <a:pt x="1174" y="449"/>
                  </a:cubicBezTo>
                  <a:cubicBezTo>
                    <a:pt x="1185" y="427"/>
                    <a:pt x="1168" y="400"/>
                    <a:pt x="1143" y="398"/>
                  </a:cubicBezTo>
                  <a:lnTo>
                    <a:pt x="1121" y="398"/>
                  </a:lnTo>
                  <a:lnTo>
                    <a:pt x="1031" y="396"/>
                  </a:lnTo>
                  <a:lnTo>
                    <a:pt x="737" y="390"/>
                  </a:lnTo>
                  <a:lnTo>
                    <a:pt x="649" y="102"/>
                  </a:lnTo>
                  <a:lnTo>
                    <a:pt x="624" y="23"/>
                  </a:lnTo>
                  <a:cubicBezTo>
                    <a:pt x="619" y="8"/>
                    <a:pt x="606" y="0"/>
                    <a:pt x="592" y="0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3160;p59">
              <a:extLst>
                <a:ext uri="{FF2B5EF4-FFF2-40B4-BE49-F238E27FC236}">
                  <a16:creationId xmlns:a16="http://schemas.microsoft.com/office/drawing/2014/main" id="{277C01C1-1FFD-4AB9-956E-2DC5DA246F38}"/>
                </a:ext>
              </a:extLst>
            </p:cNvPr>
            <p:cNvSpPr/>
            <p:nvPr/>
          </p:nvSpPr>
          <p:spPr>
            <a:xfrm>
              <a:off x="6767675" y="2607525"/>
              <a:ext cx="29625" cy="27275"/>
            </a:xfrm>
            <a:custGeom>
              <a:avLst/>
              <a:gdLst/>
              <a:ahLst/>
              <a:cxnLst/>
              <a:rect l="l" t="t" r="r" b="b"/>
              <a:pathLst>
                <a:path w="1185" h="1091" extrusionOk="0">
                  <a:moveTo>
                    <a:pt x="592" y="0"/>
                  </a:moveTo>
                  <a:cubicBezTo>
                    <a:pt x="580" y="0"/>
                    <a:pt x="567" y="6"/>
                    <a:pt x="561" y="20"/>
                  </a:cubicBezTo>
                  <a:lnTo>
                    <a:pt x="560" y="23"/>
                  </a:lnTo>
                  <a:lnTo>
                    <a:pt x="556" y="32"/>
                  </a:lnTo>
                  <a:lnTo>
                    <a:pt x="534" y="91"/>
                  </a:lnTo>
                  <a:cubicBezTo>
                    <a:pt x="496" y="193"/>
                    <a:pt x="455" y="294"/>
                    <a:pt x="417" y="396"/>
                  </a:cubicBezTo>
                  <a:lnTo>
                    <a:pt x="130" y="390"/>
                  </a:lnTo>
                  <a:lnTo>
                    <a:pt x="59" y="389"/>
                  </a:lnTo>
                  <a:cubicBezTo>
                    <a:pt x="50" y="389"/>
                    <a:pt x="42" y="390"/>
                    <a:pt x="33" y="392"/>
                  </a:cubicBezTo>
                  <a:cubicBezTo>
                    <a:pt x="6" y="400"/>
                    <a:pt x="0" y="436"/>
                    <a:pt x="22" y="453"/>
                  </a:cubicBezTo>
                  <a:lnTo>
                    <a:pt x="26" y="454"/>
                  </a:lnTo>
                  <a:lnTo>
                    <a:pt x="31" y="458"/>
                  </a:lnTo>
                  <a:lnTo>
                    <a:pt x="88" y="498"/>
                  </a:lnTo>
                  <a:cubicBezTo>
                    <a:pt x="172" y="557"/>
                    <a:pt x="254" y="613"/>
                    <a:pt x="338" y="672"/>
                  </a:cubicBezTo>
                  <a:cubicBezTo>
                    <a:pt x="302" y="774"/>
                    <a:pt x="265" y="875"/>
                    <a:pt x="229" y="977"/>
                  </a:cubicBezTo>
                  <a:lnTo>
                    <a:pt x="209" y="1034"/>
                  </a:lnTo>
                  <a:lnTo>
                    <a:pt x="205" y="1041"/>
                  </a:lnTo>
                  <a:lnTo>
                    <a:pt x="205" y="1046"/>
                  </a:lnTo>
                  <a:cubicBezTo>
                    <a:pt x="200" y="1059"/>
                    <a:pt x="205" y="1076"/>
                    <a:pt x="216" y="1083"/>
                  </a:cubicBezTo>
                  <a:lnTo>
                    <a:pt x="234" y="1090"/>
                  </a:lnTo>
                  <a:lnTo>
                    <a:pt x="254" y="1083"/>
                  </a:lnTo>
                  <a:lnTo>
                    <a:pt x="260" y="1079"/>
                  </a:lnTo>
                  <a:lnTo>
                    <a:pt x="269" y="1074"/>
                  </a:lnTo>
                  <a:lnTo>
                    <a:pt x="317" y="1041"/>
                  </a:lnTo>
                  <a:cubicBezTo>
                    <a:pt x="404" y="981"/>
                    <a:pt x="490" y="922"/>
                    <a:pt x="576" y="862"/>
                  </a:cubicBezTo>
                  <a:lnTo>
                    <a:pt x="834" y="1046"/>
                  </a:lnTo>
                  <a:lnTo>
                    <a:pt x="876" y="1076"/>
                  </a:lnTo>
                  <a:lnTo>
                    <a:pt x="883" y="1079"/>
                  </a:lnTo>
                  <a:lnTo>
                    <a:pt x="887" y="1083"/>
                  </a:lnTo>
                  <a:cubicBezTo>
                    <a:pt x="893" y="1087"/>
                    <a:pt x="899" y="1089"/>
                    <a:pt x="906" y="1089"/>
                  </a:cubicBezTo>
                  <a:cubicBezTo>
                    <a:pt x="926" y="1089"/>
                    <a:pt x="943" y="1070"/>
                    <a:pt x="938" y="1046"/>
                  </a:cubicBezTo>
                  <a:lnTo>
                    <a:pt x="938" y="1043"/>
                  </a:lnTo>
                  <a:lnTo>
                    <a:pt x="936" y="1034"/>
                  </a:lnTo>
                  <a:lnTo>
                    <a:pt x="920" y="982"/>
                  </a:lnTo>
                  <a:cubicBezTo>
                    <a:pt x="892" y="889"/>
                    <a:pt x="863" y="796"/>
                    <a:pt x="834" y="701"/>
                  </a:cubicBezTo>
                  <a:lnTo>
                    <a:pt x="1099" y="509"/>
                  </a:lnTo>
                  <a:lnTo>
                    <a:pt x="1155" y="467"/>
                  </a:lnTo>
                  <a:cubicBezTo>
                    <a:pt x="1163" y="464"/>
                    <a:pt x="1168" y="456"/>
                    <a:pt x="1174" y="449"/>
                  </a:cubicBezTo>
                  <a:cubicBezTo>
                    <a:pt x="1184" y="427"/>
                    <a:pt x="1170" y="400"/>
                    <a:pt x="1144" y="398"/>
                  </a:cubicBezTo>
                  <a:lnTo>
                    <a:pt x="1121" y="398"/>
                  </a:lnTo>
                  <a:lnTo>
                    <a:pt x="1031" y="396"/>
                  </a:lnTo>
                  <a:lnTo>
                    <a:pt x="739" y="390"/>
                  </a:lnTo>
                  <a:cubicBezTo>
                    <a:pt x="709" y="294"/>
                    <a:pt x="678" y="199"/>
                    <a:pt x="649" y="102"/>
                  </a:cubicBezTo>
                  <a:lnTo>
                    <a:pt x="625" y="23"/>
                  </a:lnTo>
                  <a:cubicBezTo>
                    <a:pt x="620" y="8"/>
                    <a:pt x="606" y="0"/>
                    <a:pt x="592" y="0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3161;p59">
              <a:extLst>
                <a:ext uri="{FF2B5EF4-FFF2-40B4-BE49-F238E27FC236}">
                  <a16:creationId xmlns:a16="http://schemas.microsoft.com/office/drawing/2014/main" id="{C3A3A96E-3B00-4D8A-9C7C-48C77E5120C9}"/>
                </a:ext>
              </a:extLst>
            </p:cNvPr>
            <p:cNvSpPr/>
            <p:nvPr/>
          </p:nvSpPr>
          <p:spPr>
            <a:xfrm>
              <a:off x="6487925" y="2694925"/>
              <a:ext cx="267125" cy="204175"/>
            </a:xfrm>
            <a:custGeom>
              <a:avLst/>
              <a:gdLst/>
              <a:ahLst/>
              <a:cxnLst/>
              <a:rect l="l" t="t" r="r" b="b"/>
              <a:pathLst>
                <a:path w="10685" h="8167" extrusionOk="0">
                  <a:moveTo>
                    <a:pt x="2" y="1"/>
                  </a:moveTo>
                  <a:lnTo>
                    <a:pt x="2" y="7728"/>
                  </a:lnTo>
                  <a:cubicBezTo>
                    <a:pt x="0" y="7969"/>
                    <a:pt x="198" y="8167"/>
                    <a:pt x="441" y="8167"/>
                  </a:cubicBezTo>
                  <a:lnTo>
                    <a:pt x="10246" y="8167"/>
                  </a:lnTo>
                  <a:cubicBezTo>
                    <a:pt x="10489" y="8167"/>
                    <a:pt x="10684" y="7969"/>
                    <a:pt x="10684" y="7728"/>
                  </a:cubicBezTo>
                  <a:lnTo>
                    <a:pt x="10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3162;p59">
              <a:extLst>
                <a:ext uri="{FF2B5EF4-FFF2-40B4-BE49-F238E27FC236}">
                  <a16:creationId xmlns:a16="http://schemas.microsoft.com/office/drawing/2014/main" id="{2840FA34-EDC3-41B0-8CC4-8D4CC18470CB}"/>
                </a:ext>
              </a:extLst>
            </p:cNvPr>
            <p:cNvSpPr/>
            <p:nvPr/>
          </p:nvSpPr>
          <p:spPr>
            <a:xfrm>
              <a:off x="6488200" y="2679000"/>
              <a:ext cx="266850" cy="34175"/>
            </a:xfrm>
            <a:custGeom>
              <a:avLst/>
              <a:gdLst/>
              <a:ahLst/>
              <a:cxnLst/>
              <a:rect l="l" t="t" r="r" b="b"/>
              <a:pathLst>
                <a:path w="10674" h="1367" extrusionOk="0">
                  <a:moveTo>
                    <a:pt x="448" y="0"/>
                  </a:moveTo>
                  <a:cubicBezTo>
                    <a:pt x="201" y="0"/>
                    <a:pt x="0" y="201"/>
                    <a:pt x="0" y="448"/>
                  </a:cubicBezTo>
                  <a:lnTo>
                    <a:pt x="0" y="1367"/>
                  </a:lnTo>
                  <a:lnTo>
                    <a:pt x="10673" y="1367"/>
                  </a:lnTo>
                  <a:lnTo>
                    <a:pt x="10673" y="448"/>
                  </a:lnTo>
                  <a:cubicBezTo>
                    <a:pt x="10673" y="201"/>
                    <a:pt x="10474" y="2"/>
                    <a:pt x="10227" y="0"/>
                  </a:cubicBezTo>
                  <a:close/>
                </a:path>
              </a:pathLst>
            </a:custGeom>
            <a:solidFill>
              <a:srgbClr val="584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3163;p59">
              <a:extLst>
                <a:ext uri="{FF2B5EF4-FFF2-40B4-BE49-F238E27FC236}">
                  <a16:creationId xmlns:a16="http://schemas.microsoft.com/office/drawing/2014/main" id="{7EE62EBC-9233-4A8F-8F5F-92594D38AB2E}"/>
                </a:ext>
              </a:extLst>
            </p:cNvPr>
            <p:cNvSpPr/>
            <p:nvPr/>
          </p:nvSpPr>
          <p:spPr>
            <a:xfrm>
              <a:off x="6695075" y="2688500"/>
              <a:ext cx="13975" cy="11950"/>
            </a:xfrm>
            <a:custGeom>
              <a:avLst/>
              <a:gdLst/>
              <a:ahLst/>
              <a:cxnLst/>
              <a:rect l="l" t="t" r="r" b="b"/>
              <a:pathLst>
                <a:path w="559" h="478" extrusionOk="0">
                  <a:moveTo>
                    <a:pt x="319" y="0"/>
                  </a:moveTo>
                  <a:cubicBezTo>
                    <a:pt x="107" y="0"/>
                    <a:pt x="1" y="256"/>
                    <a:pt x="151" y="408"/>
                  </a:cubicBezTo>
                  <a:cubicBezTo>
                    <a:pt x="199" y="456"/>
                    <a:pt x="259" y="478"/>
                    <a:pt x="317" y="478"/>
                  </a:cubicBezTo>
                  <a:cubicBezTo>
                    <a:pt x="440" y="478"/>
                    <a:pt x="558" y="382"/>
                    <a:pt x="558" y="238"/>
                  </a:cubicBezTo>
                  <a:cubicBezTo>
                    <a:pt x="558" y="106"/>
                    <a:pt x="450" y="0"/>
                    <a:pt x="319" y="0"/>
                  </a:cubicBezTo>
                  <a:close/>
                </a:path>
              </a:pathLst>
            </a:custGeom>
            <a:solidFill>
              <a:srgbClr val="FD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3164;p59">
              <a:extLst>
                <a:ext uri="{FF2B5EF4-FFF2-40B4-BE49-F238E27FC236}">
                  <a16:creationId xmlns:a16="http://schemas.microsoft.com/office/drawing/2014/main" id="{0865E826-79AA-40A0-AE59-39B8A0474C61}"/>
                </a:ext>
              </a:extLst>
            </p:cNvPr>
            <p:cNvSpPr/>
            <p:nvPr/>
          </p:nvSpPr>
          <p:spPr>
            <a:xfrm>
              <a:off x="6714400" y="2688500"/>
              <a:ext cx="13975" cy="11950"/>
            </a:xfrm>
            <a:custGeom>
              <a:avLst/>
              <a:gdLst/>
              <a:ahLst/>
              <a:cxnLst/>
              <a:rect l="l" t="t" r="r" b="b"/>
              <a:pathLst>
                <a:path w="559" h="478" extrusionOk="0">
                  <a:moveTo>
                    <a:pt x="319" y="0"/>
                  </a:moveTo>
                  <a:cubicBezTo>
                    <a:pt x="107" y="0"/>
                    <a:pt x="1" y="256"/>
                    <a:pt x="151" y="408"/>
                  </a:cubicBezTo>
                  <a:cubicBezTo>
                    <a:pt x="199" y="456"/>
                    <a:pt x="259" y="478"/>
                    <a:pt x="317" y="478"/>
                  </a:cubicBezTo>
                  <a:cubicBezTo>
                    <a:pt x="440" y="478"/>
                    <a:pt x="558" y="382"/>
                    <a:pt x="558" y="238"/>
                  </a:cubicBezTo>
                  <a:cubicBezTo>
                    <a:pt x="558" y="106"/>
                    <a:pt x="452" y="0"/>
                    <a:pt x="319" y="0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3165;p59">
              <a:extLst>
                <a:ext uri="{FF2B5EF4-FFF2-40B4-BE49-F238E27FC236}">
                  <a16:creationId xmlns:a16="http://schemas.microsoft.com/office/drawing/2014/main" id="{A03BEF30-45B7-4929-B074-1F6B1F156D58}"/>
                </a:ext>
              </a:extLst>
            </p:cNvPr>
            <p:cNvSpPr/>
            <p:nvPr/>
          </p:nvSpPr>
          <p:spPr>
            <a:xfrm>
              <a:off x="6732900" y="2688500"/>
              <a:ext cx="14000" cy="11950"/>
            </a:xfrm>
            <a:custGeom>
              <a:avLst/>
              <a:gdLst/>
              <a:ahLst/>
              <a:cxnLst/>
              <a:rect l="l" t="t" r="r" b="b"/>
              <a:pathLst>
                <a:path w="560" h="478" extrusionOk="0">
                  <a:moveTo>
                    <a:pt x="321" y="0"/>
                  </a:moveTo>
                  <a:cubicBezTo>
                    <a:pt x="109" y="0"/>
                    <a:pt x="1" y="256"/>
                    <a:pt x="153" y="408"/>
                  </a:cubicBezTo>
                  <a:cubicBezTo>
                    <a:pt x="201" y="456"/>
                    <a:pt x="261" y="478"/>
                    <a:pt x="319" y="478"/>
                  </a:cubicBezTo>
                  <a:cubicBezTo>
                    <a:pt x="442" y="478"/>
                    <a:pt x="560" y="382"/>
                    <a:pt x="560" y="238"/>
                  </a:cubicBezTo>
                  <a:cubicBezTo>
                    <a:pt x="560" y="106"/>
                    <a:pt x="452" y="0"/>
                    <a:pt x="321" y="0"/>
                  </a:cubicBez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3166;p59">
              <a:extLst>
                <a:ext uri="{FF2B5EF4-FFF2-40B4-BE49-F238E27FC236}">
                  <a16:creationId xmlns:a16="http://schemas.microsoft.com/office/drawing/2014/main" id="{95059849-71BD-4DD1-B786-00F79063180A}"/>
                </a:ext>
              </a:extLst>
            </p:cNvPr>
            <p:cNvSpPr/>
            <p:nvPr/>
          </p:nvSpPr>
          <p:spPr>
            <a:xfrm>
              <a:off x="6658075" y="2738100"/>
              <a:ext cx="14550" cy="14500"/>
            </a:xfrm>
            <a:custGeom>
              <a:avLst/>
              <a:gdLst/>
              <a:ahLst/>
              <a:cxnLst/>
              <a:rect l="l" t="t" r="r" b="b"/>
              <a:pathLst>
                <a:path w="582" h="580" extrusionOk="0">
                  <a:moveTo>
                    <a:pt x="1" y="1"/>
                  </a:moveTo>
                  <a:lnTo>
                    <a:pt x="1" y="580"/>
                  </a:lnTo>
                  <a:lnTo>
                    <a:pt x="582" y="580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FD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3167;p59">
              <a:extLst>
                <a:ext uri="{FF2B5EF4-FFF2-40B4-BE49-F238E27FC236}">
                  <a16:creationId xmlns:a16="http://schemas.microsoft.com/office/drawing/2014/main" id="{F63699C9-BFDC-46CB-AA6F-7A0D865EB9E3}"/>
                </a:ext>
              </a:extLst>
            </p:cNvPr>
            <p:cNvSpPr/>
            <p:nvPr/>
          </p:nvSpPr>
          <p:spPr>
            <a:xfrm>
              <a:off x="6658075" y="2763900"/>
              <a:ext cx="14550" cy="14550"/>
            </a:xfrm>
            <a:custGeom>
              <a:avLst/>
              <a:gdLst/>
              <a:ahLst/>
              <a:cxnLst/>
              <a:rect l="l" t="t" r="r" b="b"/>
              <a:pathLst>
                <a:path w="582" h="582" extrusionOk="0">
                  <a:moveTo>
                    <a:pt x="1" y="1"/>
                  </a:moveTo>
                  <a:lnTo>
                    <a:pt x="1" y="582"/>
                  </a:lnTo>
                  <a:lnTo>
                    <a:pt x="582" y="582"/>
                  </a:lnTo>
                  <a:lnTo>
                    <a:pt x="582" y="1"/>
                  </a:lnTo>
                  <a:close/>
                </a:path>
              </a:pathLst>
            </a:custGeom>
            <a:solidFill>
              <a:srgbClr val="584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3168;p59">
              <a:extLst>
                <a:ext uri="{FF2B5EF4-FFF2-40B4-BE49-F238E27FC236}">
                  <a16:creationId xmlns:a16="http://schemas.microsoft.com/office/drawing/2014/main" id="{34A940E9-8822-409D-9EB0-93951919E705}"/>
                </a:ext>
              </a:extLst>
            </p:cNvPr>
            <p:cNvSpPr/>
            <p:nvPr/>
          </p:nvSpPr>
          <p:spPr>
            <a:xfrm>
              <a:off x="6682200" y="2767100"/>
              <a:ext cx="57175" cy="8200"/>
            </a:xfrm>
            <a:custGeom>
              <a:avLst/>
              <a:gdLst/>
              <a:ahLst/>
              <a:cxnLst/>
              <a:rect l="l" t="t" r="r" b="b"/>
              <a:pathLst>
                <a:path w="2287" h="328" extrusionOk="0">
                  <a:moveTo>
                    <a:pt x="181" y="1"/>
                  </a:moveTo>
                  <a:cubicBezTo>
                    <a:pt x="81" y="1"/>
                    <a:pt x="1" y="74"/>
                    <a:pt x="1" y="163"/>
                  </a:cubicBezTo>
                  <a:cubicBezTo>
                    <a:pt x="1" y="255"/>
                    <a:pt x="81" y="328"/>
                    <a:pt x="181" y="328"/>
                  </a:cubicBezTo>
                  <a:lnTo>
                    <a:pt x="2107" y="328"/>
                  </a:lnTo>
                  <a:cubicBezTo>
                    <a:pt x="2206" y="328"/>
                    <a:pt x="2286" y="255"/>
                    <a:pt x="2286" y="163"/>
                  </a:cubicBezTo>
                  <a:cubicBezTo>
                    <a:pt x="2286" y="74"/>
                    <a:pt x="2206" y="1"/>
                    <a:pt x="2107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3169;p59">
              <a:extLst>
                <a:ext uri="{FF2B5EF4-FFF2-40B4-BE49-F238E27FC236}">
                  <a16:creationId xmlns:a16="http://schemas.microsoft.com/office/drawing/2014/main" id="{883EED72-AA75-47A8-A63E-40901ECA73CC}"/>
                </a:ext>
              </a:extLst>
            </p:cNvPr>
            <p:cNvSpPr/>
            <p:nvPr/>
          </p:nvSpPr>
          <p:spPr>
            <a:xfrm>
              <a:off x="6682200" y="2741250"/>
              <a:ext cx="57175" cy="8200"/>
            </a:xfrm>
            <a:custGeom>
              <a:avLst/>
              <a:gdLst/>
              <a:ahLst/>
              <a:cxnLst/>
              <a:rect l="l" t="t" r="r" b="b"/>
              <a:pathLst>
                <a:path w="2287" h="328" extrusionOk="0">
                  <a:moveTo>
                    <a:pt x="181" y="1"/>
                  </a:moveTo>
                  <a:cubicBezTo>
                    <a:pt x="81" y="1"/>
                    <a:pt x="1" y="74"/>
                    <a:pt x="1" y="163"/>
                  </a:cubicBezTo>
                  <a:cubicBezTo>
                    <a:pt x="1" y="255"/>
                    <a:pt x="81" y="328"/>
                    <a:pt x="181" y="328"/>
                  </a:cubicBezTo>
                  <a:lnTo>
                    <a:pt x="2107" y="328"/>
                  </a:lnTo>
                  <a:cubicBezTo>
                    <a:pt x="2206" y="328"/>
                    <a:pt x="2286" y="255"/>
                    <a:pt x="2286" y="163"/>
                  </a:cubicBezTo>
                  <a:cubicBezTo>
                    <a:pt x="2286" y="74"/>
                    <a:pt x="2206" y="1"/>
                    <a:pt x="2107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3170;p59">
              <a:extLst>
                <a:ext uri="{FF2B5EF4-FFF2-40B4-BE49-F238E27FC236}">
                  <a16:creationId xmlns:a16="http://schemas.microsoft.com/office/drawing/2014/main" id="{89C9EA6A-5D75-4D58-975B-B147540C5F46}"/>
                </a:ext>
              </a:extLst>
            </p:cNvPr>
            <p:cNvSpPr/>
            <p:nvPr/>
          </p:nvSpPr>
          <p:spPr>
            <a:xfrm>
              <a:off x="6658300" y="2847325"/>
              <a:ext cx="80800" cy="8150"/>
            </a:xfrm>
            <a:custGeom>
              <a:avLst/>
              <a:gdLst/>
              <a:ahLst/>
              <a:cxnLst/>
              <a:rect l="l" t="t" r="r" b="b"/>
              <a:pathLst>
                <a:path w="3232" h="326" extrusionOk="0">
                  <a:moveTo>
                    <a:pt x="3070" y="0"/>
                  </a:moveTo>
                  <a:cubicBezTo>
                    <a:pt x="3068" y="0"/>
                    <a:pt x="3066" y="0"/>
                    <a:pt x="3063" y="0"/>
                  </a:cubicBezTo>
                  <a:lnTo>
                    <a:pt x="164" y="0"/>
                  </a:lnTo>
                  <a:cubicBezTo>
                    <a:pt x="74" y="0"/>
                    <a:pt x="1" y="74"/>
                    <a:pt x="1" y="163"/>
                  </a:cubicBezTo>
                  <a:cubicBezTo>
                    <a:pt x="1" y="253"/>
                    <a:pt x="74" y="326"/>
                    <a:pt x="164" y="326"/>
                  </a:cubicBezTo>
                  <a:lnTo>
                    <a:pt x="3063" y="326"/>
                  </a:lnTo>
                  <a:cubicBezTo>
                    <a:pt x="3066" y="326"/>
                    <a:pt x="3068" y="326"/>
                    <a:pt x="3070" y="326"/>
                  </a:cubicBezTo>
                  <a:cubicBezTo>
                    <a:pt x="3158" y="326"/>
                    <a:pt x="3232" y="254"/>
                    <a:pt x="3232" y="163"/>
                  </a:cubicBezTo>
                  <a:cubicBezTo>
                    <a:pt x="3232" y="72"/>
                    <a:pt x="3158" y="0"/>
                    <a:pt x="3070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3171;p59">
              <a:extLst>
                <a:ext uri="{FF2B5EF4-FFF2-40B4-BE49-F238E27FC236}">
                  <a16:creationId xmlns:a16="http://schemas.microsoft.com/office/drawing/2014/main" id="{3403D541-3D71-469F-9A8E-496E3D0EB152}"/>
                </a:ext>
              </a:extLst>
            </p:cNvPr>
            <p:cNvSpPr/>
            <p:nvPr/>
          </p:nvSpPr>
          <p:spPr>
            <a:xfrm>
              <a:off x="6658225" y="2830925"/>
              <a:ext cx="80825" cy="8200"/>
            </a:xfrm>
            <a:custGeom>
              <a:avLst/>
              <a:gdLst/>
              <a:ahLst/>
              <a:cxnLst/>
              <a:rect l="l" t="t" r="r" b="b"/>
              <a:pathLst>
                <a:path w="3233" h="328" extrusionOk="0">
                  <a:moveTo>
                    <a:pt x="3069" y="0"/>
                  </a:moveTo>
                  <a:cubicBezTo>
                    <a:pt x="3067" y="0"/>
                    <a:pt x="3065" y="0"/>
                    <a:pt x="3063" y="0"/>
                  </a:cubicBezTo>
                  <a:lnTo>
                    <a:pt x="163" y="0"/>
                  </a:lnTo>
                  <a:cubicBezTo>
                    <a:pt x="73" y="0"/>
                    <a:pt x="0" y="74"/>
                    <a:pt x="0" y="163"/>
                  </a:cubicBezTo>
                  <a:cubicBezTo>
                    <a:pt x="0" y="253"/>
                    <a:pt x="73" y="328"/>
                    <a:pt x="163" y="328"/>
                  </a:cubicBezTo>
                  <a:lnTo>
                    <a:pt x="3063" y="328"/>
                  </a:lnTo>
                  <a:cubicBezTo>
                    <a:pt x="3064" y="328"/>
                    <a:pt x="3065" y="328"/>
                    <a:pt x="3066" y="328"/>
                  </a:cubicBezTo>
                  <a:cubicBezTo>
                    <a:pt x="3158" y="328"/>
                    <a:pt x="3233" y="255"/>
                    <a:pt x="3233" y="163"/>
                  </a:cubicBezTo>
                  <a:cubicBezTo>
                    <a:pt x="3233" y="72"/>
                    <a:pt x="3160" y="0"/>
                    <a:pt x="3069" y="0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3172;p59">
              <a:extLst>
                <a:ext uri="{FF2B5EF4-FFF2-40B4-BE49-F238E27FC236}">
                  <a16:creationId xmlns:a16="http://schemas.microsoft.com/office/drawing/2014/main" id="{7CBEB237-E6FF-430C-9DD2-86E94E267087}"/>
                </a:ext>
              </a:extLst>
            </p:cNvPr>
            <p:cNvSpPr/>
            <p:nvPr/>
          </p:nvSpPr>
          <p:spPr>
            <a:xfrm>
              <a:off x="6658125" y="2814475"/>
              <a:ext cx="80700" cy="8150"/>
            </a:xfrm>
            <a:custGeom>
              <a:avLst/>
              <a:gdLst/>
              <a:ahLst/>
              <a:cxnLst/>
              <a:rect l="l" t="t" r="r" b="b"/>
              <a:pathLst>
                <a:path w="3228" h="326" extrusionOk="0">
                  <a:moveTo>
                    <a:pt x="165" y="1"/>
                  </a:moveTo>
                  <a:cubicBezTo>
                    <a:pt x="74" y="1"/>
                    <a:pt x="1" y="74"/>
                    <a:pt x="1" y="163"/>
                  </a:cubicBezTo>
                  <a:cubicBezTo>
                    <a:pt x="1" y="255"/>
                    <a:pt x="74" y="326"/>
                    <a:pt x="165" y="326"/>
                  </a:cubicBezTo>
                  <a:lnTo>
                    <a:pt x="3063" y="326"/>
                  </a:lnTo>
                  <a:cubicBezTo>
                    <a:pt x="3154" y="326"/>
                    <a:pt x="3228" y="255"/>
                    <a:pt x="3228" y="163"/>
                  </a:cubicBezTo>
                  <a:cubicBezTo>
                    <a:pt x="3228" y="74"/>
                    <a:pt x="3154" y="1"/>
                    <a:pt x="3063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3173;p59">
              <a:extLst>
                <a:ext uri="{FF2B5EF4-FFF2-40B4-BE49-F238E27FC236}">
                  <a16:creationId xmlns:a16="http://schemas.microsoft.com/office/drawing/2014/main" id="{302D6E1A-E347-467B-9D0F-BE41033045C1}"/>
                </a:ext>
              </a:extLst>
            </p:cNvPr>
            <p:cNvSpPr/>
            <p:nvPr/>
          </p:nvSpPr>
          <p:spPr>
            <a:xfrm>
              <a:off x="6658075" y="2798025"/>
              <a:ext cx="80525" cy="8200"/>
            </a:xfrm>
            <a:custGeom>
              <a:avLst/>
              <a:gdLst/>
              <a:ahLst/>
              <a:cxnLst/>
              <a:rect l="l" t="t" r="r" b="b"/>
              <a:pathLst>
                <a:path w="3221" h="328" extrusionOk="0">
                  <a:moveTo>
                    <a:pt x="163" y="1"/>
                  </a:moveTo>
                  <a:cubicBezTo>
                    <a:pt x="74" y="1"/>
                    <a:pt x="1" y="74"/>
                    <a:pt x="1" y="165"/>
                  </a:cubicBezTo>
                  <a:cubicBezTo>
                    <a:pt x="1" y="255"/>
                    <a:pt x="74" y="328"/>
                    <a:pt x="163" y="328"/>
                  </a:cubicBezTo>
                  <a:lnTo>
                    <a:pt x="3063" y="328"/>
                  </a:lnTo>
                  <a:cubicBezTo>
                    <a:pt x="3151" y="324"/>
                    <a:pt x="3220" y="253"/>
                    <a:pt x="3220" y="165"/>
                  </a:cubicBezTo>
                  <a:cubicBezTo>
                    <a:pt x="3220" y="78"/>
                    <a:pt x="3151" y="5"/>
                    <a:pt x="3063" y="1"/>
                  </a:cubicBezTo>
                  <a:close/>
                </a:path>
              </a:pathLst>
            </a:custGeom>
            <a:solidFill>
              <a:srgbClr val="D8D6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3174;p59">
              <a:extLst>
                <a:ext uri="{FF2B5EF4-FFF2-40B4-BE49-F238E27FC236}">
                  <a16:creationId xmlns:a16="http://schemas.microsoft.com/office/drawing/2014/main" id="{455C35BE-A280-414B-8255-80C3D68815AC}"/>
                </a:ext>
              </a:extLst>
            </p:cNvPr>
            <p:cNvSpPr/>
            <p:nvPr/>
          </p:nvSpPr>
          <p:spPr>
            <a:xfrm>
              <a:off x="6510450" y="2747425"/>
              <a:ext cx="117100" cy="108075"/>
            </a:xfrm>
            <a:custGeom>
              <a:avLst/>
              <a:gdLst/>
              <a:ahLst/>
              <a:cxnLst/>
              <a:rect l="l" t="t" r="r" b="b"/>
              <a:pathLst>
                <a:path w="4684" h="4323" extrusionOk="0">
                  <a:moveTo>
                    <a:pt x="2522" y="0"/>
                  </a:moveTo>
                  <a:cubicBezTo>
                    <a:pt x="2487" y="0"/>
                    <a:pt x="2452" y="0"/>
                    <a:pt x="2419" y="2"/>
                  </a:cubicBezTo>
                  <a:lnTo>
                    <a:pt x="2522" y="2162"/>
                  </a:lnTo>
                  <a:lnTo>
                    <a:pt x="528" y="1327"/>
                  </a:lnTo>
                  <a:lnTo>
                    <a:pt x="528" y="1327"/>
                  </a:lnTo>
                  <a:cubicBezTo>
                    <a:pt x="0" y="2584"/>
                    <a:pt x="757" y="4011"/>
                    <a:pt x="2096" y="4280"/>
                  </a:cubicBezTo>
                  <a:cubicBezTo>
                    <a:pt x="2241" y="4309"/>
                    <a:pt x="2385" y="4323"/>
                    <a:pt x="2526" y="4323"/>
                  </a:cubicBezTo>
                  <a:cubicBezTo>
                    <a:pt x="3689" y="4323"/>
                    <a:pt x="4682" y="3377"/>
                    <a:pt x="4683" y="2162"/>
                  </a:cubicBezTo>
                  <a:cubicBezTo>
                    <a:pt x="4683" y="967"/>
                    <a:pt x="3715" y="0"/>
                    <a:pt x="2522" y="0"/>
                  </a:cubicBezTo>
                  <a:close/>
                </a:path>
              </a:pathLst>
            </a:custGeom>
            <a:solidFill>
              <a:srgbClr val="584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3175;p59">
              <a:extLst>
                <a:ext uri="{FF2B5EF4-FFF2-40B4-BE49-F238E27FC236}">
                  <a16:creationId xmlns:a16="http://schemas.microsoft.com/office/drawing/2014/main" id="{BA2DC004-2834-4CA9-B317-71E5B15FA7C6}"/>
                </a:ext>
              </a:extLst>
            </p:cNvPr>
            <p:cNvSpPr/>
            <p:nvPr/>
          </p:nvSpPr>
          <p:spPr>
            <a:xfrm>
              <a:off x="6518750" y="2738975"/>
              <a:ext cx="49875" cy="53975"/>
            </a:xfrm>
            <a:custGeom>
              <a:avLst/>
              <a:gdLst/>
              <a:ahLst/>
              <a:cxnLst/>
              <a:rect l="l" t="t" r="r" b="b"/>
              <a:pathLst>
                <a:path w="1995" h="2159" extrusionOk="0">
                  <a:moveTo>
                    <a:pt x="1892" y="0"/>
                  </a:moveTo>
                  <a:cubicBezTo>
                    <a:pt x="1059" y="39"/>
                    <a:pt x="322" y="554"/>
                    <a:pt x="1" y="1323"/>
                  </a:cubicBezTo>
                  <a:lnTo>
                    <a:pt x="1994" y="2158"/>
                  </a:lnTo>
                  <a:lnTo>
                    <a:pt x="1994" y="2158"/>
                  </a:lnTo>
                  <a:lnTo>
                    <a:pt x="1892" y="0"/>
                  </a:lnTo>
                  <a:close/>
                </a:path>
              </a:pathLst>
            </a:custGeom>
            <a:solidFill>
              <a:srgbClr val="FDE5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3176;p59">
              <a:extLst>
                <a:ext uri="{FF2B5EF4-FFF2-40B4-BE49-F238E27FC236}">
                  <a16:creationId xmlns:a16="http://schemas.microsoft.com/office/drawing/2014/main" id="{D433D52A-FA25-44E3-9A98-8162D197AA86}"/>
                </a:ext>
              </a:extLst>
            </p:cNvPr>
            <p:cNvSpPr/>
            <p:nvPr/>
          </p:nvSpPr>
          <p:spPr>
            <a:xfrm>
              <a:off x="7185025" y="3192850"/>
              <a:ext cx="61100" cy="93275"/>
            </a:xfrm>
            <a:custGeom>
              <a:avLst/>
              <a:gdLst/>
              <a:ahLst/>
              <a:cxnLst/>
              <a:rect l="l" t="t" r="r" b="b"/>
              <a:pathLst>
                <a:path w="2444" h="3731" extrusionOk="0">
                  <a:moveTo>
                    <a:pt x="0" y="1"/>
                  </a:moveTo>
                  <a:lnTo>
                    <a:pt x="50" y="563"/>
                  </a:lnTo>
                  <a:lnTo>
                    <a:pt x="83" y="940"/>
                  </a:lnTo>
                  <a:lnTo>
                    <a:pt x="86" y="982"/>
                  </a:lnTo>
                  <a:lnTo>
                    <a:pt x="137" y="1570"/>
                  </a:lnTo>
                  <a:lnTo>
                    <a:pt x="170" y="1949"/>
                  </a:lnTo>
                  <a:lnTo>
                    <a:pt x="172" y="1958"/>
                  </a:lnTo>
                  <a:lnTo>
                    <a:pt x="225" y="2577"/>
                  </a:lnTo>
                  <a:lnTo>
                    <a:pt x="258" y="2955"/>
                  </a:lnTo>
                  <a:lnTo>
                    <a:pt x="313" y="3582"/>
                  </a:lnTo>
                  <a:lnTo>
                    <a:pt x="326" y="3730"/>
                  </a:lnTo>
                  <a:lnTo>
                    <a:pt x="2118" y="3730"/>
                  </a:lnTo>
                  <a:lnTo>
                    <a:pt x="2173" y="3085"/>
                  </a:lnTo>
                  <a:lnTo>
                    <a:pt x="2219" y="2566"/>
                  </a:lnTo>
                  <a:lnTo>
                    <a:pt x="2270" y="1981"/>
                  </a:lnTo>
                  <a:lnTo>
                    <a:pt x="2272" y="1958"/>
                  </a:lnTo>
                  <a:lnTo>
                    <a:pt x="2315" y="1450"/>
                  </a:lnTo>
                  <a:lnTo>
                    <a:pt x="2357" y="982"/>
                  </a:lnTo>
                  <a:lnTo>
                    <a:pt x="2367" y="876"/>
                  </a:lnTo>
                  <a:lnTo>
                    <a:pt x="2414" y="326"/>
                  </a:lnTo>
                  <a:lnTo>
                    <a:pt x="2443" y="1"/>
                  </a:ln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3177;p59">
              <a:extLst>
                <a:ext uri="{FF2B5EF4-FFF2-40B4-BE49-F238E27FC236}">
                  <a16:creationId xmlns:a16="http://schemas.microsoft.com/office/drawing/2014/main" id="{5932C272-499A-4F0D-B94A-F9F134CE35CD}"/>
                </a:ext>
              </a:extLst>
            </p:cNvPr>
            <p:cNvSpPr/>
            <p:nvPr/>
          </p:nvSpPr>
          <p:spPr>
            <a:xfrm>
              <a:off x="7187175" y="3217375"/>
              <a:ext cx="56800" cy="24425"/>
            </a:xfrm>
            <a:custGeom>
              <a:avLst/>
              <a:gdLst/>
              <a:ahLst/>
              <a:cxnLst/>
              <a:rect l="l" t="t" r="r" b="b"/>
              <a:pathLst>
                <a:path w="2272" h="977" extrusionOk="0">
                  <a:moveTo>
                    <a:pt x="0" y="1"/>
                  </a:moveTo>
                  <a:lnTo>
                    <a:pt x="51" y="589"/>
                  </a:lnTo>
                  <a:lnTo>
                    <a:pt x="84" y="968"/>
                  </a:lnTo>
                  <a:lnTo>
                    <a:pt x="86" y="977"/>
                  </a:lnTo>
                  <a:lnTo>
                    <a:pt x="2186" y="977"/>
                  </a:lnTo>
                  <a:lnTo>
                    <a:pt x="2229" y="469"/>
                  </a:lnTo>
                  <a:lnTo>
                    <a:pt x="2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3178;p59">
              <a:extLst>
                <a:ext uri="{FF2B5EF4-FFF2-40B4-BE49-F238E27FC236}">
                  <a16:creationId xmlns:a16="http://schemas.microsoft.com/office/drawing/2014/main" id="{81547662-4690-4605-998C-0D12FD6A5C1E}"/>
                </a:ext>
              </a:extLst>
            </p:cNvPr>
            <p:cNvSpPr/>
            <p:nvPr/>
          </p:nvSpPr>
          <p:spPr>
            <a:xfrm>
              <a:off x="7181875" y="3180925"/>
              <a:ext cx="67350" cy="11950"/>
            </a:xfrm>
            <a:custGeom>
              <a:avLst/>
              <a:gdLst/>
              <a:ahLst/>
              <a:cxnLst/>
              <a:rect l="l" t="t" r="r" b="b"/>
              <a:pathLst>
                <a:path w="2694" h="478" extrusionOk="0">
                  <a:moveTo>
                    <a:pt x="0" y="1"/>
                  </a:moveTo>
                  <a:lnTo>
                    <a:pt x="0" y="478"/>
                  </a:lnTo>
                  <a:lnTo>
                    <a:pt x="2694" y="478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A62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3179;p59">
              <a:extLst>
                <a:ext uri="{FF2B5EF4-FFF2-40B4-BE49-F238E27FC236}">
                  <a16:creationId xmlns:a16="http://schemas.microsoft.com/office/drawing/2014/main" id="{CCFE19E3-6A22-4181-9F1B-02837B2A2837}"/>
                </a:ext>
              </a:extLst>
            </p:cNvPr>
            <p:cNvSpPr/>
            <p:nvPr/>
          </p:nvSpPr>
          <p:spPr>
            <a:xfrm>
              <a:off x="7186950" y="3170800"/>
              <a:ext cx="57200" cy="10150"/>
            </a:xfrm>
            <a:custGeom>
              <a:avLst/>
              <a:gdLst/>
              <a:ahLst/>
              <a:cxnLst/>
              <a:rect l="l" t="t" r="r" b="b"/>
              <a:pathLst>
                <a:path w="2288" h="406" extrusionOk="0">
                  <a:moveTo>
                    <a:pt x="144" y="0"/>
                  </a:moveTo>
                  <a:cubicBezTo>
                    <a:pt x="66" y="0"/>
                    <a:pt x="0" y="64"/>
                    <a:pt x="2" y="144"/>
                  </a:cubicBezTo>
                  <a:lnTo>
                    <a:pt x="2" y="406"/>
                  </a:lnTo>
                  <a:lnTo>
                    <a:pt x="2288" y="406"/>
                  </a:lnTo>
                  <a:lnTo>
                    <a:pt x="2288" y="144"/>
                  </a:lnTo>
                  <a:cubicBezTo>
                    <a:pt x="2288" y="64"/>
                    <a:pt x="2224" y="0"/>
                    <a:pt x="2145" y="0"/>
                  </a:cubicBez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3180;p59">
              <a:extLst>
                <a:ext uri="{FF2B5EF4-FFF2-40B4-BE49-F238E27FC236}">
                  <a16:creationId xmlns:a16="http://schemas.microsoft.com/office/drawing/2014/main" id="{1AFFF95B-D09A-47D8-8C90-42AF225F5432}"/>
                </a:ext>
              </a:extLst>
            </p:cNvPr>
            <p:cNvSpPr/>
            <p:nvPr/>
          </p:nvSpPr>
          <p:spPr>
            <a:xfrm>
              <a:off x="7254950" y="3068850"/>
              <a:ext cx="68100" cy="137500"/>
            </a:xfrm>
            <a:custGeom>
              <a:avLst/>
              <a:gdLst/>
              <a:ahLst/>
              <a:cxnLst/>
              <a:rect l="l" t="t" r="r" b="b"/>
              <a:pathLst>
                <a:path w="2724" h="5500" extrusionOk="0">
                  <a:moveTo>
                    <a:pt x="1019" y="1"/>
                  </a:moveTo>
                  <a:cubicBezTo>
                    <a:pt x="863" y="1"/>
                    <a:pt x="715" y="70"/>
                    <a:pt x="584" y="219"/>
                  </a:cubicBezTo>
                  <a:cubicBezTo>
                    <a:pt x="1" y="884"/>
                    <a:pt x="730" y="2181"/>
                    <a:pt x="1282" y="3121"/>
                  </a:cubicBezTo>
                  <a:cubicBezTo>
                    <a:pt x="1832" y="4058"/>
                    <a:pt x="1801" y="5421"/>
                    <a:pt x="1801" y="5421"/>
                  </a:cubicBezTo>
                  <a:cubicBezTo>
                    <a:pt x="1863" y="5452"/>
                    <a:pt x="1930" y="5474"/>
                    <a:pt x="2000" y="5489"/>
                  </a:cubicBezTo>
                  <a:cubicBezTo>
                    <a:pt x="2035" y="5496"/>
                    <a:pt x="2071" y="5499"/>
                    <a:pt x="2107" y="5499"/>
                  </a:cubicBezTo>
                  <a:cubicBezTo>
                    <a:pt x="2120" y="5499"/>
                    <a:pt x="2132" y="5499"/>
                    <a:pt x="2144" y="5498"/>
                  </a:cubicBezTo>
                  <a:cubicBezTo>
                    <a:pt x="2281" y="5487"/>
                    <a:pt x="2351" y="5421"/>
                    <a:pt x="2351" y="5421"/>
                  </a:cubicBezTo>
                  <a:cubicBezTo>
                    <a:pt x="2351" y="5421"/>
                    <a:pt x="2723" y="3590"/>
                    <a:pt x="2415" y="2035"/>
                  </a:cubicBezTo>
                  <a:cubicBezTo>
                    <a:pt x="2177" y="828"/>
                    <a:pt x="1557" y="1"/>
                    <a:pt x="1019" y="1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3181;p59">
              <a:extLst>
                <a:ext uri="{FF2B5EF4-FFF2-40B4-BE49-F238E27FC236}">
                  <a16:creationId xmlns:a16="http://schemas.microsoft.com/office/drawing/2014/main" id="{ABC39BCE-1F81-48B9-8458-6EC9739FEF04}"/>
                </a:ext>
              </a:extLst>
            </p:cNvPr>
            <p:cNvSpPr/>
            <p:nvPr/>
          </p:nvSpPr>
          <p:spPr>
            <a:xfrm>
              <a:off x="7280750" y="3095600"/>
              <a:ext cx="32350" cy="110750"/>
            </a:xfrm>
            <a:custGeom>
              <a:avLst/>
              <a:gdLst/>
              <a:ahLst/>
              <a:cxnLst/>
              <a:rect l="l" t="t" r="r" b="b"/>
              <a:pathLst>
                <a:path w="1294" h="4430" extrusionOk="0">
                  <a:moveTo>
                    <a:pt x="98" y="0"/>
                  </a:moveTo>
                  <a:cubicBezTo>
                    <a:pt x="49" y="0"/>
                    <a:pt x="0" y="54"/>
                    <a:pt x="34" y="112"/>
                  </a:cubicBezTo>
                  <a:cubicBezTo>
                    <a:pt x="45" y="130"/>
                    <a:pt x="1143" y="1999"/>
                    <a:pt x="966" y="4419"/>
                  </a:cubicBezTo>
                  <a:cubicBezTo>
                    <a:pt x="1001" y="4426"/>
                    <a:pt x="1038" y="4429"/>
                    <a:pt x="1074" y="4429"/>
                  </a:cubicBezTo>
                  <a:cubicBezTo>
                    <a:pt x="1087" y="4429"/>
                    <a:pt x="1100" y="4429"/>
                    <a:pt x="1112" y="4428"/>
                  </a:cubicBezTo>
                  <a:cubicBezTo>
                    <a:pt x="1293" y="1961"/>
                    <a:pt x="171" y="55"/>
                    <a:pt x="158" y="37"/>
                  </a:cubicBezTo>
                  <a:cubicBezTo>
                    <a:pt x="143" y="11"/>
                    <a:pt x="121" y="0"/>
                    <a:pt x="98" y="0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3182;p59">
              <a:extLst>
                <a:ext uri="{FF2B5EF4-FFF2-40B4-BE49-F238E27FC236}">
                  <a16:creationId xmlns:a16="http://schemas.microsoft.com/office/drawing/2014/main" id="{E35FD814-6974-44E3-8E39-EA895BE40E24}"/>
                </a:ext>
              </a:extLst>
            </p:cNvPr>
            <p:cNvSpPr/>
            <p:nvPr/>
          </p:nvSpPr>
          <p:spPr>
            <a:xfrm>
              <a:off x="7315125" y="3090450"/>
              <a:ext cx="81650" cy="123125"/>
            </a:xfrm>
            <a:custGeom>
              <a:avLst/>
              <a:gdLst/>
              <a:ahLst/>
              <a:cxnLst/>
              <a:rect l="l" t="t" r="r" b="b"/>
              <a:pathLst>
                <a:path w="3266" h="4925" extrusionOk="0">
                  <a:moveTo>
                    <a:pt x="1976" y="0"/>
                  </a:moveTo>
                  <a:cubicBezTo>
                    <a:pt x="709" y="0"/>
                    <a:pt x="0" y="3908"/>
                    <a:pt x="114" y="4833"/>
                  </a:cubicBezTo>
                  <a:lnTo>
                    <a:pt x="320" y="4870"/>
                  </a:lnTo>
                  <a:lnTo>
                    <a:pt x="463" y="4895"/>
                  </a:lnTo>
                  <a:lnTo>
                    <a:pt x="633" y="4924"/>
                  </a:lnTo>
                  <a:cubicBezTo>
                    <a:pt x="633" y="4924"/>
                    <a:pt x="543" y="4442"/>
                    <a:pt x="1833" y="2359"/>
                  </a:cubicBezTo>
                  <a:cubicBezTo>
                    <a:pt x="2272" y="1648"/>
                    <a:pt x="3266" y="0"/>
                    <a:pt x="1976" y="0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3183;p59">
              <a:extLst>
                <a:ext uri="{FF2B5EF4-FFF2-40B4-BE49-F238E27FC236}">
                  <a16:creationId xmlns:a16="http://schemas.microsoft.com/office/drawing/2014/main" id="{BBD8DBD6-AA92-47F5-B115-7F7C2BFA6178}"/>
                </a:ext>
              </a:extLst>
            </p:cNvPr>
            <p:cNvSpPr/>
            <p:nvPr/>
          </p:nvSpPr>
          <p:spPr>
            <a:xfrm>
              <a:off x="7323125" y="3116650"/>
              <a:ext cx="37425" cy="96200"/>
            </a:xfrm>
            <a:custGeom>
              <a:avLst/>
              <a:gdLst/>
              <a:ahLst/>
              <a:cxnLst/>
              <a:rect l="l" t="t" r="r" b="b"/>
              <a:pathLst>
                <a:path w="1497" h="3848" extrusionOk="0">
                  <a:moveTo>
                    <a:pt x="1399" y="1"/>
                  </a:moveTo>
                  <a:cubicBezTo>
                    <a:pt x="1376" y="1"/>
                    <a:pt x="1353" y="12"/>
                    <a:pt x="1338" y="39"/>
                  </a:cubicBezTo>
                  <a:cubicBezTo>
                    <a:pt x="1325" y="59"/>
                    <a:pt x="234" y="2004"/>
                    <a:pt x="0" y="3822"/>
                  </a:cubicBezTo>
                  <a:lnTo>
                    <a:pt x="143" y="3847"/>
                  </a:lnTo>
                  <a:cubicBezTo>
                    <a:pt x="373" y="2056"/>
                    <a:pt x="1453" y="131"/>
                    <a:pt x="1464" y="110"/>
                  </a:cubicBezTo>
                  <a:cubicBezTo>
                    <a:pt x="1496" y="53"/>
                    <a:pt x="1448" y="1"/>
                    <a:pt x="1399" y="1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3184;p59">
              <a:extLst>
                <a:ext uri="{FF2B5EF4-FFF2-40B4-BE49-F238E27FC236}">
                  <a16:creationId xmlns:a16="http://schemas.microsoft.com/office/drawing/2014/main" id="{7B1F7EB4-EF56-4B86-80B4-2856472EEBE9}"/>
                </a:ext>
              </a:extLst>
            </p:cNvPr>
            <p:cNvSpPr/>
            <p:nvPr/>
          </p:nvSpPr>
          <p:spPr>
            <a:xfrm>
              <a:off x="7290100" y="3211550"/>
              <a:ext cx="150" cy="25"/>
            </a:xfrm>
            <a:custGeom>
              <a:avLst/>
              <a:gdLst/>
              <a:ahLst/>
              <a:cxnLst/>
              <a:rect l="l" t="t" r="r" b="b"/>
              <a:pathLst>
                <a:path w="6" h="1" extrusionOk="0">
                  <a:moveTo>
                    <a:pt x="0" y="0"/>
                  </a:moveTo>
                  <a:lnTo>
                    <a:pt x="6" y="0"/>
                  </a:ln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3185;p59">
              <a:extLst>
                <a:ext uri="{FF2B5EF4-FFF2-40B4-BE49-F238E27FC236}">
                  <a16:creationId xmlns:a16="http://schemas.microsoft.com/office/drawing/2014/main" id="{343BD648-1C1D-476F-901B-9BB51F983C2E}"/>
                </a:ext>
              </a:extLst>
            </p:cNvPr>
            <p:cNvSpPr/>
            <p:nvPr/>
          </p:nvSpPr>
          <p:spPr>
            <a:xfrm>
              <a:off x="7231750" y="3124650"/>
              <a:ext cx="68475" cy="86925"/>
            </a:xfrm>
            <a:custGeom>
              <a:avLst/>
              <a:gdLst/>
              <a:ahLst/>
              <a:cxnLst/>
              <a:rect l="l" t="t" r="r" b="b"/>
              <a:pathLst>
                <a:path w="2739" h="3477" extrusionOk="0">
                  <a:moveTo>
                    <a:pt x="1004" y="1"/>
                  </a:moveTo>
                  <a:cubicBezTo>
                    <a:pt x="975" y="1"/>
                    <a:pt x="945" y="4"/>
                    <a:pt x="916" y="12"/>
                  </a:cubicBezTo>
                  <a:cubicBezTo>
                    <a:pt x="1" y="238"/>
                    <a:pt x="998" y="1585"/>
                    <a:pt x="1373" y="2085"/>
                  </a:cubicBezTo>
                  <a:cubicBezTo>
                    <a:pt x="2281" y="3299"/>
                    <a:pt x="2345" y="3458"/>
                    <a:pt x="2340" y="3476"/>
                  </a:cubicBezTo>
                  <a:lnTo>
                    <a:pt x="2425" y="3452"/>
                  </a:lnTo>
                  <a:lnTo>
                    <a:pt x="2568" y="3414"/>
                  </a:lnTo>
                  <a:lnTo>
                    <a:pt x="2716" y="3376"/>
                  </a:lnTo>
                  <a:cubicBezTo>
                    <a:pt x="2739" y="2700"/>
                    <a:pt x="1824" y="1"/>
                    <a:pt x="1004" y="1"/>
                  </a:cubicBezTo>
                  <a:close/>
                </a:path>
              </a:pathLst>
            </a:custGeom>
            <a:solidFill>
              <a:srgbClr val="00BC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3186;p59">
              <a:extLst>
                <a:ext uri="{FF2B5EF4-FFF2-40B4-BE49-F238E27FC236}">
                  <a16:creationId xmlns:a16="http://schemas.microsoft.com/office/drawing/2014/main" id="{4A3F0B66-B961-4784-B0FB-8C5162121831}"/>
                </a:ext>
              </a:extLst>
            </p:cNvPr>
            <p:cNvSpPr/>
            <p:nvPr/>
          </p:nvSpPr>
          <p:spPr>
            <a:xfrm>
              <a:off x="7258425" y="3142625"/>
              <a:ext cx="37525" cy="68350"/>
            </a:xfrm>
            <a:custGeom>
              <a:avLst/>
              <a:gdLst/>
              <a:ahLst/>
              <a:cxnLst/>
              <a:rect l="l" t="t" r="r" b="b"/>
              <a:pathLst>
                <a:path w="1501" h="2734" extrusionOk="0">
                  <a:moveTo>
                    <a:pt x="82" y="0"/>
                  </a:moveTo>
                  <a:cubicBezTo>
                    <a:pt x="67" y="0"/>
                    <a:pt x="52" y="5"/>
                    <a:pt x="39" y="14"/>
                  </a:cubicBezTo>
                  <a:cubicBezTo>
                    <a:pt x="6" y="38"/>
                    <a:pt x="1" y="84"/>
                    <a:pt x="24" y="117"/>
                  </a:cubicBezTo>
                  <a:cubicBezTo>
                    <a:pt x="35" y="133"/>
                    <a:pt x="1097" y="1566"/>
                    <a:pt x="1358" y="2733"/>
                  </a:cubicBezTo>
                  <a:lnTo>
                    <a:pt x="1501" y="2695"/>
                  </a:lnTo>
                  <a:cubicBezTo>
                    <a:pt x="1230" y="1500"/>
                    <a:pt x="187" y="93"/>
                    <a:pt x="141" y="31"/>
                  </a:cubicBezTo>
                  <a:cubicBezTo>
                    <a:pt x="127" y="11"/>
                    <a:pt x="105" y="0"/>
                    <a:pt x="82" y="0"/>
                  </a:cubicBezTo>
                  <a:close/>
                </a:path>
              </a:pathLst>
            </a:custGeom>
            <a:solidFill>
              <a:srgbClr val="009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3187;p59">
              <a:extLst>
                <a:ext uri="{FF2B5EF4-FFF2-40B4-BE49-F238E27FC236}">
                  <a16:creationId xmlns:a16="http://schemas.microsoft.com/office/drawing/2014/main" id="{B10F9F49-5106-4466-A1FB-E99958627A00}"/>
                </a:ext>
              </a:extLst>
            </p:cNvPr>
            <p:cNvSpPr/>
            <p:nvPr/>
          </p:nvSpPr>
          <p:spPr>
            <a:xfrm>
              <a:off x="7272450" y="3198750"/>
              <a:ext cx="72125" cy="87375"/>
            </a:xfrm>
            <a:custGeom>
              <a:avLst/>
              <a:gdLst/>
              <a:ahLst/>
              <a:cxnLst/>
              <a:rect l="l" t="t" r="r" b="b"/>
              <a:pathLst>
                <a:path w="2885" h="3495" extrusionOk="0">
                  <a:moveTo>
                    <a:pt x="99" y="0"/>
                  </a:moveTo>
                  <a:cubicBezTo>
                    <a:pt x="45" y="0"/>
                    <a:pt x="1" y="46"/>
                    <a:pt x="1" y="101"/>
                  </a:cubicBezTo>
                  <a:lnTo>
                    <a:pt x="1" y="3494"/>
                  </a:lnTo>
                  <a:lnTo>
                    <a:pt x="2884" y="3494"/>
                  </a:lnTo>
                  <a:lnTo>
                    <a:pt x="2884" y="101"/>
                  </a:lnTo>
                  <a:cubicBezTo>
                    <a:pt x="2884" y="44"/>
                    <a:pt x="2838" y="0"/>
                    <a:pt x="2784" y="0"/>
                  </a:cubicBez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3188;p59">
              <a:extLst>
                <a:ext uri="{FF2B5EF4-FFF2-40B4-BE49-F238E27FC236}">
                  <a16:creationId xmlns:a16="http://schemas.microsoft.com/office/drawing/2014/main" id="{00B508DF-2E1C-41C0-A645-867B91006AEB}"/>
                </a:ext>
              </a:extLst>
            </p:cNvPr>
            <p:cNvSpPr/>
            <p:nvPr/>
          </p:nvSpPr>
          <p:spPr>
            <a:xfrm>
              <a:off x="7272450" y="3206600"/>
              <a:ext cx="72125" cy="2125"/>
            </a:xfrm>
            <a:custGeom>
              <a:avLst/>
              <a:gdLst/>
              <a:ahLst/>
              <a:cxnLst/>
              <a:rect l="l" t="t" r="r" b="b"/>
              <a:pathLst>
                <a:path w="2885" h="85" extrusionOk="0">
                  <a:moveTo>
                    <a:pt x="1" y="1"/>
                  </a:moveTo>
                  <a:lnTo>
                    <a:pt x="1" y="85"/>
                  </a:lnTo>
                  <a:lnTo>
                    <a:pt x="2884" y="85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rgbClr val="A62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3189;p59">
              <a:extLst>
                <a:ext uri="{FF2B5EF4-FFF2-40B4-BE49-F238E27FC236}">
                  <a16:creationId xmlns:a16="http://schemas.microsoft.com/office/drawing/2014/main" id="{037B8A9F-C5DB-4AD7-81B6-07B7AB3B96FF}"/>
                </a:ext>
              </a:extLst>
            </p:cNvPr>
            <p:cNvSpPr/>
            <p:nvPr/>
          </p:nvSpPr>
          <p:spPr>
            <a:xfrm>
              <a:off x="7272450" y="3218400"/>
              <a:ext cx="72125" cy="2075"/>
            </a:xfrm>
            <a:custGeom>
              <a:avLst/>
              <a:gdLst/>
              <a:ahLst/>
              <a:cxnLst/>
              <a:rect l="l" t="t" r="r" b="b"/>
              <a:pathLst>
                <a:path w="2885" h="83" extrusionOk="0">
                  <a:moveTo>
                    <a:pt x="1" y="0"/>
                  </a:moveTo>
                  <a:lnTo>
                    <a:pt x="1" y="82"/>
                  </a:lnTo>
                  <a:lnTo>
                    <a:pt x="2884" y="82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A62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3190;p59">
              <a:extLst>
                <a:ext uri="{FF2B5EF4-FFF2-40B4-BE49-F238E27FC236}">
                  <a16:creationId xmlns:a16="http://schemas.microsoft.com/office/drawing/2014/main" id="{93117585-595C-477F-9800-66225216066E}"/>
                </a:ext>
              </a:extLst>
            </p:cNvPr>
            <p:cNvSpPr/>
            <p:nvPr/>
          </p:nvSpPr>
          <p:spPr>
            <a:xfrm>
              <a:off x="7272450" y="3265950"/>
              <a:ext cx="72125" cy="2075"/>
            </a:xfrm>
            <a:custGeom>
              <a:avLst/>
              <a:gdLst/>
              <a:ahLst/>
              <a:cxnLst/>
              <a:rect l="l" t="t" r="r" b="b"/>
              <a:pathLst>
                <a:path w="2885" h="83" extrusionOk="0">
                  <a:moveTo>
                    <a:pt x="1" y="0"/>
                  </a:moveTo>
                  <a:lnTo>
                    <a:pt x="1" y="82"/>
                  </a:lnTo>
                  <a:lnTo>
                    <a:pt x="2884" y="82"/>
                  </a:lnTo>
                  <a:lnTo>
                    <a:pt x="2884" y="0"/>
                  </a:lnTo>
                  <a:close/>
                </a:path>
              </a:pathLst>
            </a:custGeom>
            <a:solidFill>
              <a:srgbClr val="A62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3191;p59">
              <a:extLst>
                <a:ext uri="{FF2B5EF4-FFF2-40B4-BE49-F238E27FC236}">
                  <a16:creationId xmlns:a16="http://schemas.microsoft.com/office/drawing/2014/main" id="{5FDDC73B-1620-443F-AD34-39C532CF6110}"/>
                </a:ext>
              </a:extLst>
            </p:cNvPr>
            <p:cNvSpPr/>
            <p:nvPr/>
          </p:nvSpPr>
          <p:spPr>
            <a:xfrm>
              <a:off x="7272450" y="3277725"/>
              <a:ext cx="72125" cy="2075"/>
            </a:xfrm>
            <a:custGeom>
              <a:avLst/>
              <a:gdLst/>
              <a:ahLst/>
              <a:cxnLst/>
              <a:rect l="l" t="t" r="r" b="b"/>
              <a:pathLst>
                <a:path w="2885" h="83" extrusionOk="0">
                  <a:moveTo>
                    <a:pt x="1" y="1"/>
                  </a:moveTo>
                  <a:lnTo>
                    <a:pt x="1" y="83"/>
                  </a:lnTo>
                  <a:lnTo>
                    <a:pt x="2884" y="83"/>
                  </a:lnTo>
                  <a:lnTo>
                    <a:pt x="2884" y="1"/>
                  </a:lnTo>
                  <a:close/>
                </a:path>
              </a:pathLst>
            </a:custGeom>
            <a:solidFill>
              <a:srgbClr val="A62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3192;p59">
              <a:extLst>
                <a:ext uri="{FF2B5EF4-FFF2-40B4-BE49-F238E27FC236}">
                  <a16:creationId xmlns:a16="http://schemas.microsoft.com/office/drawing/2014/main" id="{51E4EF5F-DAA6-45B4-98FB-ED87F5DC76E7}"/>
                </a:ext>
              </a:extLst>
            </p:cNvPr>
            <p:cNvSpPr/>
            <p:nvPr/>
          </p:nvSpPr>
          <p:spPr>
            <a:xfrm>
              <a:off x="6271700" y="3225025"/>
              <a:ext cx="142875" cy="30625"/>
            </a:xfrm>
            <a:custGeom>
              <a:avLst/>
              <a:gdLst/>
              <a:ahLst/>
              <a:cxnLst/>
              <a:rect l="l" t="t" r="r" b="b"/>
              <a:pathLst>
                <a:path w="5715" h="1225" extrusionOk="0">
                  <a:moveTo>
                    <a:pt x="613" y="0"/>
                  </a:moveTo>
                  <a:cubicBezTo>
                    <a:pt x="275" y="0"/>
                    <a:pt x="1" y="274"/>
                    <a:pt x="1" y="612"/>
                  </a:cubicBezTo>
                  <a:cubicBezTo>
                    <a:pt x="1" y="950"/>
                    <a:pt x="275" y="1224"/>
                    <a:pt x="613" y="1224"/>
                  </a:cubicBezTo>
                  <a:lnTo>
                    <a:pt x="5715" y="1224"/>
                  </a:lnTo>
                  <a:lnTo>
                    <a:pt x="5715" y="1051"/>
                  </a:lnTo>
                  <a:lnTo>
                    <a:pt x="5579" y="1051"/>
                  </a:lnTo>
                  <a:lnTo>
                    <a:pt x="5579" y="199"/>
                  </a:lnTo>
                  <a:lnTo>
                    <a:pt x="5715" y="199"/>
                  </a:lnTo>
                  <a:lnTo>
                    <a:pt x="5715" y="0"/>
                  </a:lnTo>
                  <a:close/>
                </a:path>
              </a:pathLst>
            </a:custGeom>
            <a:solidFill>
              <a:srgbClr val="F03A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3193;p59">
              <a:extLst>
                <a:ext uri="{FF2B5EF4-FFF2-40B4-BE49-F238E27FC236}">
                  <a16:creationId xmlns:a16="http://schemas.microsoft.com/office/drawing/2014/main" id="{6BD1765B-8100-4460-BD08-3ACDC9DF3BDA}"/>
                </a:ext>
              </a:extLst>
            </p:cNvPr>
            <p:cNvSpPr/>
            <p:nvPr/>
          </p:nvSpPr>
          <p:spPr>
            <a:xfrm>
              <a:off x="6284600" y="3230000"/>
              <a:ext cx="127500" cy="21250"/>
            </a:xfrm>
            <a:custGeom>
              <a:avLst/>
              <a:gdLst/>
              <a:ahLst/>
              <a:cxnLst/>
              <a:rect l="l" t="t" r="r" b="b"/>
              <a:pathLst>
                <a:path w="5100" h="850" extrusionOk="0">
                  <a:moveTo>
                    <a:pt x="417" y="0"/>
                  </a:moveTo>
                  <a:cubicBezTo>
                    <a:pt x="307" y="0"/>
                    <a:pt x="201" y="46"/>
                    <a:pt x="124" y="124"/>
                  </a:cubicBezTo>
                  <a:cubicBezTo>
                    <a:pt x="46" y="205"/>
                    <a:pt x="4" y="313"/>
                    <a:pt x="4" y="426"/>
                  </a:cubicBezTo>
                  <a:cubicBezTo>
                    <a:pt x="0" y="656"/>
                    <a:pt x="186" y="846"/>
                    <a:pt x="417" y="850"/>
                  </a:cubicBezTo>
                  <a:lnTo>
                    <a:pt x="5100" y="850"/>
                  </a:lnTo>
                  <a:lnTo>
                    <a:pt x="51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3194;p59">
              <a:extLst>
                <a:ext uri="{FF2B5EF4-FFF2-40B4-BE49-F238E27FC236}">
                  <a16:creationId xmlns:a16="http://schemas.microsoft.com/office/drawing/2014/main" id="{4FA15E01-79D0-4C05-A429-9C966E8FF5BC}"/>
                </a:ext>
              </a:extLst>
            </p:cNvPr>
            <p:cNvSpPr/>
            <p:nvPr/>
          </p:nvSpPr>
          <p:spPr>
            <a:xfrm>
              <a:off x="6296425" y="3235375"/>
              <a:ext cx="115675" cy="3275"/>
            </a:xfrm>
            <a:custGeom>
              <a:avLst/>
              <a:gdLst/>
              <a:ahLst/>
              <a:cxnLst/>
              <a:rect l="l" t="t" r="r" b="b"/>
              <a:pathLst>
                <a:path w="4627" h="131" extrusionOk="0">
                  <a:moveTo>
                    <a:pt x="66" y="1"/>
                  </a:moveTo>
                  <a:cubicBezTo>
                    <a:pt x="30" y="1"/>
                    <a:pt x="2" y="30"/>
                    <a:pt x="0" y="65"/>
                  </a:cubicBezTo>
                  <a:cubicBezTo>
                    <a:pt x="0" y="101"/>
                    <a:pt x="30" y="131"/>
                    <a:pt x="66" y="131"/>
                  </a:cubicBezTo>
                  <a:lnTo>
                    <a:pt x="4627" y="131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3195;p59">
              <a:extLst>
                <a:ext uri="{FF2B5EF4-FFF2-40B4-BE49-F238E27FC236}">
                  <a16:creationId xmlns:a16="http://schemas.microsoft.com/office/drawing/2014/main" id="{7B1A2F88-1A8D-448E-88E6-847700F878C8}"/>
                </a:ext>
              </a:extLst>
            </p:cNvPr>
            <p:cNvSpPr/>
            <p:nvPr/>
          </p:nvSpPr>
          <p:spPr>
            <a:xfrm>
              <a:off x="6296425" y="3243375"/>
              <a:ext cx="115675" cy="3275"/>
            </a:xfrm>
            <a:custGeom>
              <a:avLst/>
              <a:gdLst/>
              <a:ahLst/>
              <a:cxnLst/>
              <a:rect l="l" t="t" r="r" b="b"/>
              <a:pathLst>
                <a:path w="4627" h="131" extrusionOk="0">
                  <a:moveTo>
                    <a:pt x="66" y="1"/>
                  </a:moveTo>
                  <a:cubicBezTo>
                    <a:pt x="30" y="1"/>
                    <a:pt x="0" y="30"/>
                    <a:pt x="0" y="65"/>
                  </a:cubicBezTo>
                  <a:cubicBezTo>
                    <a:pt x="2" y="101"/>
                    <a:pt x="30" y="130"/>
                    <a:pt x="66" y="130"/>
                  </a:cubicBezTo>
                  <a:lnTo>
                    <a:pt x="4627" y="130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3196;p59">
              <a:extLst>
                <a:ext uri="{FF2B5EF4-FFF2-40B4-BE49-F238E27FC236}">
                  <a16:creationId xmlns:a16="http://schemas.microsoft.com/office/drawing/2014/main" id="{D1FFAC1F-1E1A-4C8E-AE69-332D32D5664A}"/>
                </a:ext>
              </a:extLst>
            </p:cNvPr>
            <p:cNvSpPr/>
            <p:nvPr/>
          </p:nvSpPr>
          <p:spPr>
            <a:xfrm>
              <a:off x="6282575" y="3255575"/>
              <a:ext cx="142875" cy="30675"/>
            </a:xfrm>
            <a:custGeom>
              <a:avLst/>
              <a:gdLst/>
              <a:ahLst/>
              <a:cxnLst/>
              <a:rect l="l" t="t" r="r" b="b"/>
              <a:pathLst>
                <a:path w="5715" h="1227" extrusionOk="0">
                  <a:moveTo>
                    <a:pt x="613" y="0"/>
                  </a:moveTo>
                  <a:cubicBezTo>
                    <a:pt x="275" y="0"/>
                    <a:pt x="1" y="275"/>
                    <a:pt x="1" y="614"/>
                  </a:cubicBezTo>
                  <a:cubicBezTo>
                    <a:pt x="1" y="952"/>
                    <a:pt x="275" y="1227"/>
                    <a:pt x="613" y="1227"/>
                  </a:cubicBezTo>
                  <a:lnTo>
                    <a:pt x="5714" y="1227"/>
                  </a:lnTo>
                  <a:lnTo>
                    <a:pt x="5714" y="1051"/>
                  </a:lnTo>
                  <a:lnTo>
                    <a:pt x="5581" y="1051"/>
                  </a:lnTo>
                  <a:lnTo>
                    <a:pt x="5581" y="203"/>
                  </a:lnTo>
                  <a:lnTo>
                    <a:pt x="5714" y="203"/>
                  </a:lnTo>
                  <a:lnTo>
                    <a:pt x="5714" y="0"/>
                  </a:lnTo>
                  <a:close/>
                </a:path>
              </a:pathLst>
            </a:custGeom>
            <a:solidFill>
              <a:srgbClr val="584F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3197;p59">
              <a:extLst>
                <a:ext uri="{FF2B5EF4-FFF2-40B4-BE49-F238E27FC236}">
                  <a16:creationId xmlns:a16="http://schemas.microsoft.com/office/drawing/2014/main" id="{F92E5B42-9C70-4109-B022-F1AC82352F0A}"/>
                </a:ext>
              </a:extLst>
            </p:cNvPr>
            <p:cNvSpPr/>
            <p:nvPr/>
          </p:nvSpPr>
          <p:spPr>
            <a:xfrm>
              <a:off x="6295450" y="3260650"/>
              <a:ext cx="127525" cy="21225"/>
            </a:xfrm>
            <a:custGeom>
              <a:avLst/>
              <a:gdLst/>
              <a:ahLst/>
              <a:cxnLst/>
              <a:rect l="l" t="t" r="r" b="b"/>
              <a:pathLst>
                <a:path w="5101" h="849" extrusionOk="0">
                  <a:moveTo>
                    <a:pt x="418" y="0"/>
                  </a:moveTo>
                  <a:cubicBezTo>
                    <a:pt x="308" y="0"/>
                    <a:pt x="202" y="44"/>
                    <a:pt x="125" y="125"/>
                  </a:cubicBezTo>
                  <a:cubicBezTo>
                    <a:pt x="48" y="205"/>
                    <a:pt x="5" y="313"/>
                    <a:pt x="5" y="424"/>
                  </a:cubicBezTo>
                  <a:cubicBezTo>
                    <a:pt x="1" y="656"/>
                    <a:pt x="187" y="846"/>
                    <a:pt x="418" y="848"/>
                  </a:cubicBezTo>
                  <a:lnTo>
                    <a:pt x="5101" y="848"/>
                  </a:lnTo>
                  <a:lnTo>
                    <a:pt x="5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3198;p59">
              <a:extLst>
                <a:ext uri="{FF2B5EF4-FFF2-40B4-BE49-F238E27FC236}">
                  <a16:creationId xmlns:a16="http://schemas.microsoft.com/office/drawing/2014/main" id="{2A1FF23B-30A0-4A9E-A40E-F945A84B7157}"/>
                </a:ext>
              </a:extLst>
            </p:cNvPr>
            <p:cNvSpPr/>
            <p:nvPr/>
          </p:nvSpPr>
          <p:spPr>
            <a:xfrm>
              <a:off x="6307350" y="3266000"/>
              <a:ext cx="115625" cy="3250"/>
            </a:xfrm>
            <a:custGeom>
              <a:avLst/>
              <a:gdLst/>
              <a:ahLst/>
              <a:cxnLst/>
              <a:rect l="l" t="t" r="r" b="b"/>
              <a:pathLst>
                <a:path w="4625" h="130" extrusionOk="0">
                  <a:moveTo>
                    <a:pt x="4625" y="0"/>
                  </a:moveTo>
                  <a:lnTo>
                    <a:pt x="64" y="2"/>
                  </a:lnTo>
                  <a:cubicBezTo>
                    <a:pt x="29" y="2"/>
                    <a:pt x="0" y="29"/>
                    <a:pt x="0" y="66"/>
                  </a:cubicBezTo>
                  <a:cubicBezTo>
                    <a:pt x="0" y="101"/>
                    <a:pt x="27" y="130"/>
                    <a:pt x="64" y="130"/>
                  </a:cubicBezTo>
                  <a:lnTo>
                    <a:pt x="4625" y="130"/>
                  </a:lnTo>
                  <a:lnTo>
                    <a:pt x="4625" y="0"/>
                  </a:ln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3199;p59">
              <a:extLst>
                <a:ext uri="{FF2B5EF4-FFF2-40B4-BE49-F238E27FC236}">
                  <a16:creationId xmlns:a16="http://schemas.microsoft.com/office/drawing/2014/main" id="{89BEA205-0F88-422D-A510-47694B7989A4}"/>
                </a:ext>
              </a:extLst>
            </p:cNvPr>
            <p:cNvSpPr/>
            <p:nvPr/>
          </p:nvSpPr>
          <p:spPr>
            <a:xfrm>
              <a:off x="6307350" y="3273975"/>
              <a:ext cx="115625" cy="3275"/>
            </a:xfrm>
            <a:custGeom>
              <a:avLst/>
              <a:gdLst/>
              <a:ahLst/>
              <a:cxnLst/>
              <a:rect l="l" t="t" r="r" b="b"/>
              <a:pathLst>
                <a:path w="4625" h="131" extrusionOk="0">
                  <a:moveTo>
                    <a:pt x="64" y="1"/>
                  </a:moveTo>
                  <a:cubicBezTo>
                    <a:pt x="27" y="3"/>
                    <a:pt x="0" y="30"/>
                    <a:pt x="0" y="67"/>
                  </a:cubicBezTo>
                  <a:cubicBezTo>
                    <a:pt x="0" y="101"/>
                    <a:pt x="29" y="131"/>
                    <a:pt x="64" y="131"/>
                  </a:cubicBezTo>
                  <a:lnTo>
                    <a:pt x="4625" y="131"/>
                  </a:lnTo>
                  <a:lnTo>
                    <a:pt x="4625" y="1"/>
                  </a:lnTo>
                  <a:close/>
                </a:path>
              </a:pathLst>
            </a:custGeom>
            <a:solidFill>
              <a:srgbClr val="C9F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0" name="No 31">
            <a:hlinkClick r:id="" action="ppaction://media"/>
            <a:extLst>
              <a:ext uri="{FF2B5EF4-FFF2-40B4-BE49-F238E27FC236}">
                <a16:creationId xmlns:a16="http://schemas.microsoft.com/office/drawing/2014/main" id="{D0CDDEA5-D052-42B8-A9C9-10ABA38C351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58100" end="3543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00" fill="hold"/>
                                        <p:tgtEl>
                                          <p:spTgt spid="6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06200" y="1476376"/>
            <a:ext cx="4643562" cy="29905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Membantu peserta didik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mengembangkan pengetahuan barunya,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bertanggungjawab dalam pembelajaran yang dilakukan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dan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mendorong untuk melakukan evaluasi sendiri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Memperlihatkan kepada peserta didik bahwa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setiap mata pelajaran merupakan cara berpikir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sesuatu yang harus dimengerti oleh peserta didik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bukan hanya sekedar belajar dari guru atau dari buku saja.</a:t>
            </a:r>
          </a:p>
        </p:txBody>
      </p:sp>
      <p:sp>
        <p:nvSpPr>
          <p:cNvPr id="163" name="Google Shape;189;p12">
            <a:extLst>
              <a:ext uri="{FF2B5EF4-FFF2-40B4-BE49-F238E27FC236}">
                <a16:creationId xmlns:a16="http://schemas.microsoft.com/office/drawing/2014/main" id="{564910EA-4B3E-410C-99E3-352E3A02EE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/>
              <a:t>KELEBIHAN STRATEGI PROBLEM BASED LEARNING</a:t>
            </a:r>
            <a:endParaRPr lang="en-ID" sz="2200" dirty="0"/>
          </a:p>
        </p:txBody>
      </p:sp>
      <p:grpSp>
        <p:nvGrpSpPr>
          <p:cNvPr id="164" name="Google Shape;756;p37">
            <a:extLst>
              <a:ext uri="{FF2B5EF4-FFF2-40B4-BE49-F238E27FC236}">
                <a16:creationId xmlns:a16="http://schemas.microsoft.com/office/drawing/2014/main" id="{5E460801-6897-4682-B1BE-648376E137CA}"/>
              </a:ext>
            </a:extLst>
          </p:cNvPr>
          <p:cNvGrpSpPr/>
          <p:nvPr/>
        </p:nvGrpSpPr>
        <p:grpSpPr>
          <a:xfrm>
            <a:off x="318586" y="1420326"/>
            <a:ext cx="3853862" cy="3561989"/>
            <a:chOff x="1329975" y="311925"/>
            <a:chExt cx="1021975" cy="977750"/>
          </a:xfrm>
        </p:grpSpPr>
        <p:sp>
          <p:nvSpPr>
            <p:cNvPr id="165" name="Google Shape;757;p37">
              <a:extLst>
                <a:ext uri="{FF2B5EF4-FFF2-40B4-BE49-F238E27FC236}">
                  <a16:creationId xmlns:a16="http://schemas.microsoft.com/office/drawing/2014/main" id="{5B5941C7-02CA-467F-9A65-061D08035DC0}"/>
                </a:ext>
              </a:extLst>
            </p:cNvPr>
            <p:cNvSpPr/>
            <p:nvPr/>
          </p:nvSpPr>
          <p:spPr>
            <a:xfrm>
              <a:off x="1342025" y="456800"/>
              <a:ext cx="204050" cy="241925"/>
            </a:xfrm>
            <a:custGeom>
              <a:avLst/>
              <a:gdLst/>
              <a:ahLst/>
              <a:cxnLst/>
              <a:rect l="l" t="t" r="r" b="b"/>
              <a:pathLst>
                <a:path w="8162" h="9677" extrusionOk="0">
                  <a:moveTo>
                    <a:pt x="8162" y="1"/>
                  </a:moveTo>
                  <a:lnTo>
                    <a:pt x="7344" y="370"/>
                  </a:lnTo>
                  <a:lnTo>
                    <a:pt x="0" y="9677"/>
                  </a:lnTo>
                  <a:lnTo>
                    <a:pt x="819" y="9308"/>
                  </a:lnTo>
                  <a:lnTo>
                    <a:pt x="3498" y="5912"/>
                  </a:lnTo>
                  <a:lnTo>
                    <a:pt x="4107" y="5140"/>
                  </a:lnTo>
                  <a:lnTo>
                    <a:pt x="8162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758;p37">
              <a:extLst>
                <a:ext uri="{FF2B5EF4-FFF2-40B4-BE49-F238E27FC236}">
                  <a16:creationId xmlns:a16="http://schemas.microsoft.com/office/drawing/2014/main" id="{E885D160-3466-4E22-B205-51A804937A91}"/>
                </a:ext>
              </a:extLst>
            </p:cNvPr>
            <p:cNvSpPr/>
            <p:nvPr/>
          </p:nvSpPr>
          <p:spPr>
            <a:xfrm>
              <a:off x="1513575" y="447075"/>
              <a:ext cx="32500" cy="19000"/>
            </a:xfrm>
            <a:custGeom>
              <a:avLst/>
              <a:gdLst/>
              <a:ahLst/>
              <a:cxnLst/>
              <a:rect l="l" t="t" r="r" b="b"/>
              <a:pathLst>
                <a:path w="1300" h="760" extrusionOk="0">
                  <a:moveTo>
                    <a:pt x="818" y="0"/>
                  </a:moveTo>
                  <a:lnTo>
                    <a:pt x="0" y="369"/>
                  </a:lnTo>
                  <a:lnTo>
                    <a:pt x="482" y="759"/>
                  </a:lnTo>
                  <a:lnTo>
                    <a:pt x="1300" y="390"/>
                  </a:lnTo>
                  <a:lnTo>
                    <a:pt x="818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59;p37">
              <a:extLst>
                <a:ext uri="{FF2B5EF4-FFF2-40B4-BE49-F238E27FC236}">
                  <a16:creationId xmlns:a16="http://schemas.microsoft.com/office/drawing/2014/main" id="{C5C4B0AE-964B-404E-B70A-8DD80177169C}"/>
                </a:ext>
              </a:extLst>
            </p:cNvPr>
            <p:cNvSpPr/>
            <p:nvPr/>
          </p:nvSpPr>
          <p:spPr>
            <a:xfrm>
              <a:off x="1329975" y="456300"/>
              <a:ext cx="195650" cy="242425"/>
            </a:xfrm>
            <a:custGeom>
              <a:avLst/>
              <a:gdLst/>
              <a:ahLst/>
              <a:cxnLst/>
              <a:rect l="l" t="t" r="r" b="b"/>
              <a:pathLst>
                <a:path w="7826" h="9697" extrusionOk="0">
                  <a:moveTo>
                    <a:pt x="7344" y="0"/>
                  </a:moveTo>
                  <a:lnTo>
                    <a:pt x="1" y="9307"/>
                  </a:lnTo>
                  <a:lnTo>
                    <a:pt x="482" y="9697"/>
                  </a:lnTo>
                  <a:lnTo>
                    <a:pt x="7826" y="390"/>
                  </a:lnTo>
                  <a:lnTo>
                    <a:pt x="7344" y="0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60;p37">
              <a:extLst>
                <a:ext uri="{FF2B5EF4-FFF2-40B4-BE49-F238E27FC236}">
                  <a16:creationId xmlns:a16="http://schemas.microsoft.com/office/drawing/2014/main" id="{5CA3E13E-E3A0-4521-8BB2-7AB8F1CE9CB5}"/>
                </a:ext>
              </a:extLst>
            </p:cNvPr>
            <p:cNvSpPr/>
            <p:nvPr/>
          </p:nvSpPr>
          <p:spPr>
            <a:xfrm>
              <a:off x="1548275" y="703650"/>
              <a:ext cx="43025" cy="64625"/>
            </a:xfrm>
            <a:custGeom>
              <a:avLst/>
              <a:gdLst/>
              <a:ahLst/>
              <a:cxnLst/>
              <a:rect l="l" t="t" r="r" b="b"/>
              <a:pathLst>
                <a:path w="1721" h="2585" extrusionOk="0">
                  <a:moveTo>
                    <a:pt x="1" y="1"/>
                  </a:moveTo>
                  <a:lnTo>
                    <a:pt x="1050" y="2194"/>
                  </a:lnTo>
                  <a:lnTo>
                    <a:pt x="1720" y="2584"/>
                  </a:lnTo>
                  <a:lnTo>
                    <a:pt x="672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61;p37">
              <a:extLst>
                <a:ext uri="{FF2B5EF4-FFF2-40B4-BE49-F238E27FC236}">
                  <a16:creationId xmlns:a16="http://schemas.microsoft.com/office/drawing/2014/main" id="{FF287998-ADDD-4462-8FB1-3E63324E0F2A}"/>
                </a:ext>
              </a:extLst>
            </p:cNvPr>
            <p:cNvSpPr/>
            <p:nvPr/>
          </p:nvSpPr>
          <p:spPr>
            <a:xfrm>
              <a:off x="1419925" y="691175"/>
              <a:ext cx="139175" cy="80450"/>
            </a:xfrm>
            <a:custGeom>
              <a:avLst/>
              <a:gdLst/>
              <a:ahLst/>
              <a:cxnLst/>
              <a:rect l="l" t="t" r="r" b="b"/>
              <a:pathLst>
                <a:path w="5567" h="3218" extrusionOk="0">
                  <a:moveTo>
                    <a:pt x="4896" y="0"/>
                  </a:moveTo>
                  <a:lnTo>
                    <a:pt x="1" y="2827"/>
                  </a:lnTo>
                  <a:lnTo>
                    <a:pt x="672" y="3217"/>
                  </a:lnTo>
                  <a:lnTo>
                    <a:pt x="5567" y="390"/>
                  </a:lnTo>
                  <a:lnTo>
                    <a:pt x="4896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62;p37">
              <a:extLst>
                <a:ext uri="{FF2B5EF4-FFF2-40B4-BE49-F238E27FC236}">
                  <a16:creationId xmlns:a16="http://schemas.microsoft.com/office/drawing/2014/main" id="{B98ED739-FE5C-441E-BA3B-ED31F8525FBB}"/>
                </a:ext>
              </a:extLst>
            </p:cNvPr>
            <p:cNvSpPr/>
            <p:nvPr/>
          </p:nvSpPr>
          <p:spPr>
            <a:xfrm>
              <a:off x="1502650" y="608150"/>
              <a:ext cx="56450" cy="92775"/>
            </a:xfrm>
            <a:custGeom>
              <a:avLst/>
              <a:gdLst/>
              <a:ahLst/>
              <a:cxnLst/>
              <a:rect l="l" t="t" r="r" b="b"/>
              <a:pathLst>
                <a:path w="2258" h="3711" extrusionOk="0">
                  <a:moveTo>
                    <a:pt x="0" y="1"/>
                  </a:moveTo>
                  <a:lnTo>
                    <a:pt x="1587" y="3321"/>
                  </a:lnTo>
                  <a:lnTo>
                    <a:pt x="2258" y="3711"/>
                  </a:lnTo>
                  <a:lnTo>
                    <a:pt x="671" y="39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63;p37">
              <a:extLst>
                <a:ext uri="{FF2B5EF4-FFF2-40B4-BE49-F238E27FC236}">
                  <a16:creationId xmlns:a16="http://schemas.microsoft.com/office/drawing/2014/main" id="{94139DA3-EEF9-4CC5-817D-B937A7D76018}"/>
                </a:ext>
              </a:extLst>
            </p:cNvPr>
            <p:cNvSpPr/>
            <p:nvPr/>
          </p:nvSpPr>
          <p:spPr>
            <a:xfrm>
              <a:off x="1502650" y="598925"/>
              <a:ext cx="32775" cy="19000"/>
            </a:xfrm>
            <a:custGeom>
              <a:avLst/>
              <a:gdLst/>
              <a:ahLst/>
              <a:cxnLst/>
              <a:rect l="l" t="t" r="r" b="b"/>
              <a:pathLst>
                <a:path w="1311" h="760" extrusionOk="0">
                  <a:moveTo>
                    <a:pt x="640" y="0"/>
                  </a:moveTo>
                  <a:lnTo>
                    <a:pt x="0" y="370"/>
                  </a:lnTo>
                  <a:lnTo>
                    <a:pt x="671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64;p37">
              <a:extLst>
                <a:ext uri="{FF2B5EF4-FFF2-40B4-BE49-F238E27FC236}">
                  <a16:creationId xmlns:a16="http://schemas.microsoft.com/office/drawing/2014/main" id="{FD217201-418F-41F6-8FF5-343C6AD34D97}"/>
                </a:ext>
              </a:extLst>
            </p:cNvPr>
            <p:cNvSpPr/>
            <p:nvPr/>
          </p:nvSpPr>
          <p:spPr>
            <a:xfrm>
              <a:off x="1389050" y="608675"/>
              <a:ext cx="218225" cy="276325"/>
            </a:xfrm>
            <a:custGeom>
              <a:avLst/>
              <a:gdLst/>
              <a:ahLst/>
              <a:cxnLst/>
              <a:rect l="l" t="t" r="r" b="b"/>
              <a:pathLst>
                <a:path w="8729" h="11053" extrusionOk="0">
                  <a:moveTo>
                    <a:pt x="5855" y="0"/>
                  </a:moveTo>
                  <a:lnTo>
                    <a:pt x="5215" y="369"/>
                  </a:lnTo>
                  <a:lnTo>
                    <a:pt x="6802" y="3690"/>
                  </a:lnTo>
                  <a:lnTo>
                    <a:pt x="1907" y="6517"/>
                  </a:lnTo>
                  <a:lnTo>
                    <a:pt x="3469" y="1378"/>
                  </a:lnTo>
                  <a:lnTo>
                    <a:pt x="2830" y="1747"/>
                  </a:lnTo>
                  <a:lnTo>
                    <a:pt x="0" y="11053"/>
                  </a:lnTo>
                  <a:lnTo>
                    <a:pt x="640" y="10684"/>
                  </a:lnTo>
                  <a:lnTo>
                    <a:pt x="1671" y="7289"/>
                  </a:lnTo>
                  <a:lnTo>
                    <a:pt x="7041" y="4189"/>
                  </a:lnTo>
                  <a:lnTo>
                    <a:pt x="8089" y="6383"/>
                  </a:lnTo>
                  <a:lnTo>
                    <a:pt x="8729" y="6014"/>
                  </a:lnTo>
                  <a:lnTo>
                    <a:pt x="5855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65;p37">
              <a:extLst>
                <a:ext uri="{FF2B5EF4-FFF2-40B4-BE49-F238E27FC236}">
                  <a16:creationId xmlns:a16="http://schemas.microsoft.com/office/drawing/2014/main" id="{5034FAC5-0F46-4633-ADD7-9BFF6A950D30}"/>
                </a:ext>
              </a:extLst>
            </p:cNvPr>
            <p:cNvSpPr/>
            <p:nvPr/>
          </p:nvSpPr>
          <p:spPr>
            <a:xfrm>
              <a:off x="1372275" y="642600"/>
              <a:ext cx="87525" cy="242400"/>
            </a:xfrm>
            <a:custGeom>
              <a:avLst/>
              <a:gdLst/>
              <a:ahLst/>
              <a:cxnLst/>
              <a:rect l="l" t="t" r="r" b="b"/>
              <a:pathLst>
                <a:path w="3501" h="9696" extrusionOk="0">
                  <a:moveTo>
                    <a:pt x="2830" y="1"/>
                  </a:moveTo>
                  <a:lnTo>
                    <a:pt x="0" y="9306"/>
                  </a:lnTo>
                  <a:lnTo>
                    <a:pt x="671" y="9696"/>
                  </a:lnTo>
                  <a:lnTo>
                    <a:pt x="3501" y="390"/>
                  </a:lnTo>
                  <a:lnTo>
                    <a:pt x="2830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66;p37">
              <a:extLst>
                <a:ext uri="{FF2B5EF4-FFF2-40B4-BE49-F238E27FC236}">
                  <a16:creationId xmlns:a16="http://schemas.microsoft.com/office/drawing/2014/main" id="{1B8301E6-CF75-4F98-BE0B-82C87942EB11}"/>
                </a:ext>
              </a:extLst>
            </p:cNvPr>
            <p:cNvSpPr/>
            <p:nvPr/>
          </p:nvSpPr>
          <p:spPr>
            <a:xfrm>
              <a:off x="1443000" y="633375"/>
              <a:ext cx="32800" cy="19000"/>
            </a:xfrm>
            <a:custGeom>
              <a:avLst/>
              <a:gdLst/>
              <a:ahLst/>
              <a:cxnLst/>
              <a:rect l="l" t="t" r="r" b="b"/>
              <a:pathLst>
                <a:path w="1312" h="760" extrusionOk="0">
                  <a:moveTo>
                    <a:pt x="640" y="0"/>
                  </a:moveTo>
                  <a:lnTo>
                    <a:pt x="1" y="370"/>
                  </a:lnTo>
                  <a:lnTo>
                    <a:pt x="672" y="759"/>
                  </a:lnTo>
                  <a:lnTo>
                    <a:pt x="1311" y="390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67;p37">
              <a:extLst>
                <a:ext uri="{FF2B5EF4-FFF2-40B4-BE49-F238E27FC236}">
                  <a16:creationId xmlns:a16="http://schemas.microsoft.com/office/drawing/2014/main" id="{17A7E777-0EEA-45A0-A394-3D04A61AAAD5}"/>
                </a:ext>
              </a:extLst>
            </p:cNvPr>
            <p:cNvSpPr/>
            <p:nvPr/>
          </p:nvSpPr>
          <p:spPr>
            <a:xfrm>
              <a:off x="1376725" y="318425"/>
              <a:ext cx="254025" cy="437100"/>
            </a:xfrm>
            <a:custGeom>
              <a:avLst/>
              <a:gdLst/>
              <a:ahLst/>
              <a:cxnLst/>
              <a:rect l="l" t="t" r="r" b="b"/>
              <a:pathLst>
                <a:path w="10161" h="17484" extrusionOk="0">
                  <a:moveTo>
                    <a:pt x="10128" y="0"/>
                  </a:moveTo>
                  <a:lnTo>
                    <a:pt x="1" y="5847"/>
                  </a:lnTo>
                  <a:lnTo>
                    <a:pt x="34" y="17484"/>
                  </a:lnTo>
                  <a:lnTo>
                    <a:pt x="10161" y="11637"/>
                  </a:lnTo>
                  <a:lnTo>
                    <a:pt x="10128" y="0"/>
                  </a:lnTo>
                  <a:close/>
                </a:path>
              </a:pathLst>
            </a:custGeom>
            <a:solidFill>
              <a:srgbClr val="FB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68;p37">
              <a:extLst>
                <a:ext uri="{FF2B5EF4-FFF2-40B4-BE49-F238E27FC236}">
                  <a16:creationId xmlns:a16="http://schemas.microsoft.com/office/drawing/2014/main" id="{2F7086D4-DF15-4D87-9871-09C43A386822}"/>
                </a:ext>
              </a:extLst>
            </p:cNvPr>
            <p:cNvSpPr/>
            <p:nvPr/>
          </p:nvSpPr>
          <p:spPr>
            <a:xfrm>
              <a:off x="1365550" y="458075"/>
              <a:ext cx="12025" cy="297450"/>
            </a:xfrm>
            <a:custGeom>
              <a:avLst/>
              <a:gdLst/>
              <a:ahLst/>
              <a:cxnLst/>
              <a:rect l="l" t="t" r="r" b="b"/>
              <a:pathLst>
                <a:path w="481" h="11898" extrusionOk="0">
                  <a:moveTo>
                    <a:pt x="0" y="1"/>
                  </a:moveTo>
                  <a:lnTo>
                    <a:pt x="34" y="11639"/>
                  </a:lnTo>
                  <a:lnTo>
                    <a:pt x="481" y="11898"/>
                  </a:lnTo>
                  <a:lnTo>
                    <a:pt x="448" y="2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69;p37">
              <a:extLst>
                <a:ext uri="{FF2B5EF4-FFF2-40B4-BE49-F238E27FC236}">
                  <a16:creationId xmlns:a16="http://schemas.microsoft.com/office/drawing/2014/main" id="{20693CB9-4BD3-4DA2-8892-24637DE81CBC}"/>
                </a:ext>
              </a:extLst>
            </p:cNvPr>
            <p:cNvSpPr/>
            <p:nvPr/>
          </p:nvSpPr>
          <p:spPr>
            <a:xfrm>
              <a:off x="1365550" y="311925"/>
              <a:ext cx="264400" cy="152700"/>
            </a:xfrm>
            <a:custGeom>
              <a:avLst/>
              <a:gdLst/>
              <a:ahLst/>
              <a:cxnLst/>
              <a:rect l="l" t="t" r="r" b="b"/>
              <a:pathLst>
                <a:path w="10576" h="6108" extrusionOk="0">
                  <a:moveTo>
                    <a:pt x="10127" y="1"/>
                  </a:moveTo>
                  <a:lnTo>
                    <a:pt x="0" y="5847"/>
                  </a:lnTo>
                  <a:lnTo>
                    <a:pt x="448" y="6107"/>
                  </a:lnTo>
                  <a:lnTo>
                    <a:pt x="10575" y="260"/>
                  </a:lnTo>
                  <a:lnTo>
                    <a:pt x="10127" y="1"/>
                  </a:ln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70;p37">
              <a:extLst>
                <a:ext uri="{FF2B5EF4-FFF2-40B4-BE49-F238E27FC236}">
                  <a16:creationId xmlns:a16="http://schemas.microsoft.com/office/drawing/2014/main" id="{6921E60E-9AB0-4DDE-8F29-D0E78BD3BD98}"/>
                </a:ext>
              </a:extLst>
            </p:cNvPr>
            <p:cNvSpPr/>
            <p:nvPr/>
          </p:nvSpPr>
          <p:spPr>
            <a:xfrm>
              <a:off x="1401600" y="588725"/>
              <a:ext cx="17325" cy="37600"/>
            </a:xfrm>
            <a:custGeom>
              <a:avLst/>
              <a:gdLst/>
              <a:ahLst/>
              <a:cxnLst/>
              <a:rect l="l" t="t" r="r" b="b"/>
              <a:pathLst>
                <a:path w="693" h="1504" extrusionOk="0">
                  <a:moveTo>
                    <a:pt x="689" y="1"/>
                  </a:moveTo>
                  <a:lnTo>
                    <a:pt x="0" y="399"/>
                  </a:lnTo>
                  <a:lnTo>
                    <a:pt x="3" y="1504"/>
                  </a:lnTo>
                  <a:lnTo>
                    <a:pt x="693" y="1106"/>
                  </a:lnTo>
                  <a:lnTo>
                    <a:pt x="689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71;p37">
              <a:extLst>
                <a:ext uri="{FF2B5EF4-FFF2-40B4-BE49-F238E27FC236}">
                  <a16:creationId xmlns:a16="http://schemas.microsoft.com/office/drawing/2014/main" id="{70E15F7F-EF13-4BFD-9E41-5E5C32CA28F2}"/>
                </a:ext>
              </a:extLst>
            </p:cNvPr>
            <p:cNvSpPr/>
            <p:nvPr/>
          </p:nvSpPr>
          <p:spPr>
            <a:xfrm>
              <a:off x="1424075" y="552850"/>
              <a:ext cx="17400" cy="60475"/>
            </a:xfrm>
            <a:custGeom>
              <a:avLst/>
              <a:gdLst/>
              <a:ahLst/>
              <a:cxnLst/>
              <a:rect l="l" t="t" r="r" b="b"/>
              <a:pathLst>
                <a:path w="696" h="2419" extrusionOk="0">
                  <a:moveTo>
                    <a:pt x="690" y="1"/>
                  </a:moveTo>
                  <a:lnTo>
                    <a:pt x="0" y="399"/>
                  </a:lnTo>
                  <a:lnTo>
                    <a:pt x="6" y="2419"/>
                  </a:lnTo>
                  <a:lnTo>
                    <a:pt x="695" y="2021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72;p37">
              <a:extLst>
                <a:ext uri="{FF2B5EF4-FFF2-40B4-BE49-F238E27FC236}">
                  <a16:creationId xmlns:a16="http://schemas.microsoft.com/office/drawing/2014/main" id="{4067C75B-C9A0-49CD-85EA-77792DAAA89E}"/>
                </a:ext>
              </a:extLst>
            </p:cNvPr>
            <p:cNvSpPr/>
            <p:nvPr/>
          </p:nvSpPr>
          <p:spPr>
            <a:xfrm>
              <a:off x="1446550" y="516950"/>
              <a:ext cx="17475" cy="83350"/>
            </a:xfrm>
            <a:custGeom>
              <a:avLst/>
              <a:gdLst/>
              <a:ahLst/>
              <a:cxnLst/>
              <a:rect l="l" t="t" r="r" b="b"/>
              <a:pathLst>
                <a:path w="699" h="3334" extrusionOk="0">
                  <a:moveTo>
                    <a:pt x="690" y="1"/>
                  </a:moveTo>
                  <a:lnTo>
                    <a:pt x="0" y="399"/>
                  </a:lnTo>
                  <a:lnTo>
                    <a:pt x="9" y="3334"/>
                  </a:lnTo>
                  <a:lnTo>
                    <a:pt x="699" y="2935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73;p37">
              <a:extLst>
                <a:ext uri="{FF2B5EF4-FFF2-40B4-BE49-F238E27FC236}">
                  <a16:creationId xmlns:a16="http://schemas.microsoft.com/office/drawing/2014/main" id="{6AFA3601-EC61-40E0-BFF7-24B29766C593}"/>
                </a:ext>
              </a:extLst>
            </p:cNvPr>
            <p:cNvSpPr/>
            <p:nvPr/>
          </p:nvSpPr>
          <p:spPr>
            <a:xfrm>
              <a:off x="1469050" y="481075"/>
              <a:ext cx="17550" cy="106200"/>
            </a:xfrm>
            <a:custGeom>
              <a:avLst/>
              <a:gdLst/>
              <a:ahLst/>
              <a:cxnLst/>
              <a:rect l="l" t="t" r="r" b="b"/>
              <a:pathLst>
                <a:path w="702" h="4248" extrusionOk="0">
                  <a:moveTo>
                    <a:pt x="690" y="0"/>
                  </a:moveTo>
                  <a:lnTo>
                    <a:pt x="0" y="398"/>
                  </a:lnTo>
                  <a:lnTo>
                    <a:pt x="11" y="4247"/>
                  </a:lnTo>
                  <a:lnTo>
                    <a:pt x="701" y="384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74;p37">
              <a:extLst>
                <a:ext uri="{FF2B5EF4-FFF2-40B4-BE49-F238E27FC236}">
                  <a16:creationId xmlns:a16="http://schemas.microsoft.com/office/drawing/2014/main" id="{EECB1376-90AD-442D-95F4-5D1B97EC40B8}"/>
                </a:ext>
              </a:extLst>
            </p:cNvPr>
            <p:cNvSpPr/>
            <p:nvPr/>
          </p:nvSpPr>
          <p:spPr>
            <a:xfrm>
              <a:off x="1520125" y="561475"/>
              <a:ext cx="36575" cy="65950"/>
            </a:xfrm>
            <a:custGeom>
              <a:avLst/>
              <a:gdLst/>
              <a:ahLst/>
              <a:cxnLst/>
              <a:rect l="l" t="t" r="r" b="b"/>
              <a:pathLst>
                <a:path w="1463" h="2638" extrusionOk="0">
                  <a:moveTo>
                    <a:pt x="1455" y="1"/>
                  </a:moveTo>
                  <a:lnTo>
                    <a:pt x="0" y="2524"/>
                  </a:lnTo>
                  <a:cubicBezTo>
                    <a:pt x="157" y="2599"/>
                    <a:pt x="334" y="2637"/>
                    <a:pt x="526" y="2637"/>
                  </a:cubicBezTo>
                  <a:cubicBezTo>
                    <a:pt x="810" y="2637"/>
                    <a:pt x="1127" y="2553"/>
                    <a:pt x="1462" y="2377"/>
                  </a:cubicBezTo>
                  <a:lnTo>
                    <a:pt x="1455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75;p37">
              <a:extLst>
                <a:ext uri="{FF2B5EF4-FFF2-40B4-BE49-F238E27FC236}">
                  <a16:creationId xmlns:a16="http://schemas.microsoft.com/office/drawing/2014/main" id="{E6A79DDC-D073-4D2A-AAFE-5F25EBC80EC7}"/>
                </a:ext>
              </a:extLst>
            </p:cNvPr>
            <p:cNvSpPr/>
            <p:nvPr/>
          </p:nvSpPr>
          <p:spPr>
            <a:xfrm>
              <a:off x="1501200" y="559400"/>
              <a:ext cx="51675" cy="63100"/>
            </a:xfrm>
            <a:custGeom>
              <a:avLst/>
              <a:gdLst/>
              <a:ahLst/>
              <a:cxnLst/>
              <a:rect l="l" t="t" r="r" b="b"/>
              <a:pathLst>
                <a:path w="2067" h="2524" extrusionOk="0">
                  <a:moveTo>
                    <a:pt x="2066" y="1"/>
                  </a:moveTo>
                  <a:lnTo>
                    <a:pt x="0" y="1193"/>
                  </a:lnTo>
                  <a:cubicBezTo>
                    <a:pt x="27" y="1825"/>
                    <a:pt x="253" y="2281"/>
                    <a:pt x="609" y="2524"/>
                  </a:cubicBezTo>
                  <a:lnTo>
                    <a:pt x="2066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76;p37">
              <a:extLst>
                <a:ext uri="{FF2B5EF4-FFF2-40B4-BE49-F238E27FC236}">
                  <a16:creationId xmlns:a16="http://schemas.microsoft.com/office/drawing/2014/main" id="{4A08A4FA-B8AF-46A8-A8B2-92EFB3CAFAC0}"/>
                </a:ext>
              </a:extLst>
            </p:cNvPr>
            <p:cNvSpPr/>
            <p:nvPr/>
          </p:nvSpPr>
          <p:spPr>
            <a:xfrm>
              <a:off x="1519850" y="487800"/>
              <a:ext cx="36625" cy="59350"/>
            </a:xfrm>
            <a:custGeom>
              <a:avLst/>
              <a:gdLst/>
              <a:ahLst/>
              <a:cxnLst/>
              <a:rect l="l" t="t" r="r" b="b"/>
              <a:pathLst>
                <a:path w="1465" h="2374" extrusionOk="0">
                  <a:moveTo>
                    <a:pt x="1459" y="0"/>
                  </a:moveTo>
                  <a:cubicBezTo>
                    <a:pt x="897" y="354"/>
                    <a:pt x="387" y="905"/>
                    <a:pt x="0" y="1539"/>
                  </a:cubicBezTo>
                  <a:lnTo>
                    <a:pt x="1465" y="2374"/>
                  </a:lnTo>
                  <a:lnTo>
                    <a:pt x="1465" y="2374"/>
                  </a:lnTo>
                  <a:lnTo>
                    <a:pt x="1459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77;p37">
              <a:extLst>
                <a:ext uri="{FF2B5EF4-FFF2-40B4-BE49-F238E27FC236}">
                  <a16:creationId xmlns:a16="http://schemas.microsoft.com/office/drawing/2014/main" id="{16B8EB9D-B032-49D9-A72C-BA6826A114B1}"/>
                </a:ext>
              </a:extLst>
            </p:cNvPr>
            <p:cNvSpPr/>
            <p:nvPr/>
          </p:nvSpPr>
          <p:spPr>
            <a:xfrm>
              <a:off x="1501175" y="532550"/>
              <a:ext cx="51650" cy="50700"/>
            </a:xfrm>
            <a:custGeom>
              <a:avLst/>
              <a:gdLst/>
              <a:ahLst/>
              <a:cxnLst/>
              <a:rect l="l" t="t" r="r" b="b"/>
              <a:pathLst>
                <a:path w="2066" h="2028" extrusionOk="0">
                  <a:moveTo>
                    <a:pt x="601" y="1"/>
                  </a:moveTo>
                  <a:cubicBezTo>
                    <a:pt x="248" y="652"/>
                    <a:pt x="24" y="1368"/>
                    <a:pt x="0" y="2028"/>
                  </a:cubicBezTo>
                  <a:lnTo>
                    <a:pt x="2066" y="836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rgbClr val="D8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78;p37">
              <a:extLst>
                <a:ext uri="{FF2B5EF4-FFF2-40B4-BE49-F238E27FC236}">
                  <a16:creationId xmlns:a16="http://schemas.microsoft.com/office/drawing/2014/main" id="{38CD64D9-2DED-46C9-A8CC-A90A905177FA}"/>
                </a:ext>
              </a:extLst>
            </p:cNvPr>
            <p:cNvSpPr/>
            <p:nvPr/>
          </p:nvSpPr>
          <p:spPr>
            <a:xfrm>
              <a:off x="1565350" y="522325"/>
              <a:ext cx="51675" cy="50750"/>
            </a:xfrm>
            <a:custGeom>
              <a:avLst/>
              <a:gdLst/>
              <a:ahLst/>
              <a:cxnLst/>
              <a:rect l="l" t="t" r="r" b="b"/>
              <a:pathLst>
                <a:path w="2067" h="2030" extrusionOk="0">
                  <a:moveTo>
                    <a:pt x="2067" y="1"/>
                  </a:moveTo>
                  <a:lnTo>
                    <a:pt x="1" y="1194"/>
                  </a:lnTo>
                  <a:lnTo>
                    <a:pt x="1468" y="2029"/>
                  </a:lnTo>
                  <a:cubicBezTo>
                    <a:pt x="1822" y="1378"/>
                    <a:pt x="2044" y="662"/>
                    <a:pt x="2067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79;p37">
              <a:extLst>
                <a:ext uri="{FF2B5EF4-FFF2-40B4-BE49-F238E27FC236}">
                  <a16:creationId xmlns:a16="http://schemas.microsoft.com/office/drawing/2014/main" id="{B9A370D9-49FB-46D9-9973-A4E491481C0F}"/>
                </a:ext>
              </a:extLst>
            </p:cNvPr>
            <p:cNvSpPr/>
            <p:nvPr/>
          </p:nvSpPr>
          <p:spPr>
            <a:xfrm>
              <a:off x="1561500" y="478275"/>
              <a:ext cx="36550" cy="65850"/>
            </a:xfrm>
            <a:custGeom>
              <a:avLst/>
              <a:gdLst/>
              <a:ahLst/>
              <a:cxnLst/>
              <a:rect l="l" t="t" r="r" b="b"/>
              <a:pathLst>
                <a:path w="1462" h="2634" extrusionOk="0">
                  <a:moveTo>
                    <a:pt x="937" y="1"/>
                  </a:moveTo>
                  <a:cubicBezTo>
                    <a:pt x="653" y="1"/>
                    <a:pt x="336" y="85"/>
                    <a:pt x="0" y="261"/>
                  </a:cubicBezTo>
                  <a:lnTo>
                    <a:pt x="8" y="2634"/>
                  </a:lnTo>
                  <a:lnTo>
                    <a:pt x="1462" y="113"/>
                  </a:lnTo>
                  <a:cubicBezTo>
                    <a:pt x="1305" y="39"/>
                    <a:pt x="1128" y="1"/>
                    <a:pt x="937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80;p37">
              <a:extLst>
                <a:ext uri="{FF2B5EF4-FFF2-40B4-BE49-F238E27FC236}">
                  <a16:creationId xmlns:a16="http://schemas.microsoft.com/office/drawing/2014/main" id="{02126EB8-8EF6-45AE-841B-A3604FA24B9F}"/>
                </a:ext>
              </a:extLst>
            </p:cNvPr>
            <p:cNvSpPr/>
            <p:nvPr/>
          </p:nvSpPr>
          <p:spPr>
            <a:xfrm>
              <a:off x="1565325" y="483175"/>
              <a:ext cx="51675" cy="63075"/>
            </a:xfrm>
            <a:custGeom>
              <a:avLst/>
              <a:gdLst/>
              <a:ahLst/>
              <a:cxnLst/>
              <a:rect l="l" t="t" r="r" b="b"/>
              <a:pathLst>
                <a:path w="2067" h="2523" extrusionOk="0">
                  <a:moveTo>
                    <a:pt x="1456" y="1"/>
                  </a:moveTo>
                  <a:lnTo>
                    <a:pt x="1" y="2522"/>
                  </a:lnTo>
                  <a:lnTo>
                    <a:pt x="2066" y="1328"/>
                  </a:lnTo>
                  <a:cubicBezTo>
                    <a:pt x="2040" y="698"/>
                    <a:pt x="1813" y="241"/>
                    <a:pt x="1456" y="1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81;p37">
              <a:extLst>
                <a:ext uri="{FF2B5EF4-FFF2-40B4-BE49-F238E27FC236}">
                  <a16:creationId xmlns:a16="http://schemas.microsoft.com/office/drawing/2014/main" id="{1C97A2AD-6B6B-4847-BDAD-28226B93348C}"/>
                </a:ext>
              </a:extLst>
            </p:cNvPr>
            <p:cNvSpPr/>
            <p:nvPr/>
          </p:nvSpPr>
          <p:spPr>
            <a:xfrm>
              <a:off x="1561700" y="558500"/>
              <a:ext cx="36675" cy="59425"/>
            </a:xfrm>
            <a:custGeom>
              <a:avLst/>
              <a:gdLst/>
              <a:ahLst/>
              <a:cxnLst/>
              <a:rect l="l" t="t" r="r" b="b"/>
              <a:pathLst>
                <a:path w="1467" h="2377" extrusionOk="0">
                  <a:moveTo>
                    <a:pt x="1" y="1"/>
                  </a:moveTo>
                  <a:lnTo>
                    <a:pt x="8" y="2376"/>
                  </a:lnTo>
                  <a:cubicBezTo>
                    <a:pt x="570" y="2023"/>
                    <a:pt x="1078" y="1469"/>
                    <a:pt x="1467" y="8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82;p37">
              <a:extLst>
                <a:ext uri="{FF2B5EF4-FFF2-40B4-BE49-F238E27FC236}">
                  <a16:creationId xmlns:a16="http://schemas.microsoft.com/office/drawing/2014/main" id="{22E14457-F54B-4D87-9DA5-C642083AA418}"/>
                </a:ext>
              </a:extLst>
            </p:cNvPr>
            <p:cNvSpPr/>
            <p:nvPr/>
          </p:nvSpPr>
          <p:spPr>
            <a:xfrm>
              <a:off x="1401500" y="603500"/>
              <a:ext cx="84975" cy="57175"/>
            </a:xfrm>
            <a:custGeom>
              <a:avLst/>
              <a:gdLst/>
              <a:ahLst/>
              <a:cxnLst/>
              <a:rect l="l" t="t" r="r" b="b"/>
              <a:pathLst>
                <a:path w="3399" h="2287" extrusionOk="0">
                  <a:moveTo>
                    <a:pt x="3397" y="1"/>
                  </a:moveTo>
                  <a:lnTo>
                    <a:pt x="1" y="1962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83;p37">
              <a:extLst>
                <a:ext uri="{FF2B5EF4-FFF2-40B4-BE49-F238E27FC236}">
                  <a16:creationId xmlns:a16="http://schemas.microsoft.com/office/drawing/2014/main" id="{75332004-E33D-40D4-A8FB-03742C4E1A09}"/>
                </a:ext>
              </a:extLst>
            </p:cNvPr>
            <p:cNvSpPr/>
            <p:nvPr/>
          </p:nvSpPr>
          <p:spPr>
            <a:xfrm>
              <a:off x="1401500" y="437425"/>
              <a:ext cx="84975" cy="76100"/>
            </a:xfrm>
            <a:custGeom>
              <a:avLst/>
              <a:gdLst/>
              <a:ahLst/>
              <a:cxnLst/>
              <a:rect l="l" t="t" r="r" b="b"/>
              <a:pathLst>
                <a:path w="3399" h="3044" extrusionOk="0">
                  <a:moveTo>
                    <a:pt x="3397" y="0"/>
                  </a:moveTo>
                  <a:lnTo>
                    <a:pt x="1" y="1962"/>
                  </a:lnTo>
                  <a:lnTo>
                    <a:pt x="2" y="3043"/>
                  </a:lnTo>
                  <a:lnTo>
                    <a:pt x="3398" y="1081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84;p37">
              <a:extLst>
                <a:ext uri="{FF2B5EF4-FFF2-40B4-BE49-F238E27FC236}">
                  <a16:creationId xmlns:a16="http://schemas.microsoft.com/office/drawing/2014/main" id="{FC618B1D-F298-4A75-AC87-BAC1DB288178}"/>
                </a:ext>
              </a:extLst>
            </p:cNvPr>
            <p:cNvSpPr/>
            <p:nvPr/>
          </p:nvSpPr>
          <p:spPr>
            <a:xfrm>
              <a:off x="1401500" y="623575"/>
              <a:ext cx="84975" cy="57125"/>
            </a:xfrm>
            <a:custGeom>
              <a:avLst/>
              <a:gdLst/>
              <a:ahLst/>
              <a:cxnLst/>
              <a:rect l="l" t="t" r="r" b="b"/>
              <a:pathLst>
                <a:path w="3399" h="2285" extrusionOk="0">
                  <a:moveTo>
                    <a:pt x="3397" y="0"/>
                  </a:moveTo>
                  <a:lnTo>
                    <a:pt x="1" y="1961"/>
                  </a:lnTo>
                  <a:lnTo>
                    <a:pt x="2" y="2284"/>
                  </a:lnTo>
                  <a:lnTo>
                    <a:pt x="3398" y="324"/>
                  </a:lnTo>
                  <a:lnTo>
                    <a:pt x="3397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85;p37">
              <a:extLst>
                <a:ext uri="{FF2B5EF4-FFF2-40B4-BE49-F238E27FC236}">
                  <a16:creationId xmlns:a16="http://schemas.microsoft.com/office/drawing/2014/main" id="{13F5E767-76BA-4895-9512-6942C5578C76}"/>
                </a:ext>
              </a:extLst>
            </p:cNvPr>
            <p:cNvSpPr/>
            <p:nvPr/>
          </p:nvSpPr>
          <p:spPr>
            <a:xfrm>
              <a:off x="1401500" y="643625"/>
              <a:ext cx="84975" cy="57150"/>
            </a:xfrm>
            <a:custGeom>
              <a:avLst/>
              <a:gdLst/>
              <a:ahLst/>
              <a:cxnLst/>
              <a:rect l="l" t="t" r="r" b="b"/>
              <a:pathLst>
                <a:path w="3399" h="2286" extrusionOk="0">
                  <a:moveTo>
                    <a:pt x="3397" y="1"/>
                  </a:moveTo>
                  <a:lnTo>
                    <a:pt x="1" y="1961"/>
                  </a:lnTo>
                  <a:lnTo>
                    <a:pt x="2" y="2286"/>
                  </a:lnTo>
                  <a:lnTo>
                    <a:pt x="3398" y="324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86;p37">
              <a:extLst>
                <a:ext uri="{FF2B5EF4-FFF2-40B4-BE49-F238E27FC236}">
                  <a16:creationId xmlns:a16="http://schemas.microsoft.com/office/drawing/2014/main" id="{4ADECDEC-A810-41DD-8876-85DE3C81763D}"/>
                </a:ext>
              </a:extLst>
            </p:cNvPr>
            <p:cNvSpPr/>
            <p:nvPr/>
          </p:nvSpPr>
          <p:spPr>
            <a:xfrm>
              <a:off x="1516650" y="378225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2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87;p37">
              <a:extLst>
                <a:ext uri="{FF2B5EF4-FFF2-40B4-BE49-F238E27FC236}">
                  <a16:creationId xmlns:a16="http://schemas.microsoft.com/office/drawing/2014/main" id="{C6EDA7EF-8460-4D75-839B-4BD49682A374}"/>
                </a:ext>
              </a:extLst>
            </p:cNvPr>
            <p:cNvSpPr/>
            <p:nvPr/>
          </p:nvSpPr>
          <p:spPr>
            <a:xfrm>
              <a:off x="1516650" y="39830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0"/>
                  </a:moveTo>
                  <a:lnTo>
                    <a:pt x="0" y="1961"/>
                  </a:lnTo>
                  <a:lnTo>
                    <a:pt x="1" y="2284"/>
                  </a:lnTo>
                  <a:lnTo>
                    <a:pt x="3397" y="325"/>
                  </a:lnTo>
                  <a:lnTo>
                    <a:pt x="3396" y="0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88;p37">
              <a:extLst>
                <a:ext uri="{FF2B5EF4-FFF2-40B4-BE49-F238E27FC236}">
                  <a16:creationId xmlns:a16="http://schemas.microsoft.com/office/drawing/2014/main" id="{57CC90DA-1C27-4B1A-BEAA-7B74B1D7DD57}"/>
                </a:ext>
              </a:extLst>
            </p:cNvPr>
            <p:cNvSpPr/>
            <p:nvPr/>
          </p:nvSpPr>
          <p:spPr>
            <a:xfrm>
              <a:off x="1516650" y="418350"/>
              <a:ext cx="84925" cy="57125"/>
            </a:xfrm>
            <a:custGeom>
              <a:avLst/>
              <a:gdLst/>
              <a:ahLst/>
              <a:cxnLst/>
              <a:rect l="l" t="t" r="r" b="b"/>
              <a:pathLst>
                <a:path w="3397" h="2285" extrusionOk="0">
                  <a:moveTo>
                    <a:pt x="3396" y="1"/>
                  </a:moveTo>
                  <a:lnTo>
                    <a:pt x="0" y="1961"/>
                  </a:lnTo>
                  <a:lnTo>
                    <a:pt x="1" y="2285"/>
                  </a:lnTo>
                  <a:lnTo>
                    <a:pt x="3397" y="324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3247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89;p37">
              <a:extLst>
                <a:ext uri="{FF2B5EF4-FFF2-40B4-BE49-F238E27FC236}">
                  <a16:creationId xmlns:a16="http://schemas.microsoft.com/office/drawing/2014/main" id="{35DB7136-C63D-4D90-8F54-C5C10ED5C014}"/>
                </a:ext>
              </a:extLst>
            </p:cNvPr>
            <p:cNvSpPr/>
            <p:nvPr/>
          </p:nvSpPr>
          <p:spPr>
            <a:xfrm>
              <a:off x="1905575" y="604000"/>
              <a:ext cx="100750" cy="142100"/>
            </a:xfrm>
            <a:custGeom>
              <a:avLst/>
              <a:gdLst/>
              <a:ahLst/>
              <a:cxnLst/>
              <a:rect l="l" t="t" r="r" b="b"/>
              <a:pathLst>
                <a:path w="4030" h="5684" extrusionOk="0">
                  <a:moveTo>
                    <a:pt x="3518" y="1"/>
                  </a:moveTo>
                  <a:cubicBezTo>
                    <a:pt x="3494" y="1"/>
                    <a:pt x="3469" y="8"/>
                    <a:pt x="3443" y="24"/>
                  </a:cubicBezTo>
                  <a:lnTo>
                    <a:pt x="229" y="1831"/>
                  </a:lnTo>
                  <a:cubicBezTo>
                    <a:pt x="103" y="1905"/>
                    <a:pt x="0" y="2143"/>
                    <a:pt x="1" y="2361"/>
                  </a:cubicBezTo>
                  <a:lnTo>
                    <a:pt x="1" y="5284"/>
                  </a:lnTo>
                  <a:cubicBezTo>
                    <a:pt x="1" y="5581"/>
                    <a:pt x="141" y="5576"/>
                    <a:pt x="371" y="5669"/>
                  </a:cubicBezTo>
                  <a:cubicBezTo>
                    <a:pt x="374" y="5670"/>
                    <a:pt x="378" y="5671"/>
                    <a:pt x="383" y="5672"/>
                  </a:cubicBezTo>
                  <a:cubicBezTo>
                    <a:pt x="386" y="5674"/>
                    <a:pt x="390" y="5675"/>
                    <a:pt x="394" y="5676"/>
                  </a:cubicBezTo>
                  <a:cubicBezTo>
                    <a:pt x="406" y="5681"/>
                    <a:pt x="420" y="5684"/>
                    <a:pt x="434" y="5684"/>
                  </a:cubicBezTo>
                  <a:cubicBezTo>
                    <a:pt x="457" y="5684"/>
                    <a:pt x="482" y="5677"/>
                    <a:pt x="508" y="5662"/>
                  </a:cubicBezTo>
                  <a:lnTo>
                    <a:pt x="2609" y="4560"/>
                  </a:lnTo>
                  <a:lnTo>
                    <a:pt x="2985" y="4899"/>
                  </a:lnTo>
                  <a:lnTo>
                    <a:pt x="2985" y="4893"/>
                  </a:lnTo>
                  <a:lnTo>
                    <a:pt x="2997" y="4903"/>
                  </a:lnTo>
                  <a:lnTo>
                    <a:pt x="2997" y="4897"/>
                  </a:lnTo>
                  <a:lnTo>
                    <a:pt x="3009" y="4907"/>
                  </a:lnTo>
                  <a:lnTo>
                    <a:pt x="3009" y="4900"/>
                  </a:lnTo>
                  <a:lnTo>
                    <a:pt x="3020" y="4911"/>
                  </a:lnTo>
                  <a:lnTo>
                    <a:pt x="3020" y="4904"/>
                  </a:lnTo>
                  <a:lnTo>
                    <a:pt x="3032" y="4915"/>
                  </a:lnTo>
                  <a:lnTo>
                    <a:pt x="3032" y="4909"/>
                  </a:lnTo>
                  <a:lnTo>
                    <a:pt x="3043" y="4918"/>
                  </a:lnTo>
                  <a:lnTo>
                    <a:pt x="3043" y="4912"/>
                  </a:lnTo>
                  <a:lnTo>
                    <a:pt x="3055" y="4922"/>
                  </a:lnTo>
                  <a:lnTo>
                    <a:pt x="3055" y="4916"/>
                  </a:lnTo>
                  <a:lnTo>
                    <a:pt x="3066" y="4927"/>
                  </a:lnTo>
                  <a:lnTo>
                    <a:pt x="3066" y="4919"/>
                  </a:lnTo>
                  <a:lnTo>
                    <a:pt x="3078" y="4930"/>
                  </a:lnTo>
                  <a:lnTo>
                    <a:pt x="3078" y="4923"/>
                  </a:lnTo>
                  <a:lnTo>
                    <a:pt x="3090" y="4934"/>
                  </a:lnTo>
                  <a:lnTo>
                    <a:pt x="3090" y="4928"/>
                  </a:lnTo>
                  <a:lnTo>
                    <a:pt x="3101" y="4938"/>
                  </a:lnTo>
                  <a:lnTo>
                    <a:pt x="3101" y="4932"/>
                  </a:lnTo>
                  <a:lnTo>
                    <a:pt x="3113" y="4941"/>
                  </a:lnTo>
                  <a:lnTo>
                    <a:pt x="3113" y="4935"/>
                  </a:lnTo>
                  <a:lnTo>
                    <a:pt x="3124" y="4945"/>
                  </a:lnTo>
                  <a:lnTo>
                    <a:pt x="3124" y="4939"/>
                  </a:lnTo>
                  <a:lnTo>
                    <a:pt x="3136" y="4950"/>
                  </a:lnTo>
                  <a:lnTo>
                    <a:pt x="3136" y="4942"/>
                  </a:lnTo>
                  <a:lnTo>
                    <a:pt x="3147" y="4953"/>
                  </a:lnTo>
                  <a:lnTo>
                    <a:pt x="3147" y="4946"/>
                  </a:lnTo>
                  <a:lnTo>
                    <a:pt x="3159" y="4957"/>
                  </a:lnTo>
                  <a:lnTo>
                    <a:pt x="3159" y="4951"/>
                  </a:lnTo>
                  <a:lnTo>
                    <a:pt x="3170" y="4961"/>
                  </a:lnTo>
                  <a:lnTo>
                    <a:pt x="3170" y="4954"/>
                  </a:lnTo>
                  <a:lnTo>
                    <a:pt x="3182" y="4964"/>
                  </a:lnTo>
                  <a:lnTo>
                    <a:pt x="3182" y="4958"/>
                  </a:lnTo>
                  <a:lnTo>
                    <a:pt x="3194" y="4969"/>
                  </a:lnTo>
                  <a:lnTo>
                    <a:pt x="3194" y="4962"/>
                  </a:lnTo>
                  <a:lnTo>
                    <a:pt x="3205" y="4973"/>
                  </a:lnTo>
                  <a:lnTo>
                    <a:pt x="3205" y="4965"/>
                  </a:lnTo>
                  <a:lnTo>
                    <a:pt x="3217" y="4976"/>
                  </a:lnTo>
                  <a:lnTo>
                    <a:pt x="3217" y="4970"/>
                  </a:lnTo>
                  <a:lnTo>
                    <a:pt x="3228" y="4980"/>
                  </a:lnTo>
                  <a:lnTo>
                    <a:pt x="3228" y="4974"/>
                  </a:lnTo>
                  <a:lnTo>
                    <a:pt x="3240" y="4983"/>
                  </a:lnTo>
                  <a:lnTo>
                    <a:pt x="3240" y="4977"/>
                  </a:lnTo>
                  <a:lnTo>
                    <a:pt x="3251" y="4988"/>
                  </a:lnTo>
                  <a:lnTo>
                    <a:pt x="3251" y="4981"/>
                  </a:lnTo>
                  <a:lnTo>
                    <a:pt x="3263" y="4992"/>
                  </a:lnTo>
                  <a:lnTo>
                    <a:pt x="3263" y="4985"/>
                  </a:lnTo>
                  <a:lnTo>
                    <a:pt x="3275" y="4995"/>
                  </a:lnTo>
                  <a:lnTo>
                    <a:pt x="3275" y="4989"/>
                  </a:lnTo>
                  <a:lnTo>
                    <a:pt x="3286" y="4999"/>
                  </a:lnTo>
                  <a:lnTo>
                    <a:pt x="3286" y="4993"/>
                  </a:lnTo>
                  <a:lnTo>
                    <a:pt x="3298" y="5003"/>
                  </a:lnTo>
                  <a:lnTo>
                    <a:pt x="3298" y="4997"/>
                  </a:lnTo>
                  <a:lnTo>
                    <a:pt x="3309" y="5006"/>
                  </a:lnTo>
                  <a:lnTo>
                    <a:pt x="3309" y="5000"/>
                  </a:lnTo>
                  <a:lnTo>
                    <a:pt x="3321" y="5011"/>
                  </a:lnTo>
                  <a:lnTo>
                    <a:pt x="3321" y="5004"/>
                  </a:lnTo>
                  <a:lnTo>
                    <a:pt x="3332" y="5015"/>
                  </a:lnTo>
                  <a:lnTo>
                    <a:pt x="3332" y="5008"/>
                  </a:lnTo>
                  <a:lnTo>
                    <a:pt x="3344" y="5018"/>
                  </a:lnTo>
                  <a:lnTo>
                    <a:pt x="3344" y="4124"/>
                  </a:lnTo>
                  <a:lnTo>
                    <a:pt x="3800" y="3853"/>
                  </a:lnTo>
                  <a:cubicBezTo>
                    <a:pt x="3927" y="3778"/>
                    <a:pt x="4029" y="3540"/>
                    <a:pt x="4029" y="3323"/>
                  </a:cubicBezTo>
                  <a:lnTo>
                    <a:pt x="4029" y="402"/>
                  </a:lnTo>
                  <a:cubicBezTo>
                    <a:pt x="4029" y="247"/>
                    <a:pt x="3978" y="145"/>
                    <a:pt x="3904" y="124"/>
                  </a:cubicBezTo>
                  <a:cubicBezTo>
                    <a:pt x="3900" y="122"/>
                    <a:pt x="3895" y="121"/>
                    <a:pt x="3892" y="120"/>
                  </a:cubicBezTo>
                  <a:cubicBezTo>
                    <a:pt x="3888" y="118"/>
                    <a:pt x="3884" y="117"/>
                    <a:pt x="3881" y="116"/>
                  </a:cubicBezTo>
                  <a:cubicBezTo>
                    <a:pt x="3876" y="115"/>
                    <a:pt x="3872" y="114"/>
                    <a:pt x="3869" y="112"/>
                  </a:cubicBezTo>
                  <a:cubicBezTo>
                    <a:pt x="3865" y="111"/>
                    <a:pt x="3861" y="110"/>
                    <a:pt x="3857" y="109"/>
                  </a:cubicBezTo>
                  <a:cubicBezTo>
                    <a:pt x="3853" y="107"/>
                    <a:pt x="3849" y="106"/>
                    <a:pt x="3846" y="105"/>
                  </a:cubicBezTo>
                  <a:cubicBezTo>
                    <a:pt x="3842" y="103"/>
                    <a:pt x="3838" y="101"/>
                    <a:pt x="3834" y="101"/>
                  </a:cubicBezTo>
                  <a:cubicBezTo>
                    <a:pt x="3830" y="99"/>
                    <a:pt x="3826" y="98"/>
                    <a:pt x="3823" y="97"/>
                  </a:cubicBezTo>
                  <a:cubicBezTo>
                    <a:pt x="3819" y="95"/>
                    <a:pt x="3814" y="94"/>
                    <a:pt x="3811" y="93"/>
                  </a:cubicBezTo>
                  <a:cubicBezTo>
                    <a:pt x="3807" y="92"/>
                    <a:pt x="3803" y="91"/>
                    <a:pt x="3800" y="89"/>
                  </a:cubicBezTo>
                  <a:cubicBezTo>
                    <a:pt x="3795" y="88"/>
                    <a:pt x="3791" y="87"/>
                    <a:pt x="3788" y="86"/>
                  </a:cubicBezTo>
                  <a:cubicBezTo>
                    <a:pt x="3784" y="83"/>
                    <a:pt x="3781" y="82"/>
                    <a:pt x="3777" y="82"/>
                  </a:cubicBezTo>
                  <a:cubicBezTo>
                    <a:pt x="3772" y="80"/>
                    <a:pt x="3768" y="79"/>
                    <a:pt x="3765" y="77"/>
                  </a:cubicBezTo>
                  <a:cubicBezTo>
                    <a:pt x="3761" y="76"/>
                    <a:pt x="3758" y="75"/>
                    <a:pt x="3753" y="74"/>
                  </a:cubicBezTo>
                  <a:cubicBezTo>
                    <a:pt x="3749" y="72"/>
                    <a:pt x="3746" y="71"/>
                    <a:pt x="3742" y="70"/>
                  </a:cubicBezTo>
                  <a:cubicBezTo>
                    <a:pt x="3738" y="69"/>
                    <a:pt x="3733" y="68"/>
                    <a:pt x="3730" y="66"/>
                  </a:cubicBezTo>
                  <a:cubicBezTo>
                    <a:pt x="3726" y="65"/>
                    <a:pt x="3723" y="63"/>
                    <a:pt x="3719" y="63"/>
                  </a:cubicBezTo>
                  <a:cubicBezTo>
                    <a:pt x="3714" y="60"/>
                    <a:pt x="3711" y="59"/>
                    <a:pt x="3707" y="58"/>
                  </a:cubicBezTo>
                  <a:cubicBezTo>
                    <a:pt x="3703" y="57"/>
                    <a:pt x="3700" y="56"/>
                    <a:pt x="3696" y="54"/>
                  </a:cubicBezTo>
                  <a:cubicBezTo>
                    <a:pt x="3691" y="53"/>
                    <a:pt x="3688" y="52"/>
                    <a:pt x="3684" y="51"/>
                  </a:cubicBezTo>
                  <a:cubicBezTo>
                    <a:pt x="3680" y="50"/>
                    <a:pt x="3677" y="48"/>
                    <a:pt x="3672" y="47"/>
                  </a:cubicBezTo>
                  <a:cubicBezTo>
                    <a:pt x="3668" y="46"/>
                    <a:pt x="3665" y="45"/>
                    <a:pt x="3661" y="44"/>
                  </a:cubicBezTo>
                  <a:cubicBezTo>
                    <a:pt x="3657" y="41"/>
                    <a:pt x="3654" y="40"/>
                    <a:pt x="3649" y="40"/>
                  </a:cubicBezTo>
                  <a:cubicBezTo>
                    <a:pt x="3645" y="37"/>
                    <a:pt x="3642" y="36"/>
                    <a:pt x="3638" y="35"/>
                  </a:cubicBezTo>
                  <a:cubicBezTo>
                    <a:pt x="3635" y="34"/>
                    <a:pt x="3630" y="33"/>
                    <a:pt x="3626" y="31"/>
                  </a:cubicBezTo>
                  <a:cubicBezTo>
                    <a:pt x="3622" y="30"/>
                    <a:pt x="3619" y="29"/>
                    <a:pt x="3615" y="28"/>
                  </a:cubicBezTo>
                  <a:cubicBezTo>
                    <a:pt x="3610" y="27"/>
                    <a:pt x="3607" y="25"/>
                    <a:pt x="3603" y="24"/>
                  </a:cubicBezTo>
                  <a:cubicBezTo>
                    <a:pt x="3600" y="22"/>
                    <a:pt x="3596" y="21"/>
                    <a:pt x="3591" y="21"/>
                  </a:cubicBezTo>
                  <a:cubicBezTo>
                    <a:pt x="3587" y="18"/>
                    <a:pt x="3584" y="17"/>
                    <a:pt x="3580" y="16"/>
                  </a:cubicBezTo>
                  <a:cubicBezTo>
                    <a:pt x="3577" y="15"/>
                    <a:pt x="3573" y="13"/>
                    <a:pt x="3568" y="12"/>
                  </a:cubicBezTo>
                  <a:cubicBezTo>
                    <a:pt x="3565" y="11"/>
                    <a:pt x="3561" y="10"/>
                    <a:pt x="3557" y="9"/>
                  </a:cubicBezTo>
                  <a:cubicBezTo>
                    <a:pt x="3545" y="4"/>
                    <a:pt x="3531" y="1"/>
                    <a:pt x="3518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90;p37">
              <a:extLst>
                <a:ext uri="{FF2B5EF4-FFF2-40B4-BE49-F238E27FC236}">
                  <a16:creationId xmlns:a16="http://schemas.microsoft.com/office/drawing/2014/main" id="{A3564E59-5858-49F7-AB9F-314224E0D160}"/>
                </a:ext>
              </a:extLst>
            </p:cNvPr>
            <p:cNvSpPr/>
            <p:nvPr/>
          </p:nvSpPr>
          <p:spPr>
            <a:xfrm>
              <a:off x="1912525" y="606975"/>
              <a:ext cx="93800" cy="139150"/>
            </a:xfrm>
            <a:custGeom>
              <a:avLst/>
              <a:gdLst/>
              <a:ahLst/>
              <a:cxnLst/>
              <a:rect l="l" t="t" r="r" b="b"/>
              <a:pathLst>
                <a:path w="3752" h="5566" extrusionOk="0">
                  <a:moveTo>
                    <a:pt x="3596" y="1"/>
                  </a:moveTo>
                  <a:cubicBezTo>
                    <a:pt x="3573" y="1"/>
                    <a:pt x="3548" y="8"/>
                    <a:pt x="3522" y="23"/>
                  </a:cubicBezTo>
                  <a:lnTo>
                    <a:pt x="230" y="1831"/>
                  </a:lnTo>
                  <a:cubicBezTo>
                    <a:pt x="103" y="1906"/>
                    <a:pt x="1" y="2144"/>
                    <a:pt x="1" y="2362"/>
                  </a:cubicBezTo>
                  <a:lnTo>
                    <a:pt x="1" y="5283"/>
                  </a:lnTo>
                  <a:cubicBezTo>
                    <a:pt x="1" y="5457"/>
                    <a:pt x="66" y="5565"/>
                    <a:pt x="156" y="5565"/>
                  </a:cubicBezTo>
                  <a:cubicBezTo>
                    <a:pt x="179" y="5565"/>
                    <a:pt x="204" y="5558"/>
                    <a:pt x="230" y="5543"/>
                  </a:cubicBezTo>
                  <a:lnTo>
                    <a:pt x="2466" y="4361"/>
                  </a:lnTo>
                  <a:lnTo>
                    <a:pt x="3066" y="4899"/>
                  </a:lnTo>
                  <a:lnTo>
                    <a:pt x="3066" y="4007"/>
                  </a:lnTo>
                  <a:lnTo>
                    <a:pt x="3522" y="3735"/>
                  </a:lnTo>
                  <a:cubicBezTo>
                    <a:pt x="3649" y="3660"/>
                    <a:pt x="3751" y="3423"/>
                    <a:pt x="3751" y="3204"/>
                  </a:cubicBezTo>
                  <a:lnTo>
                    <a:pt x="3751" y="283"/>
                  </a:lnTo>
                  <a:cubicBezTo>
                    <a:pt x="3751" y="109"/>
                    <a:pt x="3686" y="1"/>
                    <a:pt x="3596" y="1"/>
                  </a:cubicBezTo>
                  <a:close/>
                </a:path>
              </a:pathLst>
            </a:custGeom>
            <a:solidFill>
              <a:srgbClr val="E2E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91;p37">
              <a:extLst>
                <a:ext uri="{FF2B5EF4-FFF2-40B4-BE49-F238E27FC236}">
                  <a16:creationId xmlns:a16="http://schemas.microsoft.com/office/drawing/2014/main" id="{05C8AB5C-BE94-4607-8DA4-B9C12B4004AE}"/>
                </a:ext>
              </a:extLst>
            </p:cNvPr>
            <p:cNvSpPr/>
            <p:nvPr/>
          </p:nvSpPr>
          <p:spPr>
            <a:xfrm>
              <a:off x="1982850" y="652925"/>
              <a:ext cx="8875" cy="16150"/>
            </a:xfrm>
            <a:custGeom>
              <a:avLst/>
              <a:gdLst/>
              <a:ahLst/>
              <a:cxnLst/>
              <a:rect l="l" t="t" r="r" b="b"/>
              <a:pathLst>
                <a:path w="355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1" y="260"/>
                    <a:pt x="1" y="429"/>
                  </a:cubicBezTo>
                  <a:cubicBezTo>
                    <a:pt x="1" y="562"/>
                    <a:pt x="51" y="645"/>
                    <a:pt x="120" y="645"/>
                  </a:cubicBezTo>
                  <a:cubicBezTo>
                    <a:pt x="138" y="645"/>
                    <a:pt x="158" y="640"/>
                    <a:pt x="178" y="628"/>
                  </a:cubicBezTo>
                  <a:cubicBezTo>
                    <a:pt x="274" y="570"/>
                    <a:pt x="354" y="386"/>
                    <a:pt x="354" y="219"/>
                  </a:cubicBezTo>
                  <a:cubicBezTo>
                    <a:pt x="354" y="85"/>
                    <a:pt x="304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92;p37">
              <a:extLst>
                <a:ext uri="{FF2B5EF4-FFF2-40B4-BE49-F238E27FC236}">
                  <a16:creationId xmlns:a16="http://schemas.microsoft.com/office/drawing/2014/main" id="{77C89EF5-48E8-4175-B282-65B7C91E77F6}"/>
                </a:ext>
              </a:extLst>
            </p:cNvPr>
            <p:cNvSpPr/>
            <p:nvPr/>
          </p:nvSpPr>
          <p:spPr>
            <a:xfrm>
              <a:off x="1956625" y="668475"/>
              <a:ext cx="8875" cy="16125"/>
            </a:xfrm>
            <a:custGeom>
              <a:avLst/>
              <a:gdLst/>
              <a:ahLst/>
              <a:cxnLst/>
              <a:rect l="l" t="t" r="r" b="b"/>
              <a:pathLst>
                <a:path w="355" h="645" extrusionOk="0">
                  <a:moveTo>
                    <a:pt x="236" y="0"/>
                  </a:moveTo>
                  <a:cubicBezTo>
                    <a:pt x="218" y="0"/>
                    <a:pt x="199" y="6"/>
                    <a:pt x="178" y="18"/>
                  </a:cubicBezTo>
                  <a:cubicBezTo>
                    <a:pt x="79" y="76"/>
                    <a:pt x="1" y="259"/>
                    <a:pt x="1" y="428"/>
                  </a:cubicBezTo>
                  <a:cubicBezTo>
                    <a:pt x="1" y="561"/>
                    <a:pt x="51" y="645"/>
                    <a:pt x="121" y="645"/>
                  </a:cubicBezTo>
                  <a:cubicBezTo>
                    <a:pt x="139" y="645"/>
                    <a:pt x="158" y="639"/>
                    <a:pt x="178" y="627"/>
                  </a:cubicBezTo>
                  <a:cubicBezTo>
                    <a:pt x="276" y="569"/>
                    <a:pt x="355" y="386"/>
                    <a:pt x="355" y="218"/>
                  </a:cubicBezTo>
                  <a:cubicBezTo>
                    <a:pt x="355" y="84"/>
                    <a:pt x="305" y="0"/>
                    <a:pt x="23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793;p37">
              <a:extLst>
                <a:ext uri="{FF2B5EF4-FFF2-40B4-BE49-F238E27FC236}">
                  <a16:creationId xmlns:a16="http://schemas.microsoft.com/office/drawing/2014/main" id="{5C1E7FAF-973E-4706-B572-AA37F6441DBD}"/>
                </a:ext>
              </a:extLst>
            </p:cNvPr>
            <p:cNvSpPr/>
            <p:nvPr/>
          </p:nvSpPr>
          <p:spPr>
            <a:xfrm>
              <a:off x="1930425" y="684000"/>
              <a:ext cx="8850" cy="16150"/>
            </a:xfrm>
            <a:custGeom>
              <a:avLst/>
              <a:gdLst/>
              <a:ahLst/>
              <a:cxnLst/>
              <a:rect l="l" t="t" r="r" b="b"/>
              <a:pathLst>
                <a:path w="354" h="646" extrusionOk="0">
                  <a:moveTo>
                    <a:pt x="235" y="1"/>
                  </a:moveTo>
                  <a:cubicBezTo>
                    <a:pt x="217" y="1"/>
                    <a:pt x="198" y="6"/>
                    <a:pt x="178" y="18"/>
                  </a:cubicBezTo>
                  <a:cubicBezTo>
                    <a:pt x="80" y="76"/>
                    <a:pt x="0" y="259"/>
                    <a:pt x="0" y="428"/>
                  </a:cubicBezTo>
                  <a:cubicBezTo>
                    <a:pt x="0" y="561"/>
                    <a:pt x="51" y="645"/>
                    <a:pt x="120" y="645"/>
                  </a:cubicBezTo>
                  <a:cubicBezTo>
                    <a:pt x="138" y="645"/>
                    <a:pt x="158" y="639"/>
                    <a:pt x="178" y="627"/>
                  </a:cubicBezTo>
                  <a:cubicBezTo>
                    <a:pt x="276" y="570"/>
                    <a:pt x="354" y="386"/>
                    <a:pt x="354" y="218"/>
                  </a:cubicBezTo>
                  <a:cubicBezTo>
                    <a:pt x="354" y="84"/>
                    <a:pt x="305" y="1"/>
                    <a:pt x="235" y="1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794;p37">
              <a:extLst>
                <a:ext uri="{FF2B5EF4-FFF2-40B4-BE49-F238E27FC236}">
                  <a16:creationId xmlns:a16="http://schemas.microsoft.com/office/drawing/2014/main" id="{7D90472D-2CAF-4BFA-A0B9-7CE87514C2F6}"/>
                </a:ext>
              </a:extLst>
            </p:cNvPr>
            <p:cNvSpPr/>
            <p:nvPr/>
          </p:nvSpPr>
          <p:spPr>
            <a:xfrm>
              <a:off x="1589725" y="778900"/>
              <a:ext cx="164425" cy="86500"/>
            </a:xfrm>
            <a:custGeom>
              <a:avLst/>
              <a:gdLst/>
              <a:ahLst/>
              <a:cxnLst/>
              <a:rect l="l" t="t" r="r" b="b"/>
              <a:pathLst>
                <a:path w="6577" h="3460" extrusionOk="0">
                  <a:moveTo>
                    <a:pt x="3289" y="1"/>
                  </a:moveTo>
                  <a:cubicBezTo>
                    <a:pt x="2522" y="1"/>
                    <a:pt x="1755" y="170"/>
                    <a:pt x="1170" y="507"/>
                  </a:cubicBezTo>
                  <a:cubicBezTo>
                    <a:pt x="1" y="1183"/>
                    <a:pt x="1" y="2278"/>
                    <a:pt x="1170" y="2954"/>
                  </a:cubicBezTo>
                  <a:cubicBezTo>
                    <a:pt x="1755" y="3291"/>
                    <a:pt x="2522" y="3460"/>
                    <a:pt x="3289" y="3460"/>
                  </a:cubicBezTo>
                  <a:cubicBezTo>
                    <a:pt x="4055" y="3460"/>
                    <a:pt x="4822" y="3291"/>
                    <a:pt x="5407" y="2954"/>
                  </a:cubicBezTo>
                  <a:cubicBezTo>
                    <a:pt x="6577" y="2278"/>
                    <a:pt x="6577" y="1183"/>
                    <a:pt x="5407" y="507"/>
                  </a:cubicBezTo>
                  <a:cubicBezTo>
                    <a:pt x="4822" y="170"/>
                    <a:pt x="4055" y="1"/>
                    <a:pt x="3289" y="1"/>
                  </a:cubicBezTo>
                  <a:close/>
                </a:path>
              </a:pathLst>
            </a:custGeom>
            <a:solidFill>
              <a:srgbClr val="90C4FE">
                <a:alpha val="413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795;p37">
              <a:extLst>
                <a:ext uri="{FF2B5EF4-FFF2-40B4-BE49-F238E27FC236}">
                  <a16:creationId xmlns:a16="http://schemas.microsoft.com/office/drawing/2014/main" id="{58BBE1A9-861E-4418-99BC-124EB13A7F74}"/>
                </a:ext>
              </a:extLst>
            </p:cNvPr>
            <p:cNvSpPr/>
            <p:nvPr/>
          </p:nvSpPr>
          <p:spPr>
            <a:xfrm>
              <a:off x="1551575" y="570300"/>
              <a:ext cx="113950" cy="63350"/>
            </a:xfrm>
            <a:custGeom>
              <a:avLst/>
              <a:gdLst/>
              <a:ahLst/>
              <a:cxnLst/>
              <a:rect l="l" t="t" r="r" b="b"/>
              <a:pathLst>
                <a:path w="4558" h="2534" extrusionOk="0">
                  <a:moveTo>
                    <a:pt x="4201" y="0"/>
                  </a:moveTo>
                  <a:cubicBezTo>
                    <a:pt x="4084" y="0"/>
                    <a:pt x="3962" y="53"/>
                    <a:pt x="3844" y="222"/>
                  </a:cubicBezTo>
                  <a:cubicBezTo>
                    <a:pt x="3711" y="412"/>
                    <a:pt x="3296" y="926"/>
                    <a:pt x="2936" y="1253"/>
                  </a:cubicBezTo>
                  <a:cubicBezTo>
                    <a:pt x="2771" y="1405"/>
                    <a:pt x="2346" y="1697"/>
                    <a:pt x="1966" y="1827"/>
                  </a:cubicBezTo>
                  <a:cubicBezTo>
                    <a:pt x="1699" y="1919"/>
                    <a:pt x="1406" y="1980"/>
                    <a:pt x="1251" y="1980"/>
                  </a:cubicBezTo>
                  <a:cubicBezTo>
                    <a:pt x="1219" y="1980"/>
                    <a:pt x="1193" y="1977"/>
                    <a:pt x="1175" y="1972"/>
                  </a:cubicBezTo>
                  <a:cubicBezTo>
                    <a:pt x="1062" y="1941"/>
                    <a:pt x="991" y="1903"/>
                    <a:pt x="885" y="1838"/>
                  </a:cubicBezTo>
                  <a:cubicBezTo>
                    <a:pt x="763" y="1764"/>
                    <a:pt x="669" y="1760"/>
                    <a:pt x="580" y="1715"/>
                  </a:cubicBezTo>
                  <a:cubicBezTo>
                    <a:pt x="518" y="1684"/>
                    <a:pt x="499" y="1658"/>
                    <a:pt x="482" y="1658"/>
                  </a:cubicBezTo>
                  <a:cubicBezTo>
                    <a:pt x="474" y="1658"/>
                    <a:pt x="466" y="1663"/>
                    <a:pt x="455" y="1676"/>
                  </a:cubicBezTo>
                  <a:cubicBezTo>
                    <a:pt x="422" y="1719"/>
                    <a:pt x="464" y="1820"/>
                    <a:pt x="542" y="1875"/>
                  </a:cubicBezTo>
                  <a:cubicBezTo>
                    <a:pt x="624" y="1935"/>
                    <a:pt x="693" y="1939"/>
                    <a:pt x="705" y="1959"/>
                  </a:cubicBezTo>
                  <a:cubicBezTo>
                    <a:pt x="712" y="1970"/>
                    <a:pt x="688" y="1976"/>
                    <a:pt x="644" y="1976"/>
                  </a:cubicBezTo>
                  <a:cubicBezTo>
                    <a:pt x="612" y="1976"/>
                    <a:pt x="569" y="1973"/>
                    <a:pt x="521" y="1966"/>
                  </a:cubicBezTo>
                  <a:cubicBezTo>
                    <a:pt x="364" y="1943"/>
                    <a:pt x="274" y="1879"/>
                    <a:pt x="195" y="1855"/>
                  </a:cubicBezTo>
                  <a:cubicBezTo>
                    <a:pt x="182" y="1851"/>
                    <a:pt x="170" y="1849"/>
                    <a:pt x="160" y="1849"/>
                  </a:cubicBezTo>
                  <a:cubicBezTo>
                    <a:pt x="104" y="1849"/>
                    <a:pt x="96" y="1904"/>
                    <a:pt x="115" y="1932"/>
                  </a:cubicBezTo>
                  <a:cubicBezTo>
                    <a:pt x="138" y="1965"/>
                    <a:pt x="174" y="2013"/>
                    <a:pt x="293" y="2071"/>
                  </a:cubicBezTo>
                  <a:cubicBezTo>
                    <a:pt x="378" y="2109"/>
                    <a:pt x="466" y="2142"/>
                    <a:pt x="558" y="2169"/>
                  </a:cubicBezTo>
                  <a:cubicBezTo>
                    <a:pt x="553" y="2169"/>
                    <a:pt x="547" y="2169"/>
                    <a:pt x="542" y="2169"/>
                  </a:cubicBezTo>
                  <a:cubicBezTo>
                    <a:pt x="473" y="2169"/>
                    <a:pt x="403" y="2161"/>
                    <a:pt x="335" y="2146"/>
                  </a:cubicBezTo>
                  <a:cubicBezTo>
                    <a:pt x="196" y="2115"/>
                    <a:pt x="144" y="2087"/>
                    <a:pt x="72" y="2074"/>
                  </a:cubicBezTo>
                  <a:cubicBezTo>
                    <a:pt x="68" y="2074"/>
                    <a:pt x="65" y="2074"/>
                    <a:pt x="62" y="2074"/>
                  </a:cubicBezTo>
                  <a:cubicBezTo>
                    <a:pt x="1" y="2074"/>
                    <a:pt x="15" y="2186"/>
                    <a:pt x="83" y="2224"/>
                  </a:cubicBezTo>
                  <a:cubicBezTo>
                    <a:pt x="157" y="2265"/>
                    <a:pt x="237" y="2294"/>
                    <a:pt x="320" y="2313"/>
                  </a:cubicBezTo>
                  <a:cubicBezTo>
                    <a:pt x="413" y="2335"/>
                    <a:pt x="571" y="2357"/>
                    <a:pt x="571" y="2357"/>
                  </a:cubicBezTo>
                  <a:cubicBezTo>
                    <a:pt x="537" y="2361"/>
                    <a:pt x="505" y="2363"/>
                    <a:pt x="475" y="2363"/>
                  </a:cubicBezTo>
                  <a:cubicBezTo>
                    <a:pt x="367" y="2363"/>
                    <a:pt x="284" y="2339"/>
                    <a:pt x="229" y="2329"/>
                  </a:cubicBezTo>
                  <a:cubicBezTo>
                    <a:pt x="213" y="2326"/>
                    <a:pt x="199" y="2324"/>
                    <a:pt x="186" y="2324"/>
                  </a:cubicBezTo>
                  <a:cubicBezTo>
                    <a:pt x="143" y="2324"/>
                    <a:pt x="121" y="2344"/>
                    <a:pt x="125" y="2377"/>
                  </a:cubicBezTo>
                  <a:cubicBezTo>
                    <a:pt x="128" y="2411"/>
                    <a:pt x="175" y="2452"/>
                    <a:pt x="326" y="2499"/>
                  </a:cubicBezTo>
                  <a:cubicBezTo>
                    <a:pt x="400" y="2522"/>
                    <a:pt x="491" y="2533"/>
                    <a:pt x="587" y="2533"/>
                  </a:cubicBezTo>
                  <a:cubicBezTo>
                    <a:pt x="687" y="2533"/>
                    <a:pt x="791" y="2521"/>
                    <a:pt x="885" y="2499"/>
                  </a:cubicBezTo>
                  <a:cubicBezTo>
                    <a:pt x="1068" y="2457"/>
                    <a:pt x="1138" y="2424"/>
                    <a:pt x="1236" y="2415"/>
                  </a:cubicBezTo>
                  <a:cubicBezTo>
                    <a:pt x="1594" y="2375"/>
                    <a:pt x="1885" y="2322"/>
                    <a:pt x="2227" y="2204"/>
                  </a:cubicBezTo>
                  <a:cubicBezTo>
                    <a:pt x="2591" y="2077"/>
                    <a:pt x="2931" y="1889"/>
                    <a:pt x="3233" y="1647"/>
                  </a:cubicBezTo>
                  <a:cubicBezTo>
                    <a:pt x="3642" y="1326"/>
                    <a:pt x="4098" y="788"/>
                    <a:pt x="4329" y="484"/>
                  </a:cubicBezTo>
                  <a:cubicBezTo>
                    <a:pt x="4558" y="179"/>
                    <a:pt x="4495" y="63"/>
                    <a:pt x="4319" y="16"/>
                  </a:cubicBezTo>
                  <a:cubicBezTo>
                    <a:pt x="4281" y="6"/>
                    <a:pt x="4241" y="0"/>
                    <a:pt x="42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796;p37">
              <a:extLst>
                <a:ext uri="{FF2B5EF4-FFF2-40B4-BE49-F238E27FC236}">
                  <a16:creationId xmlns:a16="http://schemas.microsoft.com/office/drawing/2014/main" id="{F52C78BC-7ADB-46A0-BC4F-9811284506BE}"/>
                </a:ext>
              </a:extLst>
            </p:cNvPr>
            <p:cNvSpPr/>
            <p:nvPr/>
          </p:nvSpPr>
          <p:spPr>
            <a:xfrm>
              <a:off x="1632300" y="796750"/>
              <a:ext cx="34975" cy="29125"/>
            </a:xfrm>
            <a:custGeom>
              <a:avLst/>
              <a:gdLst/>
              <a:ahLst/>
              <a:cxnLst/>
              <a:rect l="l" t="t" r="r" b="b"/>
              <a:pathLst>
                <a:path w="1399" h="1165" extrusionOk="0">
                  <a:moveTo>
                    <a:pt x="1270" y="0"/>
                  </a:moveTo>
                  <a:lnTo>
                    <a:pt x="845" y="62"/>
                  </a:lnTo>
                  <a:cubicBezTo>
                    <a:pt x="779" y="282"/>
                    <a:pt x="592" y="444"/>
                    <a:pt x="315" y="711"/>
                  </a:cubicBezTo>
                  <a:cubicBezTo>
                    <a:pt x="40" y="977"/>
                    <a:pt x="0" y="1050"/>
                    <a:pt x="45" y="1104"/>
                  </a:cubicBezTo>
                  <a:cubicBezTo>
                    <a:pt x="83" y="1151"/>
                    <a:pt x="213" y="1165"/>
                    <a:pt x="344" y="1165"/>
                  </a:cubicBezTo>
                  <a:cubicBezTo>
                    <a:pt x="366" y="1165"/>
                    <a:pt x="388" y="1164"/>
                    <a:pt x="409" y="1164"/>
                  </a:cubicBezTo>
                  <a:cubicBezTo>
                    <a:pt x="559" y="1159"/>
                    <a:pt x="775" y="1044"/>
                    <a:pt x="845" y="922"/>
                  </a:cubicBezTo>
                  <a:cubicBezTo>
                    <a:pt x="893" y="837"/>
                    <a:pt x="1039" y="700"/>
                    <a:pt x="1143" y="671"/>
                  </a:cubicBezTo>
                  <a:cubicBezTo>
                    <a:pt x="1246" y="641"/>
                    <a:pt x="1389" y="524"/>
                    <a:pt x="1394" y="454"/>
                  </a:cubicBezTo>
                  <a:cubicBezTo>
                    <a:pt x="1399" y="385"/>
                    <a:pt x="1359" y="253"/>
                    <a:pt x="1325" y="174"/>
                  </a:cubicBezTo>
                  <a:cubicBezTo>
                    <a:pt x="1301" y="117"/>
                    <a:pt x="1283" y="60"/>
                    <a:pt x="1270" y="0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797;p37">
              <a:extLst>
                <a:ext uri="{FF2B5EF4-FFF2-40B4-BE49-F238E27FC236}">
                  <a16:creationId xmlns:a16="http://schemas.microsoft.com/office/drawing/2014/main" id="{DF0904E4-1745-4EB6-BDF0-7542425B34EC}"/>
                </a:ext>
              </a:extLst>
            </p:cNvPr>
            <p:cNvSpPr/>
            <p:nvPr/>
          </p:nvSpPr>
          <p:spPr>
            <a:xfrm>
              <a:off x="1676200" y="811250"/>
              <a:ext cx="16725" cy="36825"/>
            </a:xfrm>
            <a:custGeom>
              <a:avLst/>
              <a:gdLst/>
              <a:ahLst/>
              <a:cxnLst/>
              <a:rect l="l" t="t" r="r" b="b"/>
              <a:pathLst>
                <a:path w="669" h="1473" extrusionOk="0">
                  <a:moveTo>
                    <a:pt x="153" y="1"/>
                  </a:moveTo>
                  <a:cubicBezTo>
                    <a:pt x="117" y="76"/>
                    <a:pt x="89" y="153"/>
                    <a:pt x="70" y="234"/>
                  </a:cubicBezTo>
                  <a:cubicBezTo>
                    <a:pt x="35" y="372"/>
                    <a:pt x="105" y="529"/>
                    <a:pt x="53" y="736"/>
                  </a:cubicBezTo>
                  <a:cubicBezTo>
                    <a:pt x="0" y="942"/>
                    <a:pt x="18" y="1113"/>
                    <a:pt x="93" y="1318"/>
                  </a:cubicBezTo>
                  <a:cubicBezTo>
                    <a:pt x="133" y="1428"/>
                    <a:pt x="218" y="1472"/>
                    <a:pt x="303" y="1472"/>
                  </a:cubicBezTo>
                  <a:cubicBezTo>
                    <a:pt x="377" y="1472"/>
                    <a:pt x="449" y="1438"/>
                    <a:pt x="490" y="1385"/>
                  </a:cubicBezTo>
                  <a:cubicBezTo>
                    <a:pt x="576" y="1269"/>
                    <a:pt x="669" y="1022"/>
                    <a:pt x="647" y="842"/>
                  </a:cubicBezTo>
                  <a:cubicBezTo>
                    <a:pt x="625" y="661"/>
                    <a:pt x="605" y="573"/>
                    <a:pt x="623" y="352"/>
                  </a:cubicBezTo>
                  <a:cubicBezTo>
                    <a:pt x="640" y="132"/>
                    <a:pt x="578" y="84"/>
                    <a:pt x="545" y="1"/>
                  </a:cubicBezTo>
                  <a:close/>
                </a:path>
              </a:pathLst>
            </a:custGeom>
            <a:solidFill>
              <a:srgbClr val="3936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798;p37">
              <a:extLst>
                <a:ext uri="{FF2B5EF4-FFF2-40B4-BE49-F238E27FC236}">
                  <a16:creationId xmlns:a16="http://schemas.microsoft.com/office/drawing/2014/main" id="{E28A1BF4-860F-4E40-A1FD-0E2BA15B7984}"/>
                </a:ext>
              </a:extLst>
            </p:cNvPr>
            <p:cNvSpPr/>
            <p:nvPr/>
          </p:nvSpPr>
          <p:spPr>
            <a:xfrm>
              <a:off x="1640050" y="655450"/>
              <a:ext cx="60650" cy="157250"/>
            </a:xfrm>
            <a:custGeom>
              <a:avLst/>
              <a:gdLst/>
              <a:ahLst/>
              <a:cxnLst/>
              <a:rect l="l" t="t" r="r" b="b"/>
              <a:pathLst>
                <a:path w="2426" h="6290" extrusionOk="0">
                  <a:moveTo>
                    <a:pt x="191" y="1"/>
                  </a:moveTo>
                  <a:cubicBezTo>
                    <a:pt x="1" y="568"/>
                    <a:pt x="104" y="3003"/>
                    <a:pt x="149" y="3237"/>
                  </a:cubicBezTo>
                  <a:cubicBezTo>
                    <a:pt x="196" y="3491"/>
                    <a:pt x="534" y="5714"/>
                    <a:pt x="534" y="5714"/>
                  </a:cubicBezTo>
                  <a:cubicBezTo>
                    <a:pt x="594" y="5751"/>
                    <a:pt x="652" y="5764"/>
                    <a:pt x="704" y="5764"/>
                  </a:cubicBezTo>
                  <a:cubicBezTo>
                    <a:pt x="854" y="5764"/>
                    <a:pt x="959" y="5652"/>
                    <a:pt x="959" y="5652"/>
                  </a:cubicBezTo>
                  <a:cubicBezTo>
                    <a:pt x="959" y="5652"/>
                    <a:pt x="1025" y="4074"/>
                    <a:pt x="1025" y="3739"/>
                  </a:cubicBezTo>
                  <a:cubicBezTo>
                    <a:pt x="1025" y="3494"/>
                    <a:pt x="885" y="3190"/>
                    <a:pt x="885" y="3190"/>
                  </a:cubicBezTo>
                  <a:lnTo>
                    <a:pt x="1073" y="1078"/>
                  </a:lnTo>
                  <a:lnTo>
                    <a:pt x="1136" y="1060"/>
                  </a:lnTo>
                  <a:cubicBezTo>
                    <a:pt x="1136" y="1060"/>
                    <a:pt x="1254" y="2894"/>
                    <a:pt x="1325" y="3296"/>
                  </a:cubicBezTo>
                  <a:cubicBezTo>
                    <a:pt x="1382" y="3617"/>
                    <a:pt x="1404" y="4019"/>
                    <a:pt x="1469" y="4569"/>
                  </a:cubicBezTo>
                  <a:cubicBezTo>
                    <a:pt x="1532" y="5095"/>
                    <a:pt x="1599" y="6233"/>
                    <a:pt x="1599" y="6233"/>
                  </a:cubicBezTo>
                  <a:cubicBezTo>
                    <a:pt x="1673" y="6275"/>
                    <a:pt x="1741" y="6290"/>
                    <a:pt x="1799" y="6290"/>
                  </a:cubicBezTo>
                  <a:cubicBezTo>
                    <a:pt x="1915" y="6290"/>
                    <a:pt x="1991" y="6233"/>
                    <a:pt x="1991" y="6233"/>
                  </a:cubicBezTo>
                  <a:cubicBezTo>
                    <a:pt x="1991" y="6233"/>
                    <a:pt x="2261" y="4918"/>
                    <a:pt x="2269" y="4458"/>
                  </a:cubicBezTo>
                  <a:cubicBezTo>
                    <a:pt x="2276" y="4026"/>
                    <a:pt x="2115" y="3465"/>
                    <a:pt x="2115" y="3465"/>
                  </a:cubicBezTo>
                  <a:cubicBezTo>
                    <a:pt x="2115" y="3465"/>
                    <a:pt x="2162" y="2846"/>
                    <a:pt x="2194" y="2315"/>
                  </a:cubicBezTo>
                  <a:cubicBezTo>
                    <a:pt x="2226" y="1783"/>
                    <a:pt x="2426" y="757"/>
                    <a:pt x="2275" y="108"/>
                  </a:cubicBezTo>
                  <a:lnTo>
                    <a:pt x="1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799;p37">
              <a:extLst>
                <a:ext uri="{FF2B5EF4-FFF2-40B4-BE49-F238E27FC236}">
                  <a16:creationId xmlns:a16="http://schemas.microsoft.com/office/drawing/2014/main" id="{B34041A9-82F1-4C5A-BBF9-F70F1E537E9B}"/>
                </a:ext>
              </a:extLst>
            </p:cNvPr>
            <p:cNvSpPr/>
            <p:nvPr/>
          </p:nvSpPr>
          <p:spPr>
            <a:xfrm>
              <a:off x="1652925" y="675625"/>
              <a:ext cx="15525" cy="46900"/>
            </a:xfrm>
            <a:custGeom>
              <a:avLst/>
              <a:gdLst/>
              <a:ahLst/>
              <a:cxnLst/>
              <a:rect l="l" t="t" r="r" b="b"/>
              <a:pathLst>
                <a:path w="621" h="1876" extrusionOk="0">
                  <a:moveTo>
                    <a:pt x="1" y="1"/>
                  </a:moveTo>
                  <a:cubicBezTo>
                    <a:pt x="1" y="1"/>
                    <a:pt x="245" y="195"/>
                    <a:pt x="351" y="266"/>
                  </a:cubicBezTo>
                  <a:cubicBezTo>
                    <a:pt x="456" y="337"/>
                    <a:pt x="416" y="1876"/>
                    <a:pt x="416" y="1876"/>
                  </a:cubicBezTo>
                  <a:lnTo>
                    <a:pt x="559" y="271"/>
                  </a:lnTo>
                  <a:lnTo>
                    <a:pt x="621" y="253"/>
                  </a:lnTo>
                  <a:cubicBezTo>
                    <a:pt x="621" y="253"/>
                    <a:pt x="188" y="124"/>
                    <a:pt x="1" y="1"/>
                  </a:cubicBezTo>
                  <a:close/>
                </a:path>
              </a:pathLst>
            </a:custGeom>
            <a:solidFill>
              <a:srgbClr val="C7D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800;p37">
              <a:extLst>
                <a:ext uri="{FF2B5EF4-FFF2-40B4-BE49-F238E27FC236}">
                  <a16:creationId xmlns:a16="http://schemas.microsoft.com/office/drawing/2014/main" id="{AD3A6C1B-C21F-4641-AEC1-27E9E630831B}"/>
                </a:ext>
              </a:extLst>
            </p:cNvPr>
            <p:cNvSpPr/>
            <p:nvPr/>
          </p:nvSpPr>
          <p:spPr>
            <a:xfrm>
              <a:off x="1652050" y="557350"/>
              <a:ext cx="37575" cy="39500"/>
            </a:xfrm>
            <a:custGeom>
              <a:avLst/>
              <a:gdLst/>
              <a:ahLst/>
              <a:cxnLst/>
              <a:rect l="l" t="t" r="r" b="b"/>
              <a:pathLst>
                <a:path w="1503" h="1580" extrusionOk="0">
                  <a:moveTo>
                    <a:pt x="1158" y="1"/>
                  </a:moveTo>
                  <a:lnTo>
                    <a:pt x="1158" y="1"/>
                  </a:lnTo>
                  <a:cubicBezTo>
                    <a:pt x="1158" y="1"/>
                    <a:pt x="762" y="137"/>
                    <a:pt x="491" y="225"/>
                  </a:cubicBezTo>
                  <a:lnTo>
                    <a:pt x="473" y="521"/>
                  </a:lnTo>
                  <a:cubicBezTo>
                    <a:pt x="469" y="521"/>
                    <a:pt x="463" y="521"/>
                    <a:pt x="456" y="521"/>
                  </a:cubicBezTo>
                  <a:cubicBezTo>
                    <a:pt x="436" y="521"/>
                    <a:pt x="406" y="520"/>
                    <a:pt x="375" y="520"/>
                  </a:cubicBezTo>
                  <a:cubicBezTo>
                    <a:pt x="349" y="520"/>
                    <a:pt x="323" y="521"/>
                    <a:pt x="301" y="526"/>
                  </a:cubicBezTo>
                  <a:cubicBezTo>
                    <a:pt x="218" y="603"/>
                    <a:pt x="1" y="825"/>
                    <a:pt x="41" y="1110"/>
                  </a:cubicBezTo>
                  <a:cubicBezTo>
                    <a:pt x="78" y="1373"/>
                    <a:pt x="532" y="1579"/>
                    <a:pt x="792" y="1579"/>
                  </a:cubicBezTo>
                  <a:cubicBezTo>
                    <a:pt x="838" y="1579"/>
                    <a:pt x="879" y="1573"/>
                    <a:pt x="909" y="1558"/>
                  </a:cubicBezTo>
                  <a:cubicBezTo>
                    <a:pt x="1110" y="1467"/>
                    <a:pt x="1503" y="848"/>
                    <a:pt x="1439" y="795"/>
                  </a:cubicBezTo>
                  <a:cubicBezTo>
                    <a:pt x="1375" y="742"/>
                    <a:pt x="1147" y="699"/>
                    <a:pt x="1135" y="655"/>
                  </a:cubicBezTo>
                  <a:cubicBezTo>
                    <a:pt x="1124" y="610"/>
                    <a:pt x="1158" y="1"/>
                    <a:pt x="1158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802;p37">
              <a:extLst>
                <a:ext uri="{FF2B5EF4-FFF2-40B4-BE49-F238E27FC236}">
                  <a16:creationId xmlns:a16="http://schemas.microsoft.com/office/drawing/2014/main" id="{66E403AA-5A14-4613-A86C-BA3B3B94E21E}"/>
                </a:ext>
              </a:extLst>
            </p:cNvPr>
            <p:cNvSpPr/>
            <p:nvPr/>
          </p:nvSpPr>
          <p:spPr>
            <a:xfrm>
              <a:off x="1672000" y="528150"/>
              <a:ext cx="23700" cy="68200"/>
            </a:xfrm>
            <a:custGeom>
              <a:avLst/>
              <a:gdLst/>
              <a:ahLst/>
              <a:cxnLst/>
              <a:rect l="l" t="t" r="r" b="b"/>
              <a:pathLst>
                <a:path w="948" h="2728" extrusionOk="0">
                  <a:moveTo>
                    <a:pt x="525" y="1"/>
                  </a:moveTo>
                  <a:cubicBezTo>
                    <a:pt x="517" y="1"/>
                    <a:pt x="509" y="1"/>
                    <a:pt x="501" y="2"/>
                  </a:cubicBezTo>
                  <a:lnTo>
                    <a:pt x="360" y="1169"/>
                  </a:lnTo>
                  <a:cubicBezTo>
                    <a:pt x="360" y="1169"/>
                    <a:pt x="360" y="1446"/>
                    <a:pt x="250" y="1686"/>
                  </a:cubicBezTo>
                  <a:cubicBezTo>
                    <a:pt x="177" y="1846"/>
                    <a:pt x="97" y="1994"/>
                    <a:pt x="53" y="2167"/>
                  </a:cubicBezTo>
                  <a:cubicBezTo>
                    <a:pt x="9" y="2350"/>
                    <a:pt x="0" y="2545"/>
                    <a:pt x="57" y="2728"/>
                  </a:cubicBezTo>
                  <a:cubicBezTo>
                    <a:pt x="50" y="2703"/>
                    <a:pt x="85" y="2635"/>
                    <a:pt x="93" y="2611"/>
                  </a:cubicBezTo>
                  <a:cubicBezTo>
                    <a:pt x="108" y="2567"/>
                    <a:pt x="123" y="2522"/>
                    <a:pt x="140" y="2479"/>
                  </a:cubicBezTo>
                  <a:cubicBezTo>
                    <a:pt x="173" y="2396"/>
                    <a:pt x="209" y="2313"/>
                    <a:pt x="250" y="2232"/>
                  </a:cubicBezTo>
                  <a:cubicBezTo>
                    <a:pt x="309" y="2113"/>
                    <a:pt x="411" y="1926"/>
                    <a:pt x="558" y="1907"/>
                  </a:cubicBezTo>
                  <a:lnTo>
                    <a:pt x="686" y="1958"/>
                  </a:lnTo>
                  <a:cubicBezTo>
                    <a:pt x="686" y="1958"/>
                    <a:pt x="779" y="1989"/>
                    <a:pt x="808" y="2025"/>
                  </a:cubicBezTo>
                  <a:cubicBezTo>
                    <a:pt x="808" y="2025"/>
                    <a:pt x="919" y="1783"/>
                    <a:pt x="933" y="1169"/>
                  </a:cubicBezTo>
                  <a:cubicBezTo>
                    <a:pt x="947" y="569"/>
                    <a:pt x="816" y="1"/>
                    <a:pt x="525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803;p37">
              <a:extLst>
                <a:ext uri="{FF2B5EF4-FFF2-40B4-BE49-F238E27FC236}">
                  <a16:creationId xmlns:a16="http://schemas.microsoft.com/office/drawing/2014/main" id="{F5850157-8484-40C9-8E50-B9EA64B51297}"/>
                </a:ext>
              </a:extLst>
            </p:cNvPr>
            <p:cNvSpPr/>
            <p:nvPr/>
          </p:nvSpPr>
          <p:spPr>
            <a:xfrm>
              <a:off x="1650825" y="562975"/>
              <a:ext cx="13500" cy="30175"/>
            </a:xfrm>
            <a:custGeom>
              <a:avLst/>
              <a:gdLst/>
              <a:ahLst/>
              <a:cxnLst/>
              <a:rect l="l" t="t" r="r" b="b"/>
              <a:pathLst>
                <a:path w="540" h="1207" extrusionOk="0">
                  <a:moveTo>
                    <a:pt x="268" y="66"/>
                  </a:move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lose/>
                  <a:moveTo>
                    <a:pt x="540" y="0"/>
                  </a:moveTo>
                  <a:lnTo>
                    <a:pt x="268" y="66"/>
                  </a:lnTo>
                  <a:lnTo>
                    <a:pt x="268" y="66"/>
                  </a:lnTo>
                  <a:cubicBezTo>
                    <a:pt x="268" y="66"/>
                    <a:pt x="268" y="66"/>
                    <a:pt x="268" y="66"/>
                  </a:cubicBezTo>
                  <a:lnTo>
                    <a:pt x="268" y="66"/>
                  </a:lnTo>
                  <a:cubicBezTo>
                    <a:pt x="273" y="66"/>
                    <a:pt x="256" y="178"/>
                    <a:pt x="252" y="187"/>
                  </a:cubicBezTo>
                  <a:cubicBezTo>
                    <a:pt x="237" y="232"/>
                    <a:pt x="216" y="275"/>
                    <a:pt x="191" y="315"/>
                  </a:cubicBezTo>
                  <a:cubicBezTo>
                    <a:pt x="134" y="409"/>
                    <a:pt x="82" y="507"/>
                    <a:pt x="53" y="614"/>
                  </a:cubicBezTo>
                  <a:cubicBezTo>
                    <a:pt x="0" y="815"/>
                    <a:pt x="29" y="1027"/>
                    <a:pt x="132" y="1207"/>
                  </a:cubicBezTo>
                  <a:cubicBezTo>
                    <a:pt x="127" y="1196"/>
                    <a:pt x="161" y="987"/>
                    <a:pt x="174" y="944"/>
                  </a:cubicBezTo>
                  <a:cubicBezTo>
                    <a:pt x="191" y="883"/>
                    <a:pt x="208" y="824"/>
                    <a:pt x="230" y="765"/>
                  </a:cubicBezTo>
                  <a:cubicBezTo>
                    <a:pt x="279" y="630"/>
                    <a:pt x="349" y="502"/>
                    <a:pt x="437" y="389"/>
                  </a:cubicBezTo>
                  <a:cubicBezTo>
                    <a:pt x="464" y="355"/>
                    <a:pt x="491" y="325"/>
                    <a:pt x="523" y="296"/>
                  </a:cubicBezTo>
                  <a:lnTo>
                    <a:pt x="540" y="0"/>
                  </a:ln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804;p37">
              <a:extLst>
                <a:ext uri="{FF2B5EF4-FFF2-40B4-BE49-F238E27FC236}">
                  <a16:creationId xmlns:a16="http://schemas.microsoft.com/office/drawing/2014/main" id="{EE888D12-7237-43D0-B678-6059DA7E2039}"/>
                </a:ext>
              </a:extLst>
            </p:cNvPr>
            <p:cNvSpPr/>
            <p:nvPr/>
          </p:nvSpPr>
          <p:spPr>
            <a:xfrm>
              <a:off x="1663950" y="557350"/>
              <a:ext cx="17050" cy="14575"/>
            </a:xfrm>
            <a:custGeom>
              <a:avLst/>
              <a:gdLst/>
              <a:ahLst/>
              <a:cxnLst/>
              <a:rect l="l" t="t" r="r" b="b"/>
              <a:pathLst>
                <a:path w="682" h="583" extrusionOk="0">
                  <a:moveTo>
                    <a:pt x="682" y="1"/>
                  </a:moveTo>
                  <a:lnTo>
                    <a:pt x="208" y="161"/>
                  </a:lnTo>
                  <a:lnTo>
                    <a:pt x="15" y="225"/>
                  </a:lnTo>
                  <a:lnTo>
                    <a:pt x="0" y="464"/>
                  </a:lnTo>
                  <a:cubicBezTo>
                    <a:pt x="12" y="556"/>
                    <a:pt x="105" y="583"/>
                    <a:pt x="188" y="583"/>
                  </a:cubicBezTo>
                  <a:cubicBezTo>
                    <a:pt x="239" y="583"/>
                    <a:pt x="287" y="573"/>
                    <a:pt x="310" y="562"/>
                  </a:cubicBezTo>
                  <a:cubicBezTo>
                    <a:pt x="654" y="400"/>
                    <a:pt x="676" y="102"/>
                    <a:pt x="676" y="102"/>
                  </a:cubicBezTo>
                  <a:cubicBezTo>
                    <a:pt x="682" y="45"/>
                    <a:pt x="682" y="1"/>
                    <a:pt x="682" y="1"/>
                  </a:cubicBezTo>
                  <a:close/>
                </a:path>
              </a:pathLst>
            </a:custGeom>
            <a:solidFill>
              <a:srgbClr val="BA6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805;p37">
              <a:extLst>
                <a:ext uri="{FF2B5EF4-FFF2-40B4-BE49-F238E27FC236}">
                  <a16:creationId xmlns:a16="http://schemas.microsoft.com/office/drawing/2014/main" id="{CA4E8475-0D5E-4DCC-81A8-9490E1D37139}"/>
                </a:ext>
              </a:extLst>
            </p:cNvPr>
            <p:cNvSpPr/>
            <p:nvPr/>
          </p:nvSpPr>
          <p:spPr>
            <a:xfrm>
              <a:off x="1650325" y="521875"/>
              <a:ext cx="40750" cy="46700"/>
            </a:xfrm>
            <a:custGeom>
              <a:avLst/>
              <a:gdLst/>
              <a:ahLst/>
              <a:cxnLst/>
              <a:rect l="l" t="t" r="r" b="b"/>
              <a:pathLst>
                <a:path w="1630" h="1868" extrusionOk="0">
                  <a:moveTo>
                    <a:pt x="791" y="1"/>
                  </a:moveTo>
                  <a:cubicBezTo>
                    <a:pt x="410" y="1"/>
                    <a:pt x="145" y="289"/>
                    <a:pt x="87" y="668"/>
                  </a:cubicBezTo>
                  <a:cubicBezTo>
                    <a:pt x="54" y="861"/>
                    <a:pt x="1" y="1250"/>
                    <a:pt x="213" y="1599"/>
                  </a:cubicBezTo>
                  <a:cubicBezTo>
                    <a:pt x="315" y="1766"/>
                    <a:pt x="409" y="1867"/>
                    <a:pt x="517" y="1867"/>
                  </a:cubicBezTo>
                  <a:cubicBezTo>
                    <a:pt x="517" y="1867"/>
                    <a:pt x="518" y="1867"/>
                    <a:pt x="519" y="1867"/>
                  </a:cubicBezTo>
                  <a:cubicBezTo>
                    <a:pt x="643" y="1865"/>
                    <a:pt x="1023" y="1759"/>
                    <a:pt x="1165" y="1591"/>
                  </a:cubicBezTo>
                  <a:cubicBezTo>
                    <a:pt x="1191" y="1562"/>
                    <a:pt x="1227" y="1420"/>
                    <a:pt x="1227" y="1420"/>
                  </a:cubicBezTo>
                  <a:cubicBezTo>
                    <a:pt x="1504" y="1234"/>
                    <a:pt x="1630" y="890"/>
                    <a:pt x="1541" y="569"/>
                  </a:cubicBezTo>
                  <a:cubicBezTo>
                    <a:pt x="1451" y="247"/>
                    <a:pt x="1167" y="19"/>
                    <a:pt x="832" y="2"/>
                  </a:cubicBezTo>
                  <a:cubicBezTo>
                    <a:pt x="818" y="1"/>
                    <a:pt x="805" y="1"/>
                    <a:pt x="791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806;p37">
              <a:extLst>
                <a:ext uri="{FF2B5EF4-FFF2-40B4-BE49-F238E27FC236}">
                  <a16:creationId xmlns:a16="http://schemas.microsoft.com/office/drawing/2014/main" id="{999C430F-449B-4D5E-A51A-6A555F322F29}"/>
                </a:ext>
              </a:extLst>
            </p:cNvPr>
            <p:cNvSpPr/>
            <p:nvPr/>
          </p:nvSpPr>
          <p:spPr>
            <a:xfrm>
              <a:off x="1653925" y="521875"/>
              <a:ext cx="36625" cy="35500"/>
            </a:xfrm>
            <a:custGeom>
              <a:avLst/>
              <a:gdLst/>
              <a:ahLst/>
              <a:cxnLst/>
              <a:rect l="l" t="t" r="r" b="b"/>
              <a:pathLst>
                <a:path w="1465" h="1420" extrusionOk="0">
                  <a:moveTo>
                    <a:pt x="647" y="1"/>
                  </a:moveTo>
                  <a:cubicBezTo>
                    <a:pt x="390" y="1"/>
                    <a:pt x="145" y="130"/>
                    <a:pt x="1" y="352"/>
                  </a:cubicBezTo>
                  <a:cubicBezTo>
                    <a:pt x="40" y="396"/>
                    <a:pt x="135" y="448"/>
                    <a:pt x="273" y="477"/>
                  </a:cubicBezTo>
                  <a:cubicBezTo>
                    <a:pt x="346" y="493"/>
                    <a:pt x="420" y="500"/>
                    <a:pt x="493" y="500"/>
                  </a:cubicBezTo>
                  <a:cubicBezTo>
                    <a:pt x="620" y="500"/>
                    <a:pt x="745" y="478"/>
                    <a:pt x="865" y="433"/>
                  </a:cubicBezTo>
                  <a:lnTo>
                    <a:pt x="865" y="433"/>
                  </a:lnTo>
                  <a:cubicBezTo>
                    <a:pt x="839" y="533"/>
                    <a:pt x="877" y="622"/>
                    <a:pt x="920" y="686"/>
                  </a:cubicBezTo>
                  <a:cubicBezTo>
                    <a:pt x="976" y="764"/>
                    <a:pt x="997" y="862"/>
                    <a:pt x="980" y="956"/>
                  </a:cubicBezTo>
                  <a:cubicBezTo>
                    <a:pt x="974" y="984"/>
                    <a:pt x="968" y="1015"/>
                    <a:pt x="962" y="1049"/>
                  </a:cubicBezTo>
                  <a:cubicBezTo>
                    <a:pt x="938" y="1171"/>
                    <a:pt x="1043" y="1181"/>
                    <a:pt x="1043" y="1181"/>
                  </a:cubicBezTo>
                  <a:cubicBezTo>
                    <a:pt x="1044" y="1119"/>
                    <a:pt x="1053" y="1060"/>
                    <a:pt x="1087" y="1021"/>
                  </a:cubicBezTo>
                  <a:lnTo>
                    <a:pt x="1087" y="1021"/>
                  </a:lnTo>
                  <a:cubicBezTo>
                    <a:pt x="1295" y="1089"/>
                    <a:pt x="1091" y="1393"/>
                    <a:pt x="1083" y="1420"/>
                  </a:cubicBezTo>
                  <a:cubicBezTo>
                    <a:pt x="1305" y="1266"/>
                    <a:pt x="1464" y="995"/>
                    <a:pt x="1438" y="693"/>
                  </a:cubicBezTo>
                  <a:cubicBezTo>
                    <a:pt x="1406" y="359"/>
                    <a:pt x="1136" y="86"/>
                    <a:pt x="808" y="18"/>
                  </a:cubicBezTo>
                  <a:cubicBezTo>
                    <a:pt x="754" y="6"/>
                    <a:pt x="700" y="1"/>
                    <a:pt x="647" y="1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807;p37">
              <a:extLst>
                <a:ext uri="{FF2B5EF4-FFF2-40B4-BE49-F238E27FC236}">
                  <a16:creationId xmlns:a16="http://schemas.microsoft.com/office/drawing/2014/main" id="{421F0BF0-0E80-4C17-A83A-E4E0984277B1}"/>
                </a:ext>
              </a:extLst>
            </p:cNvPr>
            <p:cNvSpPr/>
            <p:nvPr/>
          </p:nvSpPr>
          <p:spPr>
            <a:xfrm>
              <a:off x="1680975" y="545775"/>
              <a:ext cx="10050" cy="12675"/>
            </a:xfrm>
            <a:custGeom>
              <a:avLst/>
              <a:gdLst/>
              <a:ahLst/>
              <a:cxnLst/>
              <a:rect l="l" t="t" r="r" b="b"/>
              <a:pathLst>
                <a:path w="402" h="507" extrusionOk="0">
                  <a:moveTo>
                    <a:pt x="154" y="1"/>
                  </a:moveTo>
                  <a:cubicBezTo>
                    <a:pt x="93" y="1"/>
                    <a:pt x="33" y="29"/>
                    <a:pt x="5" y="65"/>
                  </a:cubicBezTo>
                  <a:lnTo>
                    <a:pt x="1" y="464"/>
                  </a:lnTo>
                  <a:cubicBezTo>
                    <a:pt x="1" y="464"/>
                    <a:pt x="20" y="502"/>
                    <a:pt x="96" y="506"/>
                  </a:cubicBezTo>
                  <a:cubicBezTo>
                    <a:pt x="98" y="506"/>
                    <a:pt x="100" y="506"/>
                    <a:pt x="102" y="506"/>
                  </a:cubicBezTo>
                  <a:cubicBezTo>
                    <a:pt x="242" y="506"/>
                    <a:pt x="401" y="246"/>
                    <a:pt x="289" y="72"/>
                  </a:cubicBezTo>
                  <a:cubicBezTo>
                    <a:pt x="257" y="20"/>
                    <a:pt x="206" y="1"/>
                    <a:pt x="154" y="1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808;p37">
              <a:extLst>
                <a:ext uri="{FF2B5EF4-FFF2-40B4-BE49-F238E27FC236}">
                  <a16:creationId xmlns:a16="http://schemas.microsoft.com/office/drawing/2014/main" id="{90D7C8BF-957D-41EB-9678-177FEC2B8D1E}"/>
                </a:ext>
              </a:extLst>
            </p:cNvPr>
            <p:cNvSpPr/>
            <p:nvPr/>
          </p:nvSpPr>
          <p:spPr>
            <a:xfrm>
              <a:off x="1643725" y="620125"/>
              <a:ext cx="53150" cy="49575"/>
            </a:xfrm>
            <a:custGeom>
              <a:avLst/>
              <a:gdLst/>
              <a:ahLst/>
              <a:cxnLst/>
              <a:rect l="l" t="t" r="r" b="b"/>
              <a:pathLst>
                <a:path w="2126" h="1983" extrusionOk="0">
                  <a:moveTo>
                    <a:pt x="518" y="0"/>
                  </a:moveTo>
                  <a:cubicBezTo>
                    <a:pt x="380" y="0"/>
                    <a:pt x="282" y="25"/>
                    <a:pt x="275" y="91"/>
                  </a:cubicBezTo>
                  <a:cubicBezTo>
                    <a:pt x="246" y="338"/>
                    <a:pt x="205" y="452"/>
                    <a:pt x="131" y="769"/>
                  </a:cubicBezTo>
                  <a:cubicBezTo>
                    <a:pt x="9" y="1294"/>
                    <a:pt x="1" y="1586"/>
                    <a:pt x="1" y="1586"/>
                  </a:cubicBezTo>
                  <a:cubicBezTo>
                    <a:pt x="140" y="1738"/>
                    <a:pt x="537" y="1982"/>
                    <a:pt x="1083" y="1982"/>
                  </a:cubicBezTo>
                  <a:cubicBezTo>
                    <a:pt x="1176" y="1982"/>
                    <a:pt x="1274" y="1975"/>
                    <a:pt x="1375" y="1959"/>
                  </a:cubicBezTo>
                  <a:cubicBezTo>
                    <a:pt x="1857" y="1882"/>
                    <a:pt x="2015" y="1639"/>
                    <a:pt x="2126" y="1521"/>
                  </a:cubicBezTo>
                  <a:cubicBezTo>
                    <a:pt x="2074" y="1184"/>
                    <a:pt x="1793" y="748"/>
                    <a:pt x="1654" y="546"/>
                  </a:cubicBezTo>
                  <a:cubicBezTo>
                    <a:pt x="1515" y="345"/>
                    <a:pt x="1521" y="258"/>
                    <a:pt x="1563" y="178"/>
                  </a:cubicBezTo>
                  <a:cubicBezTo>
                    <a:pt x="1563" y="178"/>
                    <a:pt x="892" y="0"/>
                    <a:pt x="518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809;p37">
              <a:extLst>
                <a:ext uri="{FF2B5EF4-FFF2-40B4-BE49-F238E27FC236}">
                  <a16:creationId xmlns:a16="http://schemas.microsoft.com/office/drawing/2014/main" id="{68CA2090-177A-4657-B74F-C7BD759A4C6D}"/>
                </a:ext>
              </a:extLst>
            </p:cNvPr>
            <p:cNvSpPr/>
            <p:nvPr/>
          </p:nvSpPr>
          <p:spPr>
            <a:xfrm>
              <a:off x="1682375" y="577575"/>
              <a:ext cx="31475" cy="118050"/>
            </a:xfrm>
            <a:custGeom>
              <a:avLst/>
              <a:gdLst/>
              <a:ahLst/>
              <a:cxnLst/>
              <a:rect l="l" t="t" r="r" b="b"/>
              <a:pathLst>
                <a:path w="1259" h="4722" extrusionOk="0">
                  <a:moveTo>
                    <a:pt x="301" y="0"/>
                  </a:moveTo>
                  <a:cubicBezTo>
                    <a:pt x="249" y="0"/>
                    <a:pt x="201" y="34"/>
                    <a:pt x="156" y="88"/>
                  </a:cubicBezTo>
                  <a:cubicBezTo>
                    <a:pt x="61" y="204"/>
                    <a:pt x="0" y="408"/>
                    <a:pt x="134" y="638"/>
                  </a:cubicBezTo>
                  <a:cubicBezTo>
                    <a:pt x="247" y="831"/>
                    <a:pt x="500" y="1350"/>
                    <a:pt x="641" y="1797"/>
                  </a:cubicBezTo>
                  <a:cubicBezTo>
                    <a:pt x="706" y="2004"/>
                    <a:pt x="802" y="2458"/>
                    <a:pt x="762" y="2844"/>
                  </a:cubicBezTo>
                  <a:cubicBezTo>
                    <a:pt x="728" y="3171"/>
                    <a:pt x="630" y="3532"/>
                    <a:pt x="558" y="3618"/>
                  </a:cubicBezTo>
                  <a:cubicBezTo>
                    <a:pt x="485" y="3703"/>
                    <a:pt x="458" y="3768"/>
                    <a:pt x="358" y="3836"/>
                  </a:cubicBezTo>
                  <a:cubicBezTo>
                    <a:pt x="244" y="3912"/>
                    <a:pt x="202" y="3992"/>
                    <a:pt x="126" y="4052"/>
                  </a:cubicBezTo>
                  <a:cubicBezTo>
                    <a:pt x="50" y="4112"/>
                    <a:pt x="21" y="4098"/>
                    <a:pt x="44" y="4145"/>
                  </a:cubicBezTo>
                  <a:cubicBezTo>
                    <a:pt x="55" y="4169"/>
                    <a:pt x="89" y="4182"/>
                    <a:pt x="131" y="4182"/>
                  </a:cubicBezTo>
                  <a:cubicBezTo>
                    <a:pt x="169" y="4182"/>
                    <a:pt x="214" y="4171"/>
                    <a:pt x="253" y="4150"/>
                  </a:cubicBezTo>
                  <a:cubicBezTo>
                    <a:pt x="337" y="4101"/>
                    <a:pt x="370" y="4043"/>
                    <a:pt x="391" y="4041"/>
                  </a:cubicBezTo>
                  <a:cubicBezTo>
                    <a:pt x="392" y="4041"/>
                    <a:pt x="392" y="4041"/>
                    <a:pt x="393" y="4041"/>
                  </a:cubicBezTo>
                  <a:cubicBezTo>
                    <a:pt x="412" y="4041"/>
                    <a:pt x="382" y="4114"/>
                    <a:pt x="323" y="4205"/>
                  </a:cubicBezTo>
                  <a:cubicBezTo>
                    <a:pt x="239" y="4334"/>
                    <a:pt x="146" y="4386"/>
                    <a:pt x="93" y="4445"/>
                  </a:cubicBezTo>
                  <a:cubicBezTo>
                    <a:pt x="38" y="4506"/>
                    <a:pt x="84" y="4547"/>
                    <a:pt x="121" y="4547"/>
                  </a:cubicBezTo>
                  <a:cubicBezTo>
                    <a:pt x="123" y="4547"/>
                    <a:pt x="126" y="4547"/>
                    <a:pt x="128" y="4547"/>
                  </a:cubicBezTo>
                  <a:cubicBezTo>
                    <a:pt x="167" y="4541"/>
                    <a:pt x="224" y="4527"/>
                    <a:pt x="321" y="4448"/>
                  </a:cubicBezTo>
                  <a:cubicBezTo>
                    <a:pt x="391" y="4389"/>
                    <a:pt x="455" y="4325"/>
                    <a:pt x="514" y="4255"/>
                  </a:cubicBezTo>
                  <a:lnTo>
                    <a:pt x="514" y="4255"/>
                  </a:lnTo>
                  <a:cubicBezTo>
                    <a:pt x="485" y="4321"/>
                    <a:pt x="448" y="4384"/>
                    <a:pt x="405" y="4442"/>
                  </a:cubicBezTo>
                  <a:cubicBezTo>
                    <a:pt x="323" y="4550"/>
                    <a:pt x="276" y="4584"/>
                    <a:pt x="236" y="4643"/>
                  </a:cubicBezTo>
                  <a:cubicBezTo>
                    <a:pt x="208" y="4683"/>
                    <a:pt x="253" y="4714"/>
                    <a:pt x="305" y="4714"/>
                  </a:cubicBezTo>
                  <a:cubicBezTo>
                    <a:pt x="328" y="4714"/>
                    <a:pt x="352" y="4708"/>
                    <a:pt x="372" y="4694"/>
                  </a:cubicBezTo>
                  <a:cubicBezTo>
                    <a:pt x="437" y="4644"/>
                    <a:pt x="496" y="4586"/>
                    <a:pt x="546" y="4521"/>
                  </a:cubicBezTo>
                  <a:cubicBezTo>
                    <a:pt x="603" y="4449"/>
                    <a:pt x="686" y="4320"/>
                    <a:pt x="686" y="4320"/>
                  </a:cubicBezTo>
                  <a:lnTo>
                    <a:pt x="686" y="4320"/>
                  </a:lnTo>
                  <a:cubicBezTo>
                    <a:pt x="640" y="4463"/>
                    <a:pt x="563" y="4551"/>
                    <a:pt x="522" y="4608"/>
                  </a:cubicBezTo>
                  <a:cubicBezTo>
                    <a:pt x="481" y="4665"/>
                    <a:pt x="482" y="4705"/>
                    <a:pt x="522" y="4719"/>
                  </a:cubicBezTo>
                  <a:cubicBezTo>
                    <a:pt x="526" y="4720"/>
                    <a:pt x="530" y="4721"/>
                    <a:pt x="535" y="4721"/>
                  </a:cubicBezTo>
                  <a:cubicBezTo>
                    <a:pt x="569" y="4721"/>
                    <a:pt x="622" y="4690"/>
                    <a:pt x="711" y="4592"/>
                  </a:cubicBezTo>
                  <a:cubicBezTo>
                    <a:pt x="814" y="4479"/>
                    <a:pt x="899" y="4282"/>
                    <a:pt x="938" y="4104"/>
                  </a:cubicBezTo>
                  <a:cubicBezTo>
                    <a:pt x="975" y="3925"/>
                    <a:pt x="975" y="3852"/>
                    <a:pt x="1006" y="3761"/>
                  </a:cubicBezTo>
                  <a:cubicBezTo>
                    <a:pt x="1117" y="3432"/>
                    <a:pt x="1188" y="3155"/>
                    <a:pt x="1222" y="2808"/>
                  </a:cubicBezTo>
                  <a:cubicBezTo>
                    <a:pt x="1259" y="2437"/>
                    <a:pt x="1234" y="2062"/>
                    <a:pt x="1144" y="1700"/>
                  </a:cubicBezTo>
                  <a:cubicBezTo>
                    <a:pt x="1028" y="1212"/>
                    <a:pt x="744" y="594"/>
                    <a:pt x="570" y="269"/>
                  </a:cubicBezTo>
                  <a:cubicBezTo>
                    <a:pt x="466" y="75"/>
                    <a:pt x="378" y="0"/>
                    <a:pt x="301" y="0"/>
                  </a:cubicBezTo>
                  <a:close/>
                </a:path>
              </a:pathLst>
            </a:custGeom>
            <a:solidFill>
              <a:srgbClr val="CC8E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810;p37">
              <a:extLst>
                <a:ext uri="{FF2B5EF4-FFF2-40B4-BE49-F238E27FC236}">
                  <a16:creationId xmlns:a16="http://schemas.microsoft.com/office/drawing/2014/main" id="{FDC0EE58-40C2-4289-B901-A61AE58B1AF4}"/>
                </a:ext>
              </a:extLst>
            </p:cNvPr>
            <p:cNvSpPr/>
            <p:nvPr/>
          </p:nvSpPr>
          <p:spPr>
            <a:xfrm>
              <a:off x="1647100" y="520125"/>
              <a:ext cx="38175" cy="23650"/>
            </a:xfrm>
            <a:custGeom>
              <a:avLst/>
              <a:gdLst/>
              <a:ahLst/>
              <a:cxnLst/>
              <a:rect l="l" t="t" r="r" b="b"/>
              <a:pathLst>
                <a:path w="1527" h="946" extrusionOk="0">
                  <a:moveTo>
                    <a:pt x="957" y="0"/>
                  </a:moveTo>
                  <a:cubicBezTo>
                    <a:pt x="695" y="0"/>
                    <a:pt x="365" y="97"/>
                    <a:pt x="178" y="394"/>
                  </a:cubicBezTo>
                  <a:cubicBezTo>
                    <a:pt x="1" y="675"/>
                    <a:pt x="55" y="925"/>
                    <a:pt x="55" y="925"/>
                  </a:cubicBezTo>
                  <a:cubicBezTo>
                    <a:pt x="55" y="925"/>
                    <a:pt x="141" y="945"/>
                    <a:pt x="271" y="945"/>
                  </a:cubicBezTo>
                  <a:cubicBezTo>
                    <a:pt x="504" y="945"/>
                    <a:pt x="878" y="879"/>
                    <a:pt x="1139" y="503"/>
                  </a:cubicBezTo>
                  <a:lnTo>
                    <a:pt x="1526" y="364"/>
                  </a:lnTo>
                  <a:cubicBezTo>
                    <a:pt x="1526" y="364"/>
                    <a:pt x="1426" y="79"/>
                    <a:pt x="1159" y="21"/>
                  </a:cubicBezTo>
                  <a:cubicBezTo>
                    <a:pt x="1100" y="8"/>
                    <a:pt x="1032" y="0"/>
                    <a:pt x="957" y="0"/>
                  </a:cubicBezTo>
                  <a:close/>
                </a:path>
              </a:pathLst>
            </a:custGeom>
            <a:solidFill>
              <a:srgbClr val="96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811;p37">
              <a:extLst>
                <a:ext uri="{FF2B5EF4-FFF2-40B4-BE49-F238E27FC236}">
                  <a16:creationId xmlns:a16="http://schemas.microsoft.com/office/drawing/2014/main" id="{C5FE6F52-C2FC-4CC1-AC53-7DB66074C49C}"/>
                </a:ext>
              </a:extLst>
            </p:cNvPr>
            <p:cNvSpPr/>
            <p:nvPr/>
          </p:nvSpPr>
          <p:spPr>
            <a:xfrm>
              <a:off x="1768500" y="1082625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1"/>
                  </a:moveTo>
                  <a:lnTo>
                    <a:pt x="1580" y="34"/>
                  </a:lnTo>
                  <a:cubicBezTo>
                    <a:pt x="1417" y="232"/>
                    <a:pt x="753" y="202"/>
                    <a:pt x="239" y="279"/>
                  </a:cubicBezTo>
                  <a:cubicBezTo>
                    <a:pt x="222" y="282"/>
                    <a:pt x="207" y="286"/>
                    <a:pt x="192" y="295"/>
                  </a:cubicBezTo>
                  <a:cubicBezTo>
                    <a:pt x="0" y="413"/>
                    <a:pt x="261" y="726"/>
                    <a:pt x="414" y="791"/>
                  </a:cubicBezTo>
                  <a:cubicBezTo>
                    <a:pt x="531" y="840"/>
                    <a:pt x="653" y="875"/>
                    <a:pt x="779" y="893"/>
                  </a:cubicBezTo>
                  <a:cubicBezTo>
                    <a:pt x="922" y="915"/>
                    <a:pt x="1037" y="904"/>
                    <a:pt x="1182" y="913"/>
                  </a:cubicBezTo>
                  <a:cubicBezTo>
                    <a:pt x="1301" y="919"/>
                    <a:pt x="1476" y="921"/>
                    <a:pt x="1591" y="957"/>
                  </a:cubicBezTo>
                  <a:cubicBezTo>
                    <a:pt x="1679" y="986"/>
                    <a:pt x="1756" y="1007"/>
                    <a:pt x="1872" y="1033"/>
                  </a:cubicBezTo>
                  <a:cubicBezTo>
                    <a:pt x="1901" y="1040"/>
                    <a:pt x="1932" y="1043"/>
                    <a:pt x="1965" y="1043"/>
                  </a:cubicBezTo>
                  <a:cubicBezTo>
                    <a:pt x="2110" y="1043"/>
                    <a:pt x="2279" y="980"/>
                    <a:pt x="2362" y="875"/>
                  </a:cubicBezTo>
                  <a:cubicBezTo>
                    <a:pt x="2388" y="845"/>
                    <a:pt x="2406" y="808"/>
                    <a:pt x="2412" y="768"/>
                  </a:cubicBezTo>
                  <a:cubicBezTo>
                    <a:pt x="2414" y="739"/>
                    <a:pt x="2410" y="710"/>
                    <a:pt x="2403" y="682"/>
                  </a:cubicBezTo>
                  <a:cubicBezTo>
                    <a:pt x="2391" y="630"/>
                    <a:pt x="2257" y="2"/>
                    <a:pt x="227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812;p37">
              <a:extLst>
                <a:ext uri="{FF2B5EF4-FFF2-40B4-BE49-F238E27FC236}">
                  <a16:creationId xmlns:a16="http://schemas.microsoft.com/office/drawing/2014/main" id="{9A35F8B8-45BD-4D38-A2A6-29D6CF225638}"/>
                </a:ext>
              </a:extLst>
            </p:cNvPr>
            <p:cNvSpPr/>
            <p:nvPr/>
          </p:nvSpPr>
          <p:spPr>
            <a:xfrm>
              <a:off x="1801650" y="995800"/>
              <a:ext cx="26925" cy="90475"/>
            </a:xfrm>
            <a:custGeom>
              <a:avLst/>
              <a:gdLst/>
              <a:ahLst/>
              <a:cxnLst/>
              <a:rect l="l" t="t" r="r" b="b"/>
              <a:pathLst>
                <a:path w="1077" h="3619" extrusionOk="0">
                  <a:moveTo>
                    <a:pt x="0" y="1"/>
                  </a:moveTo>
                  <a:cubicBezTo>
                    <a:pt x="47" y="476"/>
                    <a:pt x="255" y="3509"/>
                    <a:pt x="255" y="3509"/>
                  </a:cubicBezTo>
                  <a:cubicBezTo>
                    <a:pt x="349" y="3590"/>
                    <a:pt x="451" y="3618"/>
                    <a:pt x="548" y="3618"/>
                  </a:cubicBezTo>
                  <a:cubicBezTo>
                    <a:pt x="763" y="3618"/>
                    <a:pt x="950" y="3477"/>
                    <a:pt x="950" y="3477"/>
                  </a:cubicBezTo>
                  <a:cubicBezTo>
                    <a:pt x="950" y="3477"/>
                    <a:pt x="1069" y="912"/>
                    <a:pt x="1073" y="739"/>
                  </a:cubicBezTo>
                  <a:cubicBezTo>
                    <a:pt x="1077" y="567"/>
                    <a:pt x="892" y="87"/>
                    <a:pt x="892" y="87"/>
                  </a:cubicBezTo>
                  <a:lnTo>
                    <a:pt x="602" y="331"/>
                  </a:lnTo>
                  <a:lnTo>
                    <a:pt x="602" y="3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813;p37">
              <a:extLst>
                <a:ext uri="{FF2B5EF4-FFF2-40B4-BE49-F238E27FC236}">
                  <a16:creationId xmlns:a16="http://schemas.microsoft.com/office/drawing/2014/main" id="{854E60C3-E4C7-4A46-B725-389EA1915B28}"/>
                </a:ext>
              </a:extLst>
            </p:cNvPr>
            <p:cNvSpPr/>
            <p:nvPr/>
          </p:nvSpPr>
          <p:spPr>
            <a:xfrm>
              <a:off x="1859000" y="1065000"/>
              <a:ext cx="5500" cy="108600"/>
            </a:xfrm>
            <a:custGeom>
              <a:avLst/>
              <a:gdLst/>
              <a:ahLst/>
              <a:cxnLst/>
              <a:rect l="l" t="t" r="r" b="b"/>
              <a:pathLst>
                <a:path w="220" h="4344" extrusionOk="0">
                  <a:moveTo>
                    <a:pt x="110" y="1"/>
                  </a:moveTo>
                  <a:cubicBezTo>
                    <a:pt x="51" y="1"/>
                    <a:pt x="3" y="48"/>
                    <a:pt x="0" y="107"/>
                  </a:cubicBezTo>
                  <a:lnTo>
                    <a:pt x="0" y="4234"/>
                  </a:lnTo>
                  <a:cubicBezTo>
                    <a:pt x="0" y="4294"/>
                    <a:pt x="50" y="4343"/>
                    <a:pt x="110" y="4343"/>
                  </a:cubicBezTo>
                  <a:cubicBezTo>
                    <a:pt x="170" y="4343"/>
                    <a:pt x="220" y="4294"/>
                    <a:pt x="220" y="4234"/>
                  </a:cubicBezTo>
                  <a:lnTo>
                    <a:pt x="220" y="107"/>
                  </a:lnTo>
                  <a:cubicBezTo>
                    <a:pt x="217" y="48"/>
                    <a:pt x="169" y="1"/>
                    <a:pt x="11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814;p37">
              <a:extLst>
                <a:ext uri="{FF2B5EF4-FFF2-40B4-BE49-F238E27FC236}">
                  <a16:creationId xmlns:a16="http://schemas.microsoft.com/office/drawing/2014/main" id="{F4627E9D-6A09-4815-99F9-66DCE21DA6B4}"/>
                </a:ext>
              </a:extLst>
            </p:cNvPr>
            <p:cNvSpPr/>
            <p:nvPr/>
          </p:nvSpPr>
          <p:spPr>
            <a:xfrm>
              <a:off x="1791700" y="1039100"/>
              <a:ext cx="28525" cy="95800"/>
            </a:xfrm>
            <a:custGeom>
              <a:avLst/>
              <a:gdLst/>
              <a:ahLst/>
              <a:cxnLst/>
              <a:rect l="l" t="t" r="r" b="b"/>
              <a:pathLst>
                <a:path w="1141" h="3832" extrusionOk="0">
                  <a:moveTo>
                    <a:pt x="1018" y="1"/>
                  </a:moveTo>
                  <a:cubicBezTo>
                    <a:pt x="968" y="1"/>
                    <a:pt x="924" y="35"/>
                    <a:pt x="911" y="86"/>
                  </a:cubicBezTo>
                  <a:lnTo>
                    <a:pt x="15" y="3696"/>
                  </a:lnTo>
                  <a:cubicBezTo>
                    <a:pt x="0" y="3755"/>
                    <a:pt x="35" y="3814"/>
                    <a:pt x="94" y="3830"/>
                  </a:cubicBezTo>
                  <a:cubicBezTo>
                    <a:pt x="101" y="3831"/>
                    <a:pt x="107" y="3832"/>
                    <a:pt x="114" y="3832"/>
                  </a:cubicBezTo>
                  <a:cubicBezTo>
                    <a:pt x="117" y="3832"/>
                    <a:pt x="119" y="3832"/>
                    <a:pt x="122" y="3831"/>
                  </a:cubicBezTo>
                  <a:cubicBezTo>
                    <a:pt x="172" y="3831"/>
                    <a:pt x="215" y="3798"/>
                    <a:pt x="228" y="3749"/>
                  </a:cubicBezTo>
                  <a:lnTo>
                    <a:pt x="1125" y="139"/>
                  </a:lnTo>
                  <a:cubicBezTo>
                    <a:pt x="1140" y="79"/>
                    <a:pt x="1104" y="18"/>
                    <a:pt x="1045" y="4"/>
                  </a:cubicBezTo>
                  <a:cubicBezTo>
                    <a:pt x="1036" y="2"/>
                    <a:pt x="1027" y="1"/>
                    <a:pt x="101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815;p37">
              <a:extLst>
                <a:ext uri="{FF2B5EF4-FFF2-40B4-BE49-F238E27FC236}">
                  <a16:creationId xmlns:a16="http://schemas.microsoft.com/office/drawing/2014/main" id="{91FB6F73-A6E0-4785-AD4D-702D596C357F}"/>
                </a:ext>
              </a:extLst>
            </p:cNvPr>
            <p:cNvSpPr/>
            <p:nvPr/>
          </p:nvSpPr>
          <p:spPr>
            <a:xfrm>
              <a:off x="1903300" y="1039175"/>
              <a:ext cx="28500" cy="95725"/>
            </a:xfrm>
            <a:custGeom>
              <a:avLst/>
              <a:gdLst/>
              <a:ahLst/>
              <a:cxnLst/>
              <a:rect l="l" t="t" r="r" b="b"/>
              <a:pathLst>
                <a:path w="1140" h="3829" extrusionOk="0">
                  <a:moveTo>
                    <a:pt x="122" y="0"/>
                  </a:moveTo>
                  <a:cubicBezTo>
                    <a:pt x="114" y="0"/>
                    <a:pt x="105" y="1"/>
                    <a:pt x="96" y="3"/>
                  </a:cubicBezTo>
                  <a:cubicBezTo>
                    <a:pt x="37" y="18"/>
                    <a:pt x="1" y="76"/>
                    <a:pt x="15" y="135"/>
                  </a:cubicBezTo>
                  <a:lnTo>
                    <a:pt x="912" y="3746"/>
                  </a:lnTo>
                  <a:cubicBezTo>
                    <a:pt x="924" y="3794"/>
                    <a:pt x="967" y="3828"/>
                    <a:pt x="1017" y="3828"/>
                  </a:cubicBezTo>
                  <a:cubicBezTo>
                    <a:pt x="1017" y="3828"/>
                    <a:pt x="1018" y="3828"/>
                    <a:pt x="1019" y="3828"/>
                  </a:cubicBezTo>
                  <a:cubicBezTo>
                    <a:pt x="1028" y="3828"/>
                    <a:pt x="1036" y="3828"/>
                    <a:pt x="1044" y="3826"/>
                  </a:cubicBezTo>
                  <a:cubicBezTo>
                    <a:pt x="1104" y="3811"/>
                    <a:pt x="1140" y="3751"/>
                    <a:pt x="1125" y="3692"/>
                  </a:cubicBezTo>
                  <a:lnTo>
                    <a:pt x="229" y="82"/>
                  </a:lnTo>
                  <a:cubicBezTo>
                    <a:pt x="215" y="33"/>
                    <a:pt x="171" y="0"/>
                    <a:pt x="12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816;p37">
              <a:extLst>
                <a:ext uri="{FF2B5EF4-FFF2-40B4-BE49-F238E27FC236}">
                  <a16:creationId xmlns:a16="http://schemas.microsoft.com/office/drawing/2014/main" id="{40D6138E-6532-42FA-9CB0-5DDCF6369649}"/>
                </a:ext>
              </a:extLst>
            </p:cNvPr>
            <p:cNvSpPr/>
            <p:nvPr/>
          </p:nvSpPr>
          <p:spPr>
            <a:xfrm>
              <a:off x="1778775" y="100802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5" y="0"/>
                  </a:moveTo>
                  <a:cubicBezTo>
                    <a:pt x="2218" y="0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1" y="1206"/>
                    <a:pt x="1" y="1502"/>
                    <a:pt x="317" y="1685"/>
                  </a:cubicBezTo>
                  <a:lnTo>
                    <a:pt x="1536" y="2388"/>
                  </a:lnTo>
                  <a:cubicBezTo>
                    <a:pt x="1536" y="2388"/>
                    <a:pt x="2263" y="2806"/>
                    <a:pt x="2855" y="2806"/>
                  </a:cubicBezTo>
                  <a:cubicBezTo>
                    <a:pt x="2937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7" y="137"/>
                  </a:lnTo>
                  <a:cubicBezTo>
                    <a:pt x="2839" y="46"/>
                    <a:pt x="2632" y="0"/>
                    <a:pt x="24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817;p37">
              <a:extLst>
                <a:ext uri="{FF2B5EF4-FFF2-40B4-BE49-F238E27FC236}">
                  <a16:creationId xmlns:a16="http://schemas.microsoft.com/office/drawing/2014/main" id="{7FA2FC6C-154E-4160-9F0C-7847D8570812}"/>
                </a:ext>
              </a:extLst>
            </p:cNvPr>
            <p:cNvSpPr/>
            <p:nvPr/>
          </p:nvSpPr>
          <p:spPr>
            <a:xfrm>
              <a:off x="1860875" y="903375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8" y="434"/>
                  </a:lnTo>
                  <a:cubicBezTo>
                    <a:pt x="238" y="434"/>
                    <a:pt x="279" y="578"/>
                    <a:pt x="306" y="669"/>
                  </a:cubicBezTo>
                  <a:cubicBezTo>
                    <a:pt x="334" y="761"/>
                    <a:pt x="332" y="812"/>
                    <a:pt x="156" y="946"/>
                  </a:cubicBezTo>
                  <a:cubicBezTo>
                    <a:pt x="0" y="1064"/>
                    <a:pt x="366" y="1225"/>
                    <a:pt x="664" y="1225"/>
                  </a:cubicBezTo>
                  <a:cubicBezTo>
                    <a:pt x="704" y="1225"/>
                    <a:pt x="742" y="1222"/>
                    <a:pt x="778" y="1216"/>
                  </a:cubicBezTo>
                  <a:cubicBezTo>
                    <a:pt x="1082" y="1162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9" y="272"/>
                  </a:cubicBezTo>
                  <a:cubicBezTo>
                    <a:pt x="1414" y="272"/>
                    <a:pt x="1409" y="273"/>
                    <a:pt x="1404" y="273"/>
                  </a:cubicBezTo>
                  <a:cubicBezTo>
                    <a:pt x="1271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818;p37">
              <a:extLst>
                <a:ext uri="{FF2B5EF4-FFF2-40B4-BE49-F238E27FC236}">
                  <a16:creationId xmlns:a16="http://schemas.microsoft.com/office/drawing/2014/main" id="{D28C9B92-555D-4FFA-BD97-05F95BF5EFCD}"/>
                </a:ext>
              </a:extLst>
            </p:cNvPr>
            <p:cNvSpPr/>
            <p:nvPr/>
          </p:nvSpPr>
          <p:spPr>
            <a:xfrm>
              <a:off x="1800525" y="978425"/>
              <a:ext cx="90200" cy="60700"/>
            </a:xfrm>
            <a:custGeom>
              <a:avLst/>
              <a:gdLst/>
              <a:ahLst/>
              <a:cxnLst/>
              <a:rect l="l" t="t" r="r" b="b"/>
              <a:pathLst>
                <a:path w="3608" h="2428" extrusionOk="0">
                  <a:moveTo>
                    <a:pt x="746" y="0"/>
                  </a:moveTo>
                  <a:cubicBezTo>
                    <a:pt x="395" y="0"/>
                    <a:pt x="0" y="256"/>
                    <a:pt x="44" y="696"/>
                  </a:cubicBezTo>
                  <a:lnTo>
                    <a:pt x="646" y="1026"/>
                  </a:lnTo>
                  <a:lnTo>
                    <a:pt x="3025" y="2398"/>
                  </a:lnTo>
                  <a:cubicBezTo>
                    <a:pt x="3061" y="2418"/>
                    <a:pt x="3096" y="2428"/>
                    <a:pt x="3129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819;p37">
              <a:extLst>
                <a:ext uri="{FF2B5EF4-FFF2-40B4-BE49-F238E27FC236}">
                  <a16:creationId xmlns:a16="http://schemas.microsoft.com/office/drawing/2014/main" id="{4E852333-105E-40B8-9F83-667316446033}"/>
                </a:ext>
              </a:extLst>
            </p:cNvPr>
            <p:cNvSpPr/>
            <p:nvPr/>
          </p:nvSpPr>
          <p:spPr>
            <a:xfrm>
              <a:off x="1731200" y="1101425"/>
              <a:ext cx="59375" cy="26025"/>
            </a:xfrm>
            <a:custGeom>
              <a:avLst/>
              <a:gdLst/>
              <a:ahLst/>
              <a:cxnLst/>
              <a:rect l="l" t="t" r="r" b="b"/>
              <a:pathLst>
                <a:path w="2375" h="1041" extrusionOk="0">
                  <a:moveTo>
                    <a:pt x="2307" y="29"/>
                  </a:moveTo>
                  <a:lnTo>
                    <a:pt x="2307" y="29"/>
                  </a:lnTo>
                  <a:cubicBezTo>
                    <a:pt x="2307" y="29"/>
                    <a:pt x="2307" y="29"/>
                    <a:pt x="2307" y="29"/>
                  </a:cubicBezTo>
                  <a:close/>
                  <a:moveTo>
                    <a:pt x="1609" y="0"/>
                  </a:moveTo>
                  <a:cubicBezTo>
                    <a:pt x="1509" y="101"/>
                    <a:pt x="1261" y="118"/>
                    <a:pt x="972" y="118"/>
                  </a:cubicBezTo>
                  <a:cubicBezTo>
                    <a:pt x="830" y="118"/>
                    <a:pt x="678" y="114"/>
                    <a:pt x="528" y="114"/>
                  </a:cubicBezTo>
                  <a:cubicBezTo>
                    <a:pt x="434" y="114"/>
                    <a:pt x="341" y="116"/>
                    <a:pt x="252" y="121"/>
                  </a:cubicBezTo>
                  <a:cubicBezTo>
                    <a:pt x="235" y="121"/>
                    <a:pt x="218" y="125"/>
                    <a:pt x="202" y="131"/>
                  </a:cubicBezTo>
                  <a:cubicBezTo>
                    <a:pt x="1" y="231"/>
                    <a:pt x="233" y="566"/>
                    <a:pt x="379" y="645"/>
                  </a:cubicBezTo>
                  <a:cubicBezTo>
                    <a:pt x="491" y="705"/>
                    <a:pt x="609" y="751"/>
                    <a:pt x="732" y="781"/>
                  </a:cubicBezTo>
                  <a:cubicBezTo>
                    <a:pt x="873" y="815"/>
                    <a:pt x="988" y="815"/>
                    <a:pt x="1132" y="836"/>
                  </a:cubicBezTo>
                  <a:cubicBezTo>
                    <a:pt x="1250" y="855"/>
                    <a:pt x="1425" y="873"/>
                    <a:pt x="1536" y="920"/>
                  </a:cubicBezTo>
                  <a:cubicBezTo>
                    <a:pt x="1620" y="956"/>
                    <a:pt x="1695" y="982"/>
                    <a:pt x="1807" y="1020"/>
                  </a:cubicBezTo>
                  <a:cubicBezTo>
                    <a:pt x="1850" y="1034"/>
                    <a:pt x="1898" y="1040"/>
                    <a:pt x="1948" y="1040"/>
                  </a:cubicBezTo>
                  <a:cubicBezTo>
                    <a:pt x="2082" y="1040"/>
                    <a:pt x="2228" y="993"/>
                    <a:pt x="2309" y="908"/>
                  </a:cubicBezTo>
                  <a:cubicBezTo>
                    <a:pt x="2339" y="881"/>
                    <a:pt x="2360" y="845"/>
                    <a:pt x="2370" y="806"/>
                  </a:cubicBezTo>
                  <a:cubicBezTo>
                    <a:pt x="2374" y="777"/>
                    <a:pt x="2373" y="748"/>
                    <a:pt x="2368" y="719"/>
                  </a:cubicBezTo>
                  <a:cubicBezTo>
                    <a:pt x="2362" y="668"/>
                    <a:pt x="2286" y="29"/>
                    <a:pt x="2307" y="29"/>
                  </a:cubicBezTo>
                  <a:cubicBezTo>
                    <a:pt x="2307" y="29"/>
                    <a:pt x="2307" y="29"/>
                    <a:pt x="2307" y="29"/>
                  </a:cubicBezTo>
                  <a:lnTo>
                    <a:pt x="2307" y="29"/>
                  </a:lnTo>
                  <a:lnTo>
                    <a:pt x="16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820;p37">
              <a:extLst>
                <a:ext uri="{FF2B5EF4-FFF2-40B4-BE49-F238E27FC236}">
                  <a16:creationId xmlns:a16="http://schemas.microsoft.com/office/drawing/2014/main" id="{3597911A-B9E5-4AFD-850F-AF8D2C821F64}"/>
                </a:ext>
              </a:extLst>
            </p:cNvPr>
            <p:cNvSpPr/>
            <p:nvPr/>
          </p:nvSpPr>
          <p:spPr>
            <a:xfrm>
              <a:off x="1764025" y="997850"/>
              <a:ext cx="148875" cy="106725"/>
            </a:xfrm>
            <a:custGeom>
              <a:avLst/>
              <a:gdLst/>
              <a:ahLst/>
              <a:cxnLst/>
              <a:rect l="l" t="t" r="r" b="b"/>
              <a:pathLst>
                <a:path w="5955" h="4269" extrusionOk="0">
                  <a:moveTo>
                    <a:pt x="746" y="0"/>
                  </a:moveTo>
                  <a:cubicBezTo>
                    <a:pt x="396" y="0"/>
                    <a:pt x="0" y="256"/>
                    <a:pt x="44" y="697"/>
                  </a:cubicBezTo>
                  <a:cubicBezTo>
                    <a:pt x="91" y="1171"/>
                    <a:pt x="296" y="4143"/>
                    <a:pt x="296" y="4143"/>
                  </a:cubicBezTo>
                  <a:cubicBezTo>
                    <a:pt x="406" y="4238"/>
                    <a:pt x="527" y="4268"/>
                    <a:pt x="637" y="4268"/>
                  </a:cubicBezTo>
                  <a:cubicBezTo>
                    <a:pt x="833" y="4268"/>
                    <a:pt x="995" y="4172"/>
                    <a:pt x="995" y="4172"/>
                  </a:cubicBezTo>
                  <a:cubicBezTo>
                    <a:pt x="995" y="4172"/>
                    <a:pt x="1114" y="1608"/>
                    <a:pt x="1118" y="1436"/>
                  </a:cubicBezTo>
                  <a:cubicBezTo>
                    <a:pt x="1119" y="1398"/>
                    <a:pt x="1111" y="1346"/>
                    <a:pt x="1097" y="1287"/>
                  </a:cubicBezTo>
                  <a:lnTo>
                    <a:pt x="1097" y="1287"/>
                  </a:lnTo>
                  <a:lnTo>
                    <a:pt x="3025" y="2398"/>
                  </a:lnTo>
                  <a:cubicBezTo>
                    <a:pt x="3247" y="2519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60" y="2338"/>
                  </a:cubicBezTo>
                  <a:cubicBezTo>
                    <a:pt x="5399" y="2057"/>
                    <a:pt x="5954" y="1690"/>
                    <a:pt x="5899" y="833"/>
                  </a:cubicBezTo>
                  <a:lnTo>
                    <a:pt x="5899" y="833"/>
                  </a:lnTo>
                  <a:lnTo>
                    <a:pt x="3609" y="1027"/>
                  </a:lnTo>
                  <a:cubicBezTo>
                    <a:pt x="3609" y="1027"/>
                    <a:pt x="1301" y="161"/>
                    <a:pt x="959" y="36"/>
                  </a:cubicBezTo>
                  <a:cubicBezTo>
                    <a:pt x="893" y="12"/>
                    <a:pt x="821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821;p37">
              <a:extLst>
                <a:ext uri="{FF2B5EF4-FFF2-40B4-BE49-F238E27FC236}">
                  <a16:creationId xmlns:a16="http://schemas.microsoft.com/office/drawing/2014/main" id="{2ADCEF10-DE8F-42C7-AE76-6E1AB4939DFE}"/>
                </a:ext>
              </a:extLst>
            </p:cNvPr>
            <p:cNvSpPr/>
            <p:nvPr/>
          </p:nvSpPr>
          <p:spPr>
            <a:xfrm>
              <a:off x="1847800" y="8571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4"/>
                    <a:pt x="55" y="870"/>
                  </a:cubicBezTo>
                  <a:cubicBezTo>
                    <a:pt x="27" y="1112"/>
                    <a:pt x="1" y="1622"/>
                    <a:pt x="185" y="1994"/>
                  </a:cubicBezTo>
                  <a:cubicBezTo>
                    <a:pt x="290" y="2204"/>
                    <a:pt x="401" y="2280"/>
                    <a:pt x="599" y="2298"/>
                  </a:cubicBezTo>
                  <a:cubicBezTo>
                    <a:pt x="606" y="2298"/>
                    <a:pt x="613" y="2299"/>
                    <a:pt x="621" y="2299"/>
                  </a:cubicBezTo>
                  <a:cubicBezTo>
                    <a:pt x="799" y="2299"/>
                    <a:pt x="1288" y="2148"/>
                    <a:pt x="1447" y="1943"/>
                  </a:cubicBezTo>
                  <a:cubicBezTo>
                    <a:pt x="1476" y="1904"/>
                    <a:pt x="1514" y="1727"/>
                    <a:pt x="1514" y="1727"/>
                  </a:cubicBezTo>
                  <a:cubicBezTo>
                    <a:pt x="1842" y="1478"/>
                    <a:pt x="1976" y="1046"/>
                    <a:pt x="1845" y="655"/>
                  </a:cubicBezTo>
                  <a:cubicBezTo>
                    <a:pt x="1714" y="264"/>
                    <a:pt x="1348" y="0"/>
                    <a:pt x="936" y="0"/>
                  </a:cubicBezTo>
                  <a:cubicBezTo>
                    <a:pt x="934" y="0"/>
                    <a:pt x="933" y="0"/>
                    <a:pt x="93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822;p37">
              <a:extLst>
                <a:ext uri="{FF2B5EF4-FFF2-40B4-BE49-F238E27FC236}">
                  <a16:creationId xmlns:a16="http://schemas.microsoft.com/office/drawing/2014/main" id="{2C6860D6-AFB0-4DF9-BA25-DBBFCFAE9927}"/>
                </a:ext>
              </a:extLst>
            </p:cNvPr>
            <p:cNvSpPr/>
            <p:nvPr/>
          </p:nvSpPr>
          <p:spPr>
            <a:xfrm>
              <a:off x="1839950" y="8543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7" y="0"/>
                  </a:moveTo>
                  <a:cubicBezTo>
                    <a:pt x="921" y="0"/>
                    <a:pt x="603" y="66"/>
                    <a:pt x="403" y="66"/>
                  </a:cubicBezTo>
                  <a:cubicBezTo>
                    <a:pt x="353" y="66"/>
                    <a:pt x="310" y="62"/>
                    <a:pt x="277" y="52"/>
                  </a:cubicBezTo>
                  <a:cubicBezTo>
                    <a:pt x="224" y="35"/>
                    <a:pt x="182" y="28"/>
                    <a:pt x="150" y="28"/>
                  </a:cubicBezTo>
                  <a:cubicBezTo>
                    <a:pt x="0" y="28"/>
                    <a:pt x="69" y="197"/>
                    <a:pt x="187" y="409"/>
                  </a:cubicBezTo>
                  <a:cubicBezTo>
                    <a:pt x="271" y="561"/>
                    <a:pt x="424" y="662"/>
                    <a:pt x="597" y="681"/>
                  </a:cubicBezTo>
                  <a:cubicBezTo>
                    <a:pt x="597" y="681"/>
                    <a:pt x="565" y="807"/>
                    <a:pt x="651" y="886"/>
                  </a:cubicBezTo>
                  <a:cubicBezTo>
                    <a:pt x="714" y="942"/>
                    <a:pt x="738" y="1029"/>
                    <a:pt x="734" y="1114"/>
                  </a:cubicBezTo>
                  <a:cubicBezTo>
                    <a:pt x="727" y="1214"/>
                    <a:pt x="732" y="1315"/>
                    <a:pt x="749" y="1414"/>
                  </a:cubicBezTo>
                  <a:cubicBezTo>
                    <a:pt x="777" y="1552"/>
                    <a:pt x="913" y="1601"/>
                    <a:pt x="913" y="1601"/>
                  </a:cubicBezTo>
                  <a:cubicBezTo>
                    <a:pt x="913" y="1601"/>
                    <a:pt x="911" y="1388"/>
                    <a:pt x="953" y="1267"/>
                  </a:cubicBezTo>
                  <a:cubicBezTo>
                    <a:pt x="976" y="1200"/>
                    <a:pt x="1048" y="1155"/>
                    <a:pt x="1122" y="1155"/>
                  </a:cubicBezTo>
                  <a:cubicBezTo>
                    <a:pt x="1181" y="1155"/>
                    <a:pt x="1242" y="1183"/>
                    <a:pt x="1281" y="1251"/>
                  </a:cubicBezTo>
                  <a:cubicBezTo>
                    <a:pt x="1369" y="1405"/>
                    <a:pt x="1330" y="1507"/>
                    <a:pt x="1300" y="1643"/>
                  </a:cubicBezTo>
                  <a:cubicBezTo>
                    <a:pt x="1270" y="1780"/>
                    <a:pt x="1140" y="1741"/>
                    <a:pt x="1102" y="1777"/>
                  </a:cubicBezTo>
                  <a:cubicBezTo>
                    <a:pt x="1076" y="1803"/>
                    <a:pt x="1078" y="1922"/>
                    <a:pt x="1158" y="2003"/>
                  </a:cubicBezTo>
                  <a:cubicBezTo>
                    <a:pt x="1158" y="2004"/>
                    <a:pt x="1158" y="2005"/>
                    <a:pt x="1158" y="2005"/>
                  </a:cubicBezTo>
                  <a:cubicBezTo>
                    <a:pt x="1192" y="2119"/>
                    <a:pt x="1320" y="2321"/>
                    <a:pt x="1487" y="2321"/>
                  </a:cubicBezTo>
                  <a:cubicBezTo>
                    <a:pt x="1499" y="2321"/>
                    <a:pt x="1512" y="2320"/>
                    <a:pt x="1525" y="2318"/>
                  </a:cubicBezTo>
                  <a:cubicBezTo>
                    <a:pt x="1642" y="2295"/>
                    <a:pt x="1752" y="2246"/>
                    <a:pt x="1844" y="2173"/>
                  </a:cubicBezTo>
                  <a:cubicBezTo>
                    <a:pt x="1844" y="2173"/>
                    <a:pt x="1906" y="2024"/>
                    <a:pt x="2092" y="1694"/>
                  </a:cubicBezTo>
                  <a:cubicBezTo>
                    <a:pt x="2278" y="1366"/>
                    <a:pt x="2278" y="1123"/>
                    <a:pt x="2209" y="794"/>
                  </a:cubicBezTo>
                  <a:cubicBezTo>
                    <a:pt x="2140" y="466"/>
                    <a:pt x="1916" y="384"/>
                    <a:pt x="1916" y="384"/>
                  </a:cubicBezTo>
                  <a:cubicBezTo>
                    <a:pt x="1822" y="75"/>
                    <a:pt x="1532" y="0"/>
                    <a:pt x="1217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823;p37">
              <a:extLst>
                <a:ext uri="{FF2B5EF4-FFF2-40B4-BE49-F238E27FC236}">
                  <a16:creationId xmlns:a16="http://schemas.microsoft.com/office/drawing/2014/main" id="{7C22980C-40D8-47AF-873F-4D0855250BCC}"/>
                </a:ext>
              </a:extLst>
            </p:cNvPr>
            <p:cNvSpPr/>
            <p:nvPr/>
          </p:nvSpPr>
          <p:spPr>
            <a:xfrm>
              <a:off x="1844450" y="909925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9" y="1"/>
                  </a:moveTo>
                  <a:cubicBezTo>
                    <a:pt x="2074" y="1"/>
                    <a:pt x="2039" y="4"/>
                    <a:pt x="2004" y="9"/>
                  </a:cubicBezTo>
                  <a:cubicBezTo>
                    <a:pt x="1934" y="18"/>
                    <a:pt x="1864" y="33"/>
                    <a:pt x="1796" y="54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7" y="534"/>
                  </a:cubicBezTo>
                  <a:cubicBezTo>
                    <a:pt x="971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5" y="1475"/>
                    <a:pt x="34" y="2229"/>
                  </a:cubicBezTo>
                  <a:cubicBezTo>
                    <a:pt x="8" y="2898"/>
                    <a:pt x="1" y="3957"/>
                    <a:pt x="10" y="4518"/>
                  </a:cubicBezTo>
                  <a:cubicBezTo>
                    <a:pt x="15" y="4775"/>
                    <a:pt x="163" y="5008"/>
                    <a:pt x="395" y="5120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40"/>
                    <a:pt x="967" y="5237"/>
                  </a:cubicBezTo>
                  <a:cubicBezTo>
                    <a:pt x="1494" y="5194"/>
                    <a:pt x="2464" y="4711"/>
                    <a:pt x="2680" y="4350"/>
                  </a:cubicBezTo>
                  <a:cubicBezTo>
                    <a:pt x="2674" y="3585"/>
                    <a:pt x="2610" y="3120"/>
                    <a:pt x="2637" y="2662"/>
                  </a:cubicBezTo>
                  <a:cubicBezTo>
                    <a:pt x="2684" y="1856"/>
                    <a:pt x="2861" y="1217"/>
                    <a:pt x="2638" y="569"/>
                  </a:cubicBezTo>
                  <a:cubicBezTo>
                    <a:pt x="2475" y="96"/>
                    <a:pt x="2292" y="1"/>
                    <a:pt x="2109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824;p37">
              <a:extLst>
                <a:ext uri="{FF2B5EF4-FFF2-40B4-BE49-F238E27FC236}">
                  <a16:creationId xmlns:a16="http://schemas.microsoft.com/office/drawing/2014/main" id="{B81A4724-491A-455E-BE6F-62F2055BDEFE}"/>
                </a:ext>
              </a:extLst>
            </p:cNvPr>
            <p:cNvSpPr/>
            <p:nvPr/>
          </p:nvSpPr>
          <p:spPr>
            <a:xfrm>
              <a:off x="1867050" y="910775"/>
              <a:ext cx="25200" cy="13825"/>
            </a:xfrm>
            <a:custGeom>
              <a:avLst/>
              <a:gdLst/>
              <a:ahLst/>
              <a:cxnLst/>
              <a:rect l="l" t="t" r="r" b="b"/>
              <a:pathLst>
                <a:path w="1008" h="553" extrusionOk="0">
                  <a:moveTo>
                    <a:pt x="962" y="0"/>
                  </a:moveTo>
                  <a:lnTo>
                    <a:pt x="832" y="28"/>
                  </a:lnTo>
                  <a:cubicBezTo>
                    <a:pt x="840" y="95"/>
                    <a:pt x="712" y="236"/>
                    <a:pt x="473" y="352"/>
                  </a:cubicBezTo>
                  <a:cubicBezTo>
                    <a:pt x="331" y="420"/>
                    <a:pt x="208" y="433"/>
                    <a:pt x="136" y="433"/>
                  </a:cubicBezTo>
                  <a:cubicBezTo>
                    <a:pt x="95" y="433"/>
                    <a:pt x="72" y="429"/>
                    <a:pt x="72" y="429"/>
                  </a:cubicBezTo>
                  <a:lnTo>
                    <a:pt x="0" y="530"/>
                  </a:lnTo>
                  <a:cubicBezTo>
                    <a:pt x="0" y="530"/>
                    <a:pt x="65" y="553"/>
                    <a:pt x="177" y="553"/>
                  </a:cubicBezTo>
                  <a:cubicBezTo>
                    <a:pt x="204" y="553"/>
                    <a:pt x="233" y="552"/>
                    <a:pt x="266" y="548"/>
                  </a:cubicBezTo>
                  <a:cubicBezTo>
                    <a:pt x="431" y="533"/>
                    <a:pt x="651" y="450"/>
                    <a:pt x="829" y="291"/>
                  </a:cubicBezTo>
                  <a:cubicBezTo>
                    <a:pt x="1008" y="131"/>
                    <a:pt x="962" y="0"/>
                    <a:pt x="96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825;p37">
              <a:extLst>
                <a:ext uri="{FF2B5EF4-FFF2-40B4-BE49-F238E27FC236}">
                  <a16:creationId xmlns:a16="http://schemas.microsoft.com/office/drawing/2014/main" id="{C11E0A0D-4C2B-4A78-A231-003781180E8E}"/>
                </a:ext>
              </a:extLst>
            </p:cNvPr>
            <p:cNvSpPr/>
            <p:nvPr/>
          </p:nvSpPr>
          <p:spPr>
            <a:xfrm>
              <a:off x="1774075" y="931325"/>
              <a:ext cx="30625" cy="41025"/>
            </a:xfrm>
            <a:custGeom>
              <a:avLst/>
              <a:gdLst/>
              <a:ahLst/>
              <a:cxnLst/>
              <a:rect l="l" t="t" r="r" b="b"/>
              <a:pathLst>
                <a:path w="1225" h="1641" extrusionOk="0">
                  <a:moveTo>
                    <a:pt x="588" y="1"/>
                  </a:moveTo>
                  <a:cubicBezTo>
                    <a:pt x="400" y="1"/>
                    <a:pt x="164" y="46"/>
                    <a:pt x="27" y="146"/>
                  </a:cubicBezTo>
                  <a:cubicBezTo>
                    <a:pt x="1" y="165"/>
                    <a:pt x="33" y="367"/>
                    <a:pt x="75" y="571"/>
                  </a:cubicBezTo>
                  <a:cubicBezTo>
                    <a:pt x="95" y="669"/>
                    <a:pt x="288" y="1605"/>
                    <a:pt x="414" y="1635"/>
                  </a:cubicBezTo>
                  <a:cubicBezTo>
                    <a:pt x="429" y="1639"/>
                    <a:pt x="450" y="1640"/>
                    <a:pt x="475" y="1640"/>
                  </a:cubicBezTo>
                  <a:cubicBezTo>
                    <a:pt x="665" y="1640"/>
                    <a:pt x="1111" y="1544"/>
                    <a:pt x="1214" y="1419"/>
                  </a:cubicBezTo>
                  <a:cubicBezTo>
                    <a:pt x="1224" y="1344"/>
                    <a:pt x="913" y="193"/>
                    <a:pt x="867" y="77"/>
                  </a:cubicBezTo>
                  <a:cubicBezTo>
                    <a:pt x="847" y="28"/>
                    <a:pt x="732" y="1"/>
                    <a:pt x="58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826;p37">
              <a:extLst>
                <a:ext uri="{FF2B5EF4-FFF2-40B4-BE49-F238E27FC236}">
                  <a16:creationId xmlns:a16="http://schemas.microsoft.com/office/drawing/2014/main" id="{0179D998-9C4F-42B0-9F20-37E1A086BC95}"/>
                </a:ext>
              </a:extLst>
            </p:cNvPr>
            <p:cNvSpPr/>
            <p:nvPr/>
          </p:nvSpPr>
          <p:spPr>
            <a:xfrm>
              <a:off x="1771600" y="933850"/>
              <a:ext cx="91475" cy="67300"/>
            </a:xfrm>
            <a:custGeom>
              <a:avLst/>
              <a:gdLst/>
              <a:ahLst/>
              <a:cxnLst/>
              <a:rect l="l" t="t" r="r" b="b"/>
              <a:pathLst>
                <a:path w="3659" h="2692" extrusionOk="0">
                  <a:moveTo>
                    <a:pt x="3336" y="0"/>
                  </a:moveTo>
                  <a:cubicBezTo>
                    <a:pt x="3328" y="0"/>
                    <a:pt x="3320" y="1"/>
                    <a:pt x="3312" y="2"/>
                  </a:cubicBezTo>
                  <a:cubicBezTo>
                    <a:pt x="3122" y="26"/>
                    <a:pt x="3010" y="58"/>
                    <a:pt x="2799" y="383"/>
                  </a:cubicBezTo>
                  <a:cubicBezTo>
                    <a:pt x="2619" y="657"/>
                    <a:pt x="2455" y="1083"/>
                    <a:pt x="2182" y="1578"/>
                  </a:cubicBezTo>
                  <a:cubicBezTo>
                    <a:pt x="2109" y="1709"/>
                    <a:pt x="1954" y="1965"/>
                    <a:pt x="1844" y="1979"/>
                  </a:cubicBezTo>
                  <a:cubicBezTo>
                    <a:pt x="1842" y="1980"/>
                    <a:pt x="1839" y="1980"/>
                    <a:pt x="1836" y="1980"/>
                  </a:cubicBezTo>
                  <a:cubicBezTo>
                    <a:pt x="1770" y="1980"/>
                    <a:pt x="1583" y="1902"/>
                    <a:pt x="1450" y="1829"/>
                  </a:cubicBezTo>
                  <a:cubicBezTo>
                    <a:pt x="1077" y="1622"/>
                    <a:pt x="881" y="1441"/>
                    <a:pt x="808" y="1304"/>
                  </a:cubicBezTo>
                  <a:cubicBezTo>
                    <a:pt x="740" y="1177"/>
                    <a:pt x="731" y="1114"/>
                    <a:pt x="714" y="961"/>
                  </a:cubicBezTo>
                  <a:cubicBezTo>
                    <a:pt x="696" y="787"/>
                    <a:pt x="638" y="686"/>
                    <a:pt x="616" y="565"/>
                  </a:cubicBezTo>
                  <a:cubicBezTo>
                    <a:pt x="593" y="443"/>
                    <a:pt x="605" y="442"/>
                    <a:pt x="539" y="438"/>
                  </a:cubicBezTo>
                  <a:cubicBezTo>
                    <a:pt x="538" y="438"/>
                    <a:pt x="537" y="438"/>
                    <a:pt x="537" y="438"/>
                  </a:cubicBezTo>
                  <a:cubicBezTo>
                    <a:pt x="470" y="438"/>
                    <a:pt x="405" y="556"/>
                    <a:pt x="408" y="674"/>
                  </a:cubicBezTo>
                  <a:cubicBezTo>
                    <a:pt x="412" y="798"/>
                    <a:pt x="459" y="867"/>
                    <a:pt x="448" y="896"/>
                  </a:cubicBezTo>
                  <a:cubicBezTo>
                    <a:pt x="447" y="898"/>
                    <a:pt x="445" y="900"/>
                    <a:pt x="443" y="900"/>
                  </a:cubicBezTo>
                  <a:cubicBezTo>
                    <a:pt x="421" y="900"/>
                    <a:pt x="346" y="794"/>
                    <a:pt x="342" y="787"/>
                  </a:cubicBezTo>
                  <a:cubicBezTo>
                    <a:pt x="281" y="695"/>
                    <a:pt x="249" y="598"/>
                    <a:pt x="198" y="500"/>
                  </a:cubicBezTo>
                  <a:cubicBezTo>
                    <a:pt x="194" y="488"/>
                    <a:pt x="185" y="477"/>
                    <a:pt x="174" y="470"/>
                  </a:cubicBezTo>
                  <a:cubicBezTo>
                    <a:pt x="168" y="467"/>
                    <a:pt x="162" y="465"/>
                    <a:pt x="157" y="465"/>
                  </a:cubicBezTo>
                  <a:cubicBezTo>
                    <a:pt x="126" y="465"/>
                    <a:pt x="100" y="505"/>
                    <a:pt x="91" y="540"/>
                  </a:cubicBezTo>
                  <a:cubicBezTo>
                    <a:pt x="1" y="885"/>
                    <a:pt x="36" y="1429"/>
                    <a:pt x="305" y="1701"/>
                  </a:cubicBezTo>
                  <a:cubicBezTo>
                    <a:pt x="442" y="1843"/>
                    <a:pt x="593" y="1972"/>
                    <a:pt x="756" y="2087"/>
                  </a:cubicBezTo>
                  <a:cubicBezTo>
                    <a:pt x="881" y="2178"/>
                    <a:pt x="1118" y="2333"/>
                    <a:pt x="1255" y="2409"/>
                  </a:cubicBezTo>
                  <a:cubicBezTo>
                    <a:pt x="1595" y="2595"/>
                    <a:pt x="1787" y="2692"/>
                    <a:pt x="1974" y="2692"/>
                  </a:cubicBezTo>
                  <a:cubicBezTo>
                    <a:pt x="2040" y="2692"/>
                    <a:pt x="2105" y="2680"/>
                    <a:pt x="2176" y="2655"/>
                  </a:cubicBezTo>
                  <a:cubicBezTo>
                    <a:pt x="2275" y="2621"/>
                    <a:pt x="2600" y="2275"/>
                    <a:pt x="2696" y="2124"/>
                  </a:cubicBezTo>
                  <a:cubicBezTo>
                    <a:pt x="3063" y="1545"/>
                    <a:pt x="3257" y="1273"/>
                    <a:pt x="3478" y="761"/>
                  </a:cubicBezTo>
                  <a:cubicBezTo>
                    <a:pt x="3658" y="342"/>
                    <a:pt x="3545" y="0"/>
                    <a:pt x="333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827;p37">
              <a:extLst>
                <a:ext uri="{FF2B5EF4-FFF2-40B4-BE49-F238E27FC236}">
                  <a16:creationId xmlns:a16="http://schemas.microsoft.com/office/drawing/2014/main" id="{4E778E2F-C9F7-48D4-AD37-D1726075659F}"/>
                </a:ext>
              </a:extLst>
            </p:cNvPr>
            <p:cNvSpPr/>
            <p:nvPr/>
          </p:nvSpPr>
          <p:spPr>
            <a:xfrm>
              <a:off x="1830600" y="9318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2" name="Google Shape;828;p37">
              <a:extLst>
                <a:ext uri="{FF2B5EF4-FFF2-40B4-BE49-F238E27FC236}">
                  <a16:creationId xmlns:a16="http://schemas.microsoft.com/office/drawing/2014/main" id="{2FDB9559-3493-40DA-9715-A9CCDB0343CB}"/>
                </a:ext>
              </a:extLst>
            </p:cNvPr>
            <p:cNvSpPr/>
            <p:nvPr/>
          </p:nvSpPr>
          <p:spPr>
            <a:xfrm>
              <a:off x="1817150" y="948950"/>
              <a:ext cx="132800" cy="136775"/>
            </a:xfrm>
            <a:custGeom>
              <a:avLst/>
              <a:gdLst/>
              <a:ahLst/>
              <a:cxnLst/>
              <a:rect l="l" t="t" r="r" b="b"/>
              <a:pathLst>
                <a:path w="5312" h="5471" extrusionOk="0">
                  <a:moveTo>
                    <a:pt x="4352" y="1518"/>
                  </a:move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2" y="2717"/>
                  </a:lnTo>
                  <a:cubicBezTo>
                    <a:pt x="3123" y="2662"/>
                    <a:pt x="3133" y="2600"/>
                    <a:pt x="3143" y="2536"/>
                  </a:cubicBezTo>
                  <a:cubicBezTo>
                    <a:pt x="3182" y="2295"/>
                    <a:pt x="3471" y="1951"/>
                    <a:pt x="3786" y="1769"/>
                  </a:cubicBezTo>
                  <a:lnTo>
                    <a:pt x="4036" y="1625"/>
                  </a:lnTo>
                  <a:cubicBezTo>
                    <a:pt x="4160" y="1556"/>
                    <a:pt x="4267" y="1521"/>
                    <a:pt x="4352" y="1518"/>
                  </a:cubicBezTo>
                  <a:close/>
                  <a:moveTo>
                    <a:pt x="4893" y="1"/>
                  </a:moveTo>
                  <a:cubicBezTo>
                    <a:pt x="4779" y="1"/>
                    <a:pt x="4643" y="41"/>
                    <a:pt x="4489" y="126"/>
                  </a:cubicBezTo>
                  <a:lnTo>
                    <a:pt x="3639" y="602"/>
                  </a:lnTo>
                  <a:cubicBezTo>
                    <a:pt x="3109" y="899"/>
                    <a:pt x="2574" y="1620"/>
                    <a:pt x="2444" y="2214"/>
                  </a:cubicBezTo>
                  <a:lnTo>
                    <a:pt x="2018" y="4189"/>
                  </a:lnTo>
                  <a:cubicBezTo>
                    <a:pt x="1907" y="4697"/>
                    <a:pt x="1523" y="5039"/>
                    <a:pt x="1106" y="5039"/>
                  </a:cubicBezTo>
                  <a:cubicBezTo>
                    <a:pt x="1035" y="5039"/>
                    <a:pt x="963" y="5029"/>
                    <a:pt x="891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6" y="4778"/>
                    <a:pt x="428" y="4999"/>
                    <a:pt x="891" y="5264"/>
                  </a:cubicBezTo>
                  <a:cubicBezTo>
                    <a:pt x="1128" y="5402"/>
                    <a:pt x="1441" y="5470"/>
                    <a:pt x="1761" y="5470"/>
                  </a:cubicBezTo>
                  <a:cubicBezTo>
                    <a:pt x="2108" y="5470"/>
                    <a:pt x="2463" y="5390"/>
                    <a:pt x="2737" y="5232"/>
                  </a:cubicBezTo>
                  <a:lnTo>
                    <a:pt x="3511" y="4783"/>
                  </a:lnTo>
                  <a:cubicBezTo>
                    <a:pt x="4039" y="4480"/>
                    <a:pt x="4566" y="3751"/>
                    <a:pt x="4692" y="3158"/>
                  </a:cubicBezTo>
                  <a:lnTo>
                    <a:pt x="5223" y="668"/>
                  </a:lnTo>
                  <a:cubicBezTo>
                    <a:pt x="5311" y="245"/>
                    <a:pt x="5172" y="1"/>
                    <a:pt x="489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829;p37">
              <a:extLst>
                <a:ext uri="{FF2B5EF4-FFF2-40B4-BE49-F238E27FC236}">
                  <a16:creationId xmlns:a16="http://schemas.microsoft.com/office/drawing/2014/main" id="{62C4E90C-B28D-4015-8E4F-B27BF14E66C7}"/>
                </a:ext>
              </a:extLst>
            </p:cNvPr>
            <p:cNvSpPr/>
            <p:nvPr/>
          </p:nvSpPr>
          <p:spPr>
            <a:xfrm>
              <a:off x="1893925" y="986900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4" y="0"/>
                    <a:pt x="1287" y="0"/>
                    <a:pt x="1281" y="1"/>
                  </a:cubicBezTo>
                  <a:cubicBezTo>
                    <a:pt x="1284" y="30"/>
                    <a:pt x="1283" y="60"/>
                    <a:pt x="1278" y="89"/>
                  </a:cubicBezTo>
                  <a:lnTo>
                    <a:pt x="1206" y="527"/>
                  </a:lnTo>
                  <a:lnTo>
                    <a:pt x="41" y="1199"/>
                  </a:lnTo>
                  <a:cubicBezTo>
                    <a:pt x="17" y="1351"/>
                    <a:pt x="0" y="1457"/>
                    <a:pt x="0" y="1457"/>
                  </a:cubicBezTo>
                  <a:lnTo>
                    <a:pt x="1393" y="651"/>
                  </a:lnTo>
                  <a:lnTo>
                    <a:pt x="1465" y="214"/>
                  </a:lnTo>
                  <a:cubicBezTo>
                    <a:pt x="1488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830;p37">
              <a:extLst>
                <a:ext uri="{FF2B5EF4-FFF2-40B4-BE49-F238E27FC236}">
                  <a16:creationId xmlns:a16="http://schemas.microsoft.com/office/drawing/2014/main" id="{1400FF9C-575A-46E6-8AEF-AA868B4303D9}"/>
                </a:ext>
              </a:extLst>
            </p:cNvPr>
            <p:cNvSpPr/>
            <p:nvPr/>
          </p:nvSpPr>
          <p:spPr>
            <a:xfrm>
              <a:off x="1802800" y="1084250"/>
              <a:ext cx="117925" cy="38200"/>
            </a:xfrm>
            <a:custGeom>
              <a:avLst/>
              <a:gdLst/>
              <a:ahLst/>
              <a:cxnLst/>
              <a:rect l="l" t="t" r="r" b="b"/>
              <a:pathLst>
                <a:path w="4717" h="1528" extrusionOk="0">
                  <a:moveTo>
                    <a:pt x="127" y="1"/>
                  </a:moveTo>
                  <a:cubicBezTo>
                    <a:pt x="89" y="1"/>
                    <a:pt x="52" y="20"/>
                    <a:pt x="32" y="56"/>
                  </a:cubicBezTo>
                  <a:cubicBezTo>
                    <a:pt x="0" y="108"/>
                    <a:pt x="18" y="176"/>
                    <a:pt x="71" y="206"/>
                  </a:cubicBezTo>
                  <a:lnTo>
                    <a:pt x="2358" y="1527"/>
                  </a:lnTo>
                  <a:lnTo>
                    <a:pt x="4647" y="206"/>
                  </a:lnTo>
                  <a:cubicBezTo>
                    <a:pt x="4699" y="176"/>
                    <a:pt x="4717" y="108"/>
                    <a:pt x="4687" y="56"/>
                  </a:cubicBezTo>
                  <a:cubicBezTo>
                    <a:pt x="4666" y="20"/>
                    <a:pt x="4629" y="1"/>
                    <a:pt x="4591" y="1"/>
                  </a:cubicBezTo>
                  <a:cubicBezTo>
                    <a:pt x="4573" y="1"/>
                    <a:pt x="4554" y="5"/>
                    <a:pt x="4537" y="15"/>
                  </a:cubicBezTo>
                  <a:lnTo>
                    <a:pt x="2358" y="1274"/>
                  </a:lnTo>
                  <a:lnTo>
                    <a:pt x="181" y="15"/>
                  </a:lnTo>
                  <a:cubicBezTo>
                    <a:pt x="164" y="5"/>
                    <a:pt x="145" y="1"/>
                    <a:pt x="127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831;p37">
              <a:extLst>
                <a:ext uri="{FF2B5EF4-FFF2-40B4-BE49-F238E27FC236}">
                  <a16:creationId xmlns:a16="http://schemas.microsoft.com/office/drawing/2014/main" id="{CFB4F359-8442-4B6D-AF97-E988AC266CB3}"/>
                </a:ext>
              </a:extLst>
            </p:cNvPr>
            <p:cNvSpPr/>
            <p:nvPr/>
          </p:nvSpPr>
          <p:spPr>
            <a:xfrm>
              <a:off x="2005000" y="975925"/>
              <a:ext cx="17625" cy="19450"/>
            </a:xfrm>
            <a:custGeom>
              <a:avLst/>
              <a:gdLst/>
              <a:ahLst/>
              <a:cxnLst/>
              <a:rect l="l" t="t" r="r" b="b"/>
              <a:pathLst>
                <a:path w="705" h="778" extrusionOk="0">
                  <a:moveTo>
                    <a:pt x="508" y="1"/>
                  </a:moveTo>
                  <a:cubicBezTo>
                    <a:pt x="491" y="1"/>
                    <a:pt x="472" y="8"/>
                    <a:pt x="453" y="24"/>
                  </a:cubicBezTo>
                  <a:cubicBezTo>
                    <a:pt x="277" y="168"/>
                    <a:pt x="0" y="743"/>
                    <a:pt x="0" y="743"/>
                  </a:cubicBezTo>
                  <a:cubicBezTo>
                    <a:pt x="0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38" y="716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8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832;p37">
              <a:extLst>
                <a:ext uri="{FF2B5EF4-FFF2-40B4-BE49-F238E27FC236}">
                  <a16:creationId xmlns:a16="http://schemas.microsoft.com/office/drawing/2014/main" id="{DB1A6E45-2CB3-42C0-A1A7-E994DD99FB50}"/>
                </a:ext>
              </a:extLst>
            </p:cNvPr>
            <p:cNvSpPr/>
            <p:nvPr/>
          </p:nvSpPr>
          <p:spPr>
            <a:xfrm>
              <a:off x="1997000" y="9443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5"/>
                    <a:pt x="236" y="1388"/>
                  </a:cubicBezTo>
                  <a:cubicBezTo>
                    <a:pt x="169" y="1600"/>
                    <a:pt x="0" y="1607"/>
                    <a:pt x="0" y="1607"/>
                  </a:cubicBezTo>
                  <a:cubicBezTo>
                    <a:pt x="0" y="1607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8" y="1752"/>
                  </a:cubicBezTo>
                  <a:cubicBezTo>
                    <a:pt x="588" y="1714"/>
                    <a:pt x="577" y="1479"/>
                    <a:pt x="751" y="1245"/>
                  </a:cubicBezTo>
                  <a:cubicBezTo>
                    <a:pt x="924" y="1013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2" y="302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833;p37">
              <a:extLst>
                <a:ext uri="{FF2B5EF4-FFF2-40B4-BE49-F238E27FC236}">
                  <a16:creationId xmlns:a16="http://schemas.microsoft.com/office/drawing/2014/main" id="{98BBA37A-B945-4FBE-BD2B-94037CB6A32D}"/>
                </a:ext>
              </a:extLst>
            </p:cNvPr>
            <p:cNvSpPr/>
            <p:nvPr/>
          </p:nvSpPr>
          <p:spPr>
            <a:xfrm>
              <a:off x="1987650" y="963575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3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7" y="10"/>
                    <a:pt x="1040" y="175"/>
                    <a:pt x="966" y="346"/>
                  </a:cubicBezTo>
                  <a:cubicBezTo>
                    <a:pt x="890" y="518"/>
                    <a:pt x="764" y="758"/>
                    <a:pt x="669" y="812"/>
                  </a:cubicBezTo>
                  <a:cubicBezTo>
                    <a:pt x="644" y="826"/>
                    <a:pt x="615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256" y="787"/>
                    <a:pt x="255" y="787"/>
                    <a:pt x="254" y="787"/>
                  </a:cubicBezTo>
                  <a:cubicBezTo>
                    <a:pt x="110" y="787"/>
                    <a:pt x="9" y="854"/>
                    <a:pt x="0" y="959"/>
                  </a:cubicBezTo>
                  <a:lnTo>
                    <a:pt x="605" y="1245"/>
                  </a:lnTo>
                  <a:cubicBezTo>
                    <a:pt x="651" y="1267"/>
                    <a:pt x="694" y="1282"/>
                    <a:pt x="736" y="1282"/>
                  </a:cubicBezTo>
                  <a:cubicBezTo>
                    <a:pt x="821" y="1282"/>
                    <a:pt x="898" y="1219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9"/>
                  </a:cubicBezTo>
                  <a:cubicBezTo>
                    <a:pt x="1296" y="965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3" y="1416"/>
                    <a:pt x="1476" y="1402"/>
                    <a:pt x="1509" y="1335"/>
                  </a:cubicBezTo>
                  <a:cubicBezTo>
                    <a:pt x="1507" y="1205"/>
                    <a:pt x="1515" y="1076"/>
                    <a:pt x="1530" y="948"/>
                  </a:cubicBezTo>
                  <a:cubicBezTo>
                    <a:pt x="1555" y="770"/>
                    <a:pt x="1716" y="547"/>
                    <a:pt x="1704" y="332"/>
                  </a:cubicBezTo>
                  <a:cubicBezTo>
                    <a:pt x="1693" y="126"/>
                    <a:pt x="1584" y="1"/>
                    <a:pt x="1433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834;p37">
              <a:extLst>
                <a:ext uri="{FF2B5EF4-FFF2-40B4-BE49-F238E27FC236}">
                  <a16:creationId xmlns:a16="http://schemas.microsoft.com/office/drawing/2014/main" id="{3DE8520F-6C8C-4AED-90E1-73DE51D88C69}"/>
                </a:ext>
              </a:extLst>
            </p:cNvPr>
            <p:cNvSpPr/>
            <p:nvPr/>
          </p:nvSpPr>
          <p:spPr>
            <a:xfrm>
              <a:off x="2000550" y="880075"/>
              <a:ext cx="32000" cy="81100"/>
            </a:xfrm>
            <a:custGeom>
              <a:avLst/>
              <a:gdLst/>
              <a:ahLst/>
              <a:cxnLst/>
              <a:rect l="l" t="t" r="r" b="b"/>
              <a:pathLst>
                <a:path w="1280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49" y="482"/>
                    <a:pt x="336" y="3170"/>
                    <a:pt x="336" y="3170"/>
                  </a:cubicBezTo>
                  <a:cubicBezTo>
                    <a:pt x="425" y="3225"/>
                    <a:pt x="521" y="3244"/>
                    <a:pt x="609" y="3244"/>
                  </a:cubicBezTo>
                  <a:cubicBezTo>
                    <a:pt x="792" y="3244"/>
                    <a:pt x="944" y="3163"/>
                    <a:pt x="944" y="3163"/>
                  </a:cubicBezTo>
                  <a:cubicBezTo>
                    <a:pt x="909" y="2534"/>
                    <a:pt x="1280" y="1151"/>
                    <a:pt x="1074" y="615"/>
                  </a:cubicBezTo>
                  <a:cubicBezTo>
                    <a:pt x="1078" y="440"/>
                    <a:pt x="908" y="87"/>
                    <a:pt x="908" y="87"/>
                  </a:cubicBezTo>
                  <a:lnTo>
                    <a:pt x="17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835;p37">
              <a:extLst>
                <a:ext uri="{FF2B5EF4-FFF2-40B4-BE49-F238E27FC236}">
                  <a16:creationId xmlns:a16="http://schemas.microsoft.com/office/drawing/2014/main" id="{89F3059B-DE0F-4B10-9729-443C978BC048}"/>
                </a:ext>
              </a:extLst>
            </p:cNvPr>
            <p:cNvSpPr/>
            <p:nvPr/>
          </p:nvSpPr>
          <p:spPr>
            <a:xfrm>
              <a:off x="2059975" y="9488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836;p37">
              <a:extLst>
                <a:ext uri="{FF2B5EF4-FFF2-40B4-BE49-F238E27FC236}">
                  <a16:creationId xmlns:a16="http://schemas.microsoft.com/office/drawing/2014/main" id="{D8E3B06A-4873-4EDB-9645-ABF5F43329F6}"/>
                </a:ext>
              </a:extLst>
            </p:cNvPr>
            <p:cNvSpPr/>
            <p:nvPr/>
          </p:nvSpPr>
          <p:spPr>
            <a:xfrm>
              <a:off x="1992675" y="9230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6"/>
                    <a:pt x="37" y="3815"/>
                    <a:pt x="96" y="3830"/>
                  </a:cubicBezTo>
                  <a:cubicBezTo>
                    <a:pt x="105" y="3832"/>
                    <a:pt x="113" y="3833"/>
                    <a:pt x="123" y="3833"/>
                  </a:cubicBezTo>
                  <a:cubicBezTo>
                    <a:pt x="173" y="3833"/>
                    <a:pt x="217" y="3799"/>
                    <a:pt x="229" y="3749"/>
                  </a:cubicBezTo>
                  <a:lnTo>
                    <a:pt x="1127" y="138"/>
                  </a:lnTo>
                  <a:cubicBezTo>
                    <a:pt x="1141" y="79"/>
                    <a:pt x="1106" y="19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837;p37">
              <a:extLst>
                <a:ext uri="{FF2B5EF4-FFF2-40B4-BE49-F238E27FC236}">
                  <a16:creationId xmlns:a16="http://schemas.microsoft.com/office/drawing/2014/main" id="{BB4B65E8-9F6D-45E4-9C6F-AB33643EFB30}"/>
                </a:ext>
              </a:extLst>
            </p:cNvPr>
            <p:cNvSpPr/>
            <p:nvPr/>
          </p:nvSpPr>
          <p:spPr>
            <a:xfrm>
              <a:off x="2104300" y="923100"/>
              <a:ext cx="28500" cy="95775"/>
            </a:xfrm>
            <a:custGeom>
              <a:avLst/>
              <a:gdLst/>
              <a:ahLst/>
              <a:cxnLst/>
              <a:rect l="l" t="t" r="r" b="b"/>
              <a:pathLst>
                <a:path w="1140" h="3831" extrusionOk="0">
                  <a:moveTo>
                    <a:pt x="121" y="0"/>
                  </a:moveTo>
                  <a:cubicBezTo>
                    <a:pt x="112" y="0"/>
                    <a:pt x="103" y="1"/>
                    <a:pt x="94" y="3"/>
                  </a:cubicBezTo>
                  <a:cubicBezTo>
                    <a:pt x="35" y="18"/>
                    <a:pt x="0" y="77"/>
                    <a:pt x="15" y="136"/>
                  </a:cubicBezTo>
                  <a:lnTo>
                    <a:pt x="911" y="3747"/>
                  </a:lnTo>
                  <a:cubicBezTo>
                    <a:pt x="923" y="3797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4"/>
                  </a:cubicBezTo>
                  <a:lnTo>
                    <a:pt x="228" y="84"/>
                  </a:lnTo>
                  <a:cubicBezTo>
                    <a:pt x="216" y="34"/>
                    <a:pt x="171" y="0"/>
                    <a:pt x="12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838;p37">
              <a:extLst>
                <a:ext uri="{FF2B5EF4-FFF2-40B4-BE49-F238E27FC236}">
                  <a16:creationId xmlns:a16="http://schemas.microsoft.com/office/drawing/2014/main" id="{0A49CE19-1F04-4417-B9A1-0E2257EFB5F2}"/>
                </a:ext>
              </a:extLst>
            </p:cNvPr>
            <p:cNvSpPr/>
            <p:nvPr/>
          </p:nvSpPr>
          <p:spPr>
            <a:xfrm>
              <a:off x="1979775" y="892000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1"/>
                  </a:moveTo>
                  <a:cubicBezTo>
                    <a:pt x="2219" y="1"/>
                    <a:pt x="2012" y="46"/>
                    <a:pt x="1854" y="137"/>
                  </a:cubicBezTo>
                  <a:lnTo>
                    <a:pt x="317" y="1024"/>
                  </a:lnTo>
                  <a:cubicBezTo>
                    <a:pt x="2" y="1206"/>
                    <a:pt x="0" y="1502"/>
                    <a:pt x="317" y="1684"/>
                  </a:cubicBezTo>
                  <a:lnTo>
                    <a:pt x="1535" y="2389"/>
                  </a:lnTo>
                  <a:cubicBezTo>
                    <a:pt x="1535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4" y="2629"/>
                    <a:pt x="5106" y="1355"/>
                    <a:pt x="5106" y="1355"/>
                  </a:cubicBezTo>
                  <a:lnTo>
                    <a:pt x="2996" y="137"/>
                  </a:lnTo>
                  <a:cubicBezTo>
                    <a:pt x="2839" y="46"/>
                    <a:pt x="2632" y="1"/>
                    <a:pt x="24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839;p37">
              <a:extLst>
                <a:ext uri="{FF2B5EF4-FFF2-40B4-BE49-F238E27FC236}">
                  <a16:creationId xmlns:a16="http://schemas.microsoft.com/office/drawing/2014/main" id="{CF63329C-2C62-432E-971A-4DB785005DD1}"/>
                </a:ext>
              </a:extLst>
            </p:cNvPr>
            <p:cNvSpPr/>
            <p:nvPr/>
          </p:nvSpPr>
          <p:spPr>
            <a:xfrm>
              <a:off x="2044150" y="737750"/>
              <a:ext cx="38525" cy="29475"/>
            </a:xfrm>
            <a:custGeom>
              <a:avLst/>
              <a:gdLst/>
              <a:ahLst/>
              <a:cxnLst/>
              <a:rect l="l" t="t" r="r" b="b"/>
              <a:pathLst>
                <a:path w="1541" h="1179" extrusionOk="0">
                  <a:moveTo>
                    <a:pt x="1540" y="239"/>
                  </a:moveTo>
                  <a:cubicBezTo>
                    <a:pt x="1540" y="239"/>
                    <a:pt x="1540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close/>
                  <a:moveTo>
                    <a:pt x="808" y="1"/>
                  </a:moveTo>
                  <a:cubicBezTo>
                    <a:pt x="746" y="1"/>
                    <a:pt x="686" y="6"/>
                    <a:pt x="627" y="18"/>
                  </a:cubicBezTo>
                  <a:cubicBezTo>
                    <a:pt x="434" y="58"/>
                    <a:pt x="274" y="175"/>
                    <a:pt x="150" y="325"/>
                  </a:cubicBezTo>
                  <a:cubicBezTo>
                    <a:pt x="92" y="395"/>
                    <a:pt x="0" y="613"/>
                    <a:pt x="47" y="887"/>
                  </a:cubicBezTo>
                  <a:cubicBezTo>
                    <a:pt x="70" y="1022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6" y="1179"/>
                  </a:cubicBezTo>
                  <a:cubicBezTo>
                    <a:pt x="415" y="1179"/>
                    <a:pt x="486" y="1153"/>
                    <a:pt x="547" y="1122"/>
                  </a:cubicBezTo>
                  <a:cubicBezTo>
                    <a:pt x="606" y="1092"/>
                    <a:pt x="650" y="1036"/>
                    <a:pt x="703" y="993"/>
                  </a:cubicBezTo>
                  <a:cubicBezTo>
                    <a:pt x="804" y="911"/>
                    <a:pt x="904" y="826"/>
                    <a:pt x="1002" y="739"/>
                  </a:cubicBezTo>
                  <a:cubicBezTo>
                    <a:pt x="1165" y="595"/>
                    <a:pt x="1323" y="448"/>
                    <a:pt x="1478" y="298"/>
                  </a:cubicBezTo>
                  <a:cubicBezTo>
                    <a:pt x="1483" y="295"/>
                    <a:pt x="1538" y="239"/>
                    <a:pt x="1540" y="239"/>
                  </a:cubicBezTo>
                  <a:cubicBezTo>
                    <a:pt x="1540" y="239"/>
                    <a:pt x="1540" y="239"/>
                    <a:pt x="1540" y="239"/>
                  </a:cubicBezTo>
                  <a:lnTo>
                    <a:pt x="1540" y="239"/>
                  </a:lnTo>
                  <a:cubicBezTo>
                    <a:pt x="1334" y="100"/>
                    <a:pt x="1065" y="1"/>
                    <a:pt x="808" y="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840;p37">
              <a:extLst>
                <a:ext uri="{FF2B5EF4-FFF2-40B4-BE49-F238E27FC236}">
                  <a16:creationId xmlns:a16="http://schemas.microsoft.com/office/drawing/2014/main" id="{1D4B2CA9-8C2D-4B11-8E97-8C401A5F6DDD}"/>
                </a:ext>
              </a:extLst>
            </p:cNvPr>
            <p:cNvSpPr/>
            <p:nvPr/>
          </p:nvSpPr>
          <p:spPr>
            <a:xfrm>
              <a:off x="1999475" y="862425"/>
              <a:ext cx="88600" cy="61625"/>
            </a:xfrm>
            <a:custGeom>
              <a:avLst/>
              <a:gdLst/>
              <a:ahLst/>
              <a:cxnLst/>
              <a:rect l="l" t="t" r="r" b="b"/>
              <a:pathLst>
                <a:path w="3544" h="2465" extrusionOk="0">
                  <a:moveTo>
                    <a:pt x="756" y="0"/>
                  </a:moveTo>
                  <a:cubicBezTo>
                    <a:pt x="400" y="0"/>
                    <a:pt x="0" y="260"/>
                    <a:pt x="44" y="707"/>
                  </a:cubicBezTo>
                  <a:lnTo>
                    <a:pt x="656" y="1042"/>
                  </a:lnTo>
                  <a:lnTo>
                    <a:pt x="2951" y="2435"/>
                  </a:lnTo>
                  <a:cubicBezTo>
                    <a:pt x="2988" y="2455"/>
                    <a:pt x="3023" y="2465"/>
                    <a:pt x="3056" y="2465"/>
                  </a:cubicBezTo>
                  <a:cubicBezTo>
                    <a:pt x="3465" y="2465"/>
                    <a:pt x="3543" y="1042"/>
                    <a:pt x="3543" y="1042"/>
                  </a:cubicBezTo>
                  <a:cubicBezTo>
                    <a:pt x="3543" y="1042"/>
                    <a:pt x="1320" y="163"/>
                    <a:pt x="973" y="36"/>
                  </a:cubicBezTo>
                  <a:cubicBezTo>
                    <a:pt x="906" y="12"/>
                    <a:pt x="832" y="0"/>
                    <a:pt x="7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841;p37">
              <a:extLst>
                <a:ext uri="{FF2B5EF4-FFF2-40B4-BE49-F238E27FC236}">
                  <a16:creationId xmlns:a16="http://schemas.microsoft.com/office/drawing/2014/main" id="{9D264940-550A-4F70-AA12-03056F028A94}"/>
                </a:ext>
              </a:extLst>
            </p:cNvPr>
            <p:cNvSpPr/>
            <p:nvPr/>
          </p:nvSpPr>
          <p:spPr>
            <a:xfrm>
              <a:off x="1967525" y="993625"/>
              <a:ext cx="17650" cy="19450"/>
            </a:xfrm>
            <a:custGeom>
              <a:avLst/>
              <a:gdLst/>
              <a:ahLst/>
              <a:cxnLst/>
              <a:rect l="l" t="t" r="r" b="b"/>
              <a:pathLst>
                <a:path w="706" h="778" extrusionOk="0">
                  <a:moveTo>
                    <a:pt x="510" y="1"/>
                  </a:moveTo>
                  <a:cubicBezTo>
                    <a:pt x="492" y="1"/>
                    <a:pt x="474" y="8"/>
                    <a:pt x="454" y="24"/>
                  </a:cubicBezTo>
                  <a:cubicBezTo>
                    <a:pt x="278" y="168"/>
                    <a:pt x="1" y="743"/>
                    <a:pt x="1" y="743"/>
                  </a:cubicBezTo>
                  <a:cubicBezTo>
                    <a:pt x="1" y="743"/>
                    <a:pt x="20" y="777"/>
                    <a:pt x="99" y="777"/>
                  </a:cubicBezTo>
                  <a:cubicBezTo>
                    <a:pt x="151" y="777"/>
                    <a:pt x="227" y="763"/>
                    <a:pt x="340" y="715"/>
                  </a:cubicBezTo>
                  <a:cubicBezTo>
                    <a:pt x="626" y="596"/>
                    <a:pt x="705" y="453"/>
                    <a:pt x="705" y="453"/>
                  </a:cubicBezTo>
                  <a:cubicBezTo>
                    <a:pt x="705" y="453"/>
                    <a:pt x="647" y="1"/>
                    <a:pt x="510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842;p37">
              <a:extLst>
                <a:ext uri="{FF2B5EF4-FFF2-40B4-BE49-F238E27FC236}">
                  <a16:creationId xmlns:a16="http://schemas.microsoft.com/office/drawing/2014/main" id="{8230C47C-9E61-4406-8E9A-38D70E642E86}"/>
                </a:ext>
              </a:extLst>
            </p:cNvPr>
            <p:cNvSpPr/>
            <p:nvPr/>
          </p:nvSpPr>
          <p:spPr>
            <a:xfrm>
              <a:off x="1959525" y="962025"/>
              <a:ext cx="31625" cy="43950"/>
            </a:xfrm>
            <a:custGeom>
              <a:avLst/>
              <a:gdLst/>
              <a:ahLst/>
              <a:cxnLst/>
              <a:rect l="l" t="t" r="r" b="b"/>
              <a:pathLst>
                <a:path w="1265" h="1758" extrusionOk="0">
                  <a:moveTo>
                    <a:pt x="1039" y="0"/>
                  </a:moveTo>
                  <a:lnTo>
                    <a:pt x="479" y="21"/>
                  </a:lnTo>
                  <a:cubicBezTo>
                    <a:pt x="479" y="21"/>
                    <a:pt x="486" y="482"/>
                    <a:pt x="479" y="601"/>
                  </a:cubicBezTo>
                  <a:cubicBezTo>
                    <a:pt x="473" y="721"/>
                    <a:pt x="302" y="1174"/>
                    <a:pt x="236" y="1387"/>
                  </a:cubicBezTo>
                  <a:cubicBezTo>
                    <a:pt x="171" y="1600"/>
                    <a:pt x="1" y="1606"/>
                    <a:pt x="1" y="1606"/>
                  </a:cubicBezTo>
                  <a:cubicBezTo>
                    <a:pt x="1" y="1606"/>
                    <a:pt x="220" y="1758"/>
                    <a:pt x="380" y="1758"/>
                  </a:cubicBezTo>
                  <a:cubicBezTo>
                    <a:pt x="397" y="1758"/>
                    <a:pt x="413" y="1756"/>
                    <a:pt x="428" y="1752"/>
                  </a:cubicBezTo>
                  <a:cubicBezTo>
                    <a:pt x="588" y="1713"/>
                    <a:pt x="579" y="1480"/>
                    <a:pt x="751" y="1246"/>
                  </a:cubicBezTo>
                  <a:cubicBezTo>
                    <a:pt x="925" y="1012"/>
                    <a:pt x="1264" y="965"/>
                    <a:pt x="1264" y="965"/>
                  </a:cubicBezTo>
                  <a:cubicBezTo>
                    <a:pt x="1264" y="965"/>
                    <a:pt x="1254" y="854"/>
                    <a:pt x="1140" y="693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843;p37">
              <a:extLst>
                <a:ext uri="{FF2B5EF4-FFF2-40B4-BE49-F238E27FC236}">
                  <a16:creationId xmlns:a16="http://schemas.microsoft.com/office/drawing/2014/main" id="{7694BD6D-9B95-46A5-A083-0298189EB3F4}"/>
                </a:ext>
              </a:extLst>
            </p:cNvPr>
            <p:cNvSpPr/>
            <p:nvPr/>
          </p:nvSpPr>
          <p:spPr>
            <a:xfrm>
              <a:off x="1950200" y="981250"/>
              <a:ext cx="42925" cy="35425"/>
            </a:xfrm>
            <a:custGeom>
              <a:avLst/>
              <a:gdLst/>
              <a:ahLst/>
              <a:cxnLst/>
              <a:rect l="l" t="t" r="r" b="b"/>
              <a:pathLst>
                <a:path w="1717" h="1417" extrusionOk="0">
                  <a:moveTo>
                    <a:pt x="1432" y="1"/>
                  </a:moveTo>
                  <a:cubicBezTo>
                    <a:pt x="1427" y="1"/>
                    <a:pt x="1421" y="1"/>
                    <a:pt x="1415" y="1"/>
                  </a:cubicBezTo>
                  <a:cubicBezTo>
                    <a:pt x="1268" y="11"/>
                    <a:pt x="1041" y="176"/>
                    <a:pt x="965" y="348"/>
                  </a:cubicBezTo>
                  <a:cubicBezTo>
                    <a:pt x="889" y="519"/>
                    <a:pt x="765" y="759"/>
                    <a:pt x="668" y="812"/>
                  </a:cubicBezTo>
                  <a:cubicBezTo>
                    <a:pt x="644" y="826"/>
                    <a:pt x="614" y="831"/>
                    <a:pt x="582" y="831"/>
                  </a:cubicBezTo>
                  <a:cubicBezTo>
                    <a:pt x="487" y="831"/>
                    <a:pt x="365" y="788"/>
                    <a:pt x="257" y="787"/>
                  </a:cubicBezTo>
                  <a:cubicBezTo>
                    <a:pt x="112" y="787"/>
                    <a:pt x="9" y="853"/>
                    <a:pt x="1" y="959"/>
                  </a:cubicBezTo>
                  <a:lnTo>
                    <a:pt x="605" y="1247"/>
                  </a:lnTo>
                  <a:cubicBezTo>
                    <a:pt x="651" y="1268"/>
                    <a:pt x="694" y="1282"/>
                    <a:pt x="735" y="1282"/>
                  </a:cubicBezTo>
                  <a:cubicBezTo>
                    <a:pt x="820" y="1282"/>
                    <a:pt x="897" y="1220"/>
                    <a:pt x="971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10" y="769"/>
                  </a:cubicBezTo>
                  <a:cubicBezTo>
                    <a:pt x="1297" y="964"/>
                    <a:pt x="1333" y="1408"/>
                    <a:pt x="1333" y="1408"/>
                  </a:cubicBezTo>
                  <a:cubicBezTo>
                    <a:pt x="1333" y="1408"/>
                    <a:pt x="1355" y="1416"/>
                    <a:pt x="1384" y="1416"/>
                  </a:cubicBezTo>
                  <a:cubicBezTo>
                    <a:pt x="1423" y="1416"/>
                    <a:pt x="1475" y="1402"/>
                    <a:pt x="1508" y="1335"/>
                  </a:cubicBezTo>
                  <a:cubicBezTo>
                    <a:pt x="1507" y="1205"/>
                    <a:pt x="1514" y="1076"/>
                    <a:pt x="1530" y="948"/>
                  </a:cubicBezTo>
                  <a:cubicBezTo>
                    <a:pt x="1555" y="770"/>
                    <a:pt x="1717" y="547"/>
                    <a:pt x="1705" y="332"/>
                  </a:cubicBezTo>
                  <a:cubicBezTo>
                    <a:pt x="1692" y="125"/>
                    <a:pt x="1584" y="1"/>
                    <a:pt x="143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844;p37">
              <a:extLst>
                <a:ext uri="{FF2B5EF4-FFF2-40B4-BE49-F238E27FC236}">
                  <a16:creationId xmlns:a16="http://schemas.microsoft.com/office/drawing/2014/main" id="{1110C38F-9AD7-4C0C-8BA4-8928565D695C}"/>
                </a:ext>
              </a:extLst>
            </p:cNvPr>
            <p:cNvSpPr/>
            <p:nvPr/>
          </p:nvSpPr>
          <p:spPr>
            <a:xfrm>
              <a:off x="1962400" y="882150"/>
              <a:ext cx="150175" cy="97275"/>
            </a:xfrm>
            <a:custGeom>
              <a:avLst/>
              <a:gdLst/>
              <a:ahLst/>
              <a:cxnLst/>
              <a:rect l="l" t="t" r="r" b="b"/>
              <a:pathLst>
                <a:path w="6007" h="3891" extrusionOk="0">
                  <a:moveTo>
                    <a:pt x="758" y="0"/>
                  </a:moveTo>
                  <a:cubicBezTo>
                    <a:pt x="402" y="0"/>
                    <a:pt x="0" y="261"/>
                    <a:pt x="45" y="707"/>
                  </a:cubicBezTo>
                  <a:cubicBezTo>
                    <a:pt x="93" y="1189"/>
                    <a:pt x="366" y="3828"/>
                    <a:pt x="366" y="3828"/>
                  </a:cubicBezTo>
                  <a:cubicBezTo>
                    <a:pt x="455" y="3874"/>
                    <a:pt x="541" y="3890"/>
                    <a:pt x="619" y="3890"/>
                  </a:cubicBezTo>
                  <a:cubicBezTo>
                    <a:pt x="822" y="3890"/>
                    <a:pt x="969" y="3778"/>
                    <a:pt x="969" y="3778"/>
                  </a:cubicBezTo>
                  <a:cubicBezTo>
                    <a:pt x="1063" y="2513"/>
                    <a:pt x="1300" y="1635"/>
                    <a:pt x="1103" y="1314"/>
                  </a:cubicBezTo>
                  <a:cubicBezTo>
                    <a:pt x="1103" y="1314"/>
                    <a:pt x="1103" y="1313"/>
                    <a:pt x="1103" y="1313"/>
                  </a:cubicBezTo>
                  <a:lnTo>
                    <a:pt x="1103" y="1313"/>
                  </a:lnTo>
                  <a:lnTo>
                    <a:pt x="2952" y="2435"/>
                  </a:lnTo>
                  <a:cubicBezTo>
                    <a:pt x="3178" y="2557"/>
                    <a:pt x="3427" y="2615"/>
                    <a:pt x="3692" y="2615"/>
                  </a:cubicBezTo>
                  <a:cubicBezTo>
                    <a:pt x="4013" y="2615"/>
                    <a:pt x="4358" y="2530"/>
                    <a:pt x="4713" y="2374"/>
                  </a:cubicBezTo>
                  <a:cubicBezTo>
                    <a:pt x="5363" y="2089"/>
                    <a:pt x="6007" y="1653"/>
                    <a:pt x="5826" y="829"/>
                  </a:cubicBezTo>
                  <a:lnTo>
                    <a:pt x="5826" y="829"/>
                  </a:lnTo>
                  <a:lnTo>
                    <a:pt x="3544" y="1042"/>
                  </a:lnTo>
                  <a:cubicBezTo>
                    <a:pt x="3544" y="1042"/>
                    <a:pt x="1320" y="163"/>
                    <a:pt x="974" y="37"/>
                  </a:cubicBezTo>
                  <a:cubicBezTo>
                    <a:pt x="907" y="12"/>
                    <a:pt x="833" y="0"/>
                    <a:pt x="7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845;p37">
              <a:extLst>
                <a:ext uri="{FF2B5EF4-FFF2-40B4-BE49-F238E27FC236}">
                  <a16:creationId xmlns:a16="http://schemas.microsoft.com/office/drawing/2014/main" id="{AAB2A547-3686-4BA6-90F0-2698D71530B3}"/>
                </a:ext>
              </a:extLst>
            </p:cNvPr>
            <p:cNvSpPr/>
            <p:nvPr/>
          </p:nvSpPr>
          <p:spPr>
            <a:xfrm>
              <a:off x="2048250" y="741175"/>
              <a:ext cx="49550" cy="57025"/>
            </a:xfrm>
            <a:custGeom>
              <a:avLst/>
              <a:gdLst/>
              <a:ahLst/>
              <a:cxnLst/>
              <a:rect l="l" t="t" r="r" b="b"/>
              <a:pathLst>
                <a:path w="1982" h="2281" extrusionOk="0">
                  <a:moveTo>
                    <a:pt x="944" y="1"/>
                  </a:moveTo>
                  <a:cubicBezTo>
                    <a:pt x="473" y="1"/>
                    <a:pt x="146" y="357"/>
                    <a:pt x="74" y="825"/>
                  </a:cubicBezTo>
                  <a:cubicBezTo>
                    <a:pt x="33" y="1064"/>
                    <a:pt x="0" y="1550"/>
                    <a:pt x="166" y="1931"/>
                  </a:cubicBezTo>
                  <a:cubicBezTo>
                    <a:pt x="255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8" y="1899"/>
                  </a:cubicBezTo>
                  <a:cubicBezTo>
                    <a:pt x="1429" y="1861"/>
                    <a:pt x="1485" y="1756"/>
                    <a:pt x="1485" y="1756"/>
                  </a:cubicBezTo>
                  <a:cubicBezTo>
                    <a:pt x="1826" y="1525"/>
                    <a:pt x="1982" y="1101"/>
                    <a:pt x="1872" y="704"/>
                  </a:cubicBezTo>
                  <a:cubicBezTo>
                    <a:pt x="1761" y="306"/>
                    <a:pt x="1410" y="24"/>
                    <a:pt x="997" y="2"/>
                  </a:cubicBezTo>
                  <a:cubicBezTo>
                    <a:pt x="979" y="1"/>
                    <a:pt x="962" y="1"/>
                    <a:pt x="944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846;p37">
              <a:extLst>
                <a:ext uri="{FF2B5EF4-FFF2-40B4-BE49-F238E27FC236}">
                  <a16:creationId xmlns:a16="http://schemas.microsoft.com/office/drawing/2014/main" id="{5E6860A6-3FAC-41ED-A187-590690488698}"/>
                </a:ext>
              </a:extLst>
            </p:cNvPr>
            <p:cNvSpPr/>
            <p:nvPr/>
          </p:nvSpPr>
          <p:spPr>
            <a:xfrm>
              <a:off x="2058950" y="788600"/>
              <a:ext cx="41775" cy="29675"/>
            </a:xfrm>
            <a:custGeom>
              <a:avLst/>
              <a:gdLst/>
              <a:ahLst/>
              <a:cxnLst/>
              <a:rect l="l" t="t" r="r" b="b"/>
              <a:pathLst>
                <a:path w="1671" h="1187" extrusionOk="0">
                  <a:moveTo>
                    <a:pt x="970" y="1"/>
                  </a:moveTo>
                  <a:lnTo>
                    <a:pt x="295" y="256"/>
                  </a:lnTo>
                  <a:cubicBezTo>
                    <a:pt x="344" y="381"/>
                    <a:pt x="382" y="509"/>
                    <a:pt x="410" y="639"/>
                  </a:cubicBezTo>
                  <a:cubicBezTo>
                    <a:pt x="430" y="733"/>
                    <a:pt x="350" y="756"/>
                    <a:pt x="169" y="880"/>
                  </a:cubicBezTo>
                  <a:cubicBezTo>
                    <a:pt x="1" y="994"/>
                    <a:pt x="398" y="1186"/>
                    <a:pt x="701" y="1186"/>
                  </a:cubicBezTo>
                  <a:cubicBezTo>
                    <a:pt x="727" y="1186"/>
                    <a:pt x="752" y="1185"/>
                    <a:pt x="775" y="1182"/>
                  </a:cubicBezTo>
                  <a:cubicBezTo>
                    <a:pt x="1083" y="1143"/>
                    <a:pt x="1421" y="942"/>
                    <a:pt x="1507" y="738"/>
                  </a:cubicBezTo>
                  <a:cubicBezTo>
                    <a:pt x="1602" y="510"/>
                    <a:pt x="1671" y="480"/>
                    <a:pt x="1493" y="477"/>
                  </a:cubicBezTo>
                  <a:cubicBezTo>
                    <a:pt x="1470" y="477"/>
                    <a:pt x="1448" y="477"/>
                    <a:pt x="1428" y="477"/>
                  </a:cubicBezTo>
                  <a:cubicBezTo>
                    <a:pt x="1328" y="477"/>
                    <a:pt x="1257" y="480"/>
                    <a:pt x="1206" y="480"/>
                  </a:cubicBezTo>
                  <a:cubicBezTo>
                    <a:pt x="1095" y="480"/>
                    <a:pt x="1074" y="466"/>
                    <a:pt x="1051" y="382"/>
                  </a:cubicBezTo>
                  <a:cubicBezTo>
                    <a:pt x="1039" y="335"/>
                    <a:pt x="970" y="1"/>
                    <a:pt x="97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847;p37">
              <a:extLst>
                <a:ext uri="{FF2B5EF4-FFF2-40B4-BE49-F238E27FC236}">
                  <a16:creationId xmlns:a16="http://schemas.microsoft.com/office/drawing/2014/main" id="{CCAF949D-1C44-4DE5-BD34-045F3E699D40}"/>
                </a:ext>
              </a:extLst>
            </p:cNvPr>
            <p:cNvSpPr/>
            <p:nvPr/>
          </p:nvSpPr>
          <p:spPr>
            <a:xfrm>
              <a:off x="2053750" y="741150"/>
              <a:ext cx="42875" cy="49600"/>
            </a:xfrm>
            <a:custGeom>
              <a:avLst/>
              <a:gdLst/>
              <a:ahLst/>
              <a:cxnLst/>
              <a:rect l="l" t="t" r="r" b="b"/>
              <a:pathLst>
                <a:path w="1715" h="1984" extrusionOk="0">
                  <a:moveTo>
                    <a:pt x="724" y="0"/>
                  </a:moveTo>
                  <a:cubicBezTo>
                    <a:pt x="405" y="0"/>
                    <a:pt x="152" y="164"/>
                    <a:pt x="0" y="416"/>
                  </a:cubicBezTo>
                  <a:cubicBezTo>
                    <a:pt x="25" y="460"/>
                    <a:pt x="58" y="501"/>
                    <a:pt x="95" y="536"/>
                  </a:cubicBezTo>
                  <a:cubicBezTo>
                    <a:pt x="95" y="536"/>
                    <a:pt x="58" y="662"/>
                    <a:pt x="140" y="745"/>
                  </a:cubicBezTo>
                  <a:cubicBezTo>
                    <a:pt x="198" y="805"/>
                    <a:pt x="218" y="892"/>
                    <a:pt x="210" y="976"/>
                  </a:cubicBezTo>
                  <a:cubicBezTo>
                    <a:pt x="198" y="1076"/>
                    <a:pt x="198" y="1177"/>
                    <a:pt x="210" y="1277"/>
                  </a:cubicBezTo>
                  <a:cubicBezTo>
                    <a:pt x="231" y="1416"/>
                    <a:pt x="364" y="1474"/>
                    <a:pt x="364" y="1474"/>
                  </a:cubicBezTo>
                  <a:cubicBezTo>
                    <a:pt x="364" y="1474"/>
                    <a:pt x="372" y="1233"/>
                    <a:pt x="447" y="1129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1" y="1038"/>
                    <a:pt x="711" y="1072"/>
                    <a:pt x="770" y="1141"/>
                  </a:cubicBezTo>
                  <a:cubicBezTo>
                    <a:pt x="844" y="1228"/>
                    <a:pt x="836" y="1450"/>
                    <a:pt x="754" y="1563"/>
                  </a:cubicBezTo>
                  <a:cubicBezTo>
                    <a:pt x="695" y="1644"/>
                    <a:pt x="639" y="1666"/>
                    <a:pt x="594" y="1666"/>
                  </a:cubicBezTo>
                  <a:cubicBezTo>
                    <a:pt x="540" y="1666"/>
                    <a:pt x="503" y="1633"/>
                    <a:pt x="503" y="1633"/>
                  </a:cubicBezTo>
                  <a:lnTo>
                    <a:pt x="503" y="1633"/>
                  </a:lnTo>
                  <a:cubicBezTo>
                    <a:pt x="491" y="1690"/>
                    <a:pt x="512" y="1918"/>
                    <a:pt x="723" y="1967"/>
                  </a:cubicBezTo>
                  <a:cubicBezTo>
                    <a:pt x="774" y="1978"/>
                    <a:pt x="825" y="1984"/>
                    <a:pt x="877" y="1984"/>
                  </a:cubicBezTo>
                  <a:cubicBezTo>
                    <a:pt x="1000" y="1984"/>
                    <a:pt x="1122" y="1953"/>
                    <a:pt x="1231" y="1891"/>
                  </a:cubicBezTo>
                  <a:cubicBezTo>
                    <a:pt x="1282" y="1860"/>
                    <a:pt x="1327" y="1824"/>
                    <a:pt x="1371" y="1784"/>
                  </a:cubicBezTo>
                  <a:cubicBezTo>
                    <a:pt x="1602" y="1552"/>
                    <a:pt x="1668" y="1330"/>
                    <a:pt x="1686" y="1019"/>
                  </a:cubicBezTo>
                  <a:cubicBezTo>
                    <a:pt x="1715" y="487"/>
                    <a:pt x="1309" y="32"/>
                    <a:pt x="777" y="2"/>
                  </a:cubicBezTo>
                  <a:cubicBezTo>
                    <a:pt x="759" y="1"/>
                    <a:pt x="741" y="0"/>
                    <a:pt x="724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848;p37">
              <a:extLst>
                <a:ext uri="{FF2B5EF4-FFF2-40B4-BE49-F238E27FC236}">
                  <a16:creationId xmlns:a16="http://schemas.microsoft.com/office/drawing/2014/main" id="{0A920272-F421-42E0-8D5A-97394331E13C}"/>
                </a:ext>
              </a:extLst>
            </p:cNvPr>
            <p:cNvSpPr/>
            <p:nvPr/>
          </p:nvSpPr>
          <p:spPr>
            <a:xfrm>
              <a:off x="2036525" y="800200"/>
              <a:ext cx="75850" cy="122775"/>
            </a:xfrm>
            <a:custGeom>
              <a:avLst/>
              <a:gdLst/>
              <a:ahLst/>
              <a:cxnLst/>
              <a:rect l="l" t="t" r="r" b="b"/>
              <a:pathLst>
                <a:path w="3034" h="4911" extrusionOk="0">
                  <a:moveTo>
                    <a:pt x="2267" y="0"/>
                  </a:moveTo>
                  <a:cubicBezTo>
                    <a:pt x="2167" y="0"/>
                    <a:pt x="2069" y="9"/>
                    <a:pt x="2026" y="12"/>
                  </a:cubicBezTo>
                  <a:cubicBezTo>
                    <a:pt x="2051" y="63"/>
                    <a:pt x="2031" y="185"/>
                    <a:pt x="1763" y="253"/>
                  </a:cubicBezTo>
                  <a:cubicBezTo>
                    <a:pt x="1660" y="279"/>
                    <a:pt x="1576" y="288"/>
                    <a:pt x="1510" y="288"/>
                  </a:cubicBezTo>
                  <a:cubicBezTo>
                    <a:pt x="1351" y="288"/>
                    <a:pt x="1289" y="236"/>
                    <a:pt x="1289" y="236"/>
                  </a:cubicBezTo>
                  <a:cubicBezTo>
                    <a:pt x="1289" y="236"/>
                    <a:pt x="941" y="427"/>
                    <a:pt x="726" y="635"/>
                  </a:cubicBezTo>
                  <a:cubicBezTo>
                    <a:pt x="173" y="1168"/>
                    <a:pt x="0" y="1818"/>
                    <a:pt x="605" y="2068"/>
                  </a:cubicBezTo>
                  <a:cubicBezTo>
                    <a:pt x="641" y="2340"/>
                    <a:pt x="706" y="2562"/>
                    <a:pt x="718" y="2720"/>
                  </a:cubicBezTo>
                  <a:cubicBezTo>
                    <a:pt x="684" y="3202"/>
                    <a:pt x="477" y="3416"/>
                    <a:pt x="321" y="4448"/>
                  </a:cubicBezTo>
                  <a:cubicBezTo>
                    <a:pt x="474" y="4775"/>
                    <a:pt x="941" y="4911"/>
                    <a:pt x="1400" y="4911"/>
                  </a:cubicBezTo>
                  <a:cubicBezTo>
                    <a:pt x="1505" y="4911"/>
                    <a:pt x="1609" y="4904"/>
                    <a:pt x="1709" y="4890"/>
                  </a:cubicBezTo>
                  <a:cubicBezTo>
                    <a:pt x="2209" y="4823"/>
                    <a:pt x="2722" y="4615"/>
                    <a:pt x="3034" y="4066"/>
                  </a:cubicBezTo>
                  <a:cubicBezTo>
                    <a:pt x="2891" y="3491"/>
                    <a:pt x="2796" y="3183"/>
                    <a:pt x="2757" y="3007"/>
                  </a:cubicBezTo>
                  <a:cubicBezTo>
                    <a:pt x="2652" y="2545"/>
                    <a:pt x="2585" y="2078"/>
                    <a:pt x="2585" y="2078"/>
                  </a:cubicBezTo>
                  <a:cubicBezTo>
                    <a:pt x="2731" y="1552"/>
                    <a:pt x="2814" y="1179"/>
                    <a:pt x="2764" y="674"/>
                  </a:cubicBezTo>
                  <a:cubicBezTo>
                    <a:pt x="2725" y="283"/>
                    <a:pt x="2682" y="127"/>
                    <a:pt x="2476" y="23"/>
                  </a:cubicBezTo>
                  <a:cubicBezTo>
                    <a:pt x="2422" y="6"/>
                    <a:pt x="2344" y="0"/>
                    <a:pt x="2267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849;p37">
              <a:extLst>
                <a:ext uri="{FF2B5EF4-FFF2-40B4-BE49-F238E27FC236}">
                  <a16:creationId xmlns:a16="http://schemas.microsoft.com/office/drawing/2014/main" id="{D1BF037A-C69F-498B-8888-1EAE71081CED}"/>
                </a:ext>
              </a:extLst>
            </p:cNvPr>
            <p:cNvSpPr/>
            <p:nvPr/>
          </p:nvSpPr>
          <p:spPr>
            <a:xfrm>
              <a:off x="2051625" y="8460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lnTo>
                    <a:pt x="2046" y="0"/>
                  </a:lnTo>
                  <a:cubicBezTo>
                    <a:pt x="1491" y="279"/>
                    <a:pt x="1026" y="357"/>
                    <a:pt x="682" y="357"/>
                  </a:cubicBezTo>
                  <a:cubicBezTo>
                    <a:pt x="246" y="357"/>
                    <a:pt x="1" y="233"/>
                    <a:pt x="1" y="233"/>
                  </a:cubicBezTo>
                  <a:lnTo>
                    <a:pt x="1" y="233"/>
                  </a:lnTo>
                  <a:lnTo>
                    <a:pt x="49" y="451"/>
                  </a:lnTo>
                  <a:cubicBezTo>
                    <a:pt x="313" y="550"/>
                    <a:pt x="565" y="587"/>
                    <a:pt x="794" y="587"/>
                  </a:cubicBezTo>
                  <a:cubicBezTo>
                    <a:pt x="1492" y="587"/>
                    <a:pt x="1982" y="241"/>
                    <a:pt x="1982" y="241"/>
                  </a:cubicBezTo>
                  <a:cubicBezTo>
                    <a:pt x="2064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850;p37">
              <a:extLst>
                <a:ext uri="{FF2B5EF4-FFF2-40B4-BE49-F238E27FC236}">
                  <a16:creationId xmlns:a16="http://schemas.microsoft.com/office/drawing/2014/main" id="{3F7A7A36-40FD-49B5-9222-5633B7DBE560}"/>
                </a:ext>
              </a:extLst>
            </p:cNvPr>
            <p:cNvSpPr/>
            <p:nvPr/>
          </p:nvSpPr>
          <p:spPr>
            <a:xfrm>
              <a:off x="1956200" y="8120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2" y="0"/>
                  </a:moveTo>
                  <a:cubicBezTo>
                    <a:pt x="4117" y="0"/>
                    <a:pt x="3978" y="93"/>
                    <a:pt x="3906" y="298"/>
                  </a:cubicBezTo>
                  <a:cubicBezTo>
                    <a:pt x="3752" y="740"/>
                    <a:pt x="3754" y="1332"/>
                    <a:pt x="3387" y="1818"/>
                  </a:cubicBezTo>
                  <a:cubicBezTo>
                    <a:pt x="3218" y="2040"/>
                    <a:pt x="2924" y="2235"/>
                    <a:pt x="2428" y="2282"/>
                  </a:cubicBezTo>
                  <a:cubicBezTo>
                    <a:pt x="2132" y="2309"/>
                    <a:pt x="1887" y="2325"/>
                    <a:pt x="1705" y="2325"/>
                  </a:cubicBezTo>
                  <a:cubicBezTo>
                    <a:pt x="1582" y="2325"/>
                    <a:pt x="1487" y="2318"/>
                    <a:pt x="1426" y="2301"/>
                  </a:cubicBezTo>
                  <a:cubicBezTo>
                    <a:pt x="1287" y="2265"/>
                    <a:pt x="1235" y="2227"/>
                    <a:pt x="1112" y="2134"/>
                  </a:cubicBezTo>
                  <a:cubicBezTo>
                    <a:pt x="974" y="2028"/>
                    <a:pt x="861" y="2001"/>
                    <a:pt x="758" y="1933"/>
                  </a:cubicBezTo>
                  <a:cubicBezTo>
                    <a:pt x="696" y="1893"/>
                    <a:pt x="674" y="1873"/>
                    <a:pt x="656" y="1873"/>
                  </a:cubicBezTo>
                  <a:cubicBezTo>
                    <a:pt x="644" y="1873"/>
                    <a:pt x="634" y="1883"/>
                    <a:pt x="614" y="1902"/>
                  </a:cubicBezTo>
                  <a:cubicBezTo>
                    <a:pt x="566" y="1949"/>
                    <a:pt x="606" y="2079"/>
                    <a:pt x="694" y="2159"/>
                  </a:cubicBezTo>
                  <a:cubicBezTo>
                    <a:pt x="787" y="2242"/>
                    <a:pt x="869" y="2256"/>
                    <a:pt x="882" y="2283"/>
                  </a:cubicBezTo>
                  <a:cubicBezTo>
                    <a:pt x="887" y="2293"/>
                    <a:pt x="874" y="2298"/>
                    <a:pt x="846" y="2298"/>
                  </a:cubicBezTo>
                  <a:cubicBezTo>
                    <a:pt x="806" y="2298"/>
                    <a:pt x="736" y="2287"/>
                    <a:pt x="654" y="2266"/>
                  </a:cubicBezTo>
                  <a:cubicBezTo>
                    <a:pt x="464" y="2218"/>
                    <a:pt x="363" y="2126"/>
                    <a:pt x="269" y="2086"/>
                  </a:cubicBezTo>
                  <a:cubicBezTo>
                    <a:pt x="249" y="2077"/>
                    <a:pt x="231" y="2074"/>
                    <a:pt x="216" y="2074"/>
                  </a:cubicBezTo>
                  <a:cubicBezTo>
                    <a:pt x="156" y="2074"/>
                    <a:pt x="142" y="2136"/>
                    <a:pt x="160" y="2171"/>
                  </a:cubicBezTo>
                  <a:cubicBezTo>
                    <a:pt x="183" y="2213"/>
                    <a:pt x="222" y="2278"/>
                    <a:pt x="359" y="2364"/>
                  </a:cubicBezTo>
                  <a:cubicBezTo>
                    <a:pt x="460" y="2424"/>
                    <a:pt x="565" y="2476"/>
                    <a:pt x="673" y="2521"/>
                  </a:cubicBezTo>
                  <a:cubicBezTo>
                    <a:pt x="580" y="2512"/>
                    <a:pt x="490" y="2493"/>
                    <a:pt x="402" y="2463"/>
                  </a:cubicBezTo>
                  <a:cubicBezTo>
                    <a:pt x="235" y="2407"/>
                    <a:pt x="175" y="2365"/>
                    <a:pt x="87" y="2340"/>
                  </a:cubicBezTo>
                  <a:cubicBezTo>
                    <a:pt x="80" y="2338"/>
                    <a:pt x="75" y="2337"/>
                    <a:pt x="69" y="2337"/>
                  </a:cubicBezTo>
                  <a:cubicBezTo>
                    <a:pt x="0" y="2337"/>
                    <a:pt x="5" y="2471"/>
                    <a:pt x="81" y="2525"/>
                  </a:cubicBezTo>
                  <a:cubicBezTo>
                    <a:pt x="168" y="2585"/>
                    <a:pt x="262" y="2633"/>
                    <a:pt x="361" y="2668"/>
                  </a:cubicBezTo>
                  <a:cubicBezTo>
                    <a:pt x="472" y="2706"/>
                    <a:pt x="662" y="2755"/>
                    <a:pt x="662" y="2755"/>
                  </a:cubicBezTo>
                  <a:cubicBezTo>
                    <a:pt x="658" y="2755"/>
                    <a:pt x="654" y="2755"/>
                    <a:pt x="651" y="2755"/>
                  </a:cubicBezTo>
                  <a:cubicBezTo>
                    <a:pt x="464" y="2755"/>
                    <a:pt x="330" y="2699"/>
                    <a:pt x="246" y="2673"/>
                  </a:cubicBezTo>
                  <a:cubicBezTo>
                    <a:pt x="220" y="2664"/>
                    <a:pt x="197" y="2661"/>
                    <a:pt x="178" y="2661"/>
                  </a:cubicBezTo>
                  <a:cubicBezTo>
                    <a:pt x="135" y="2661"/>
                    <a:pt x="112" y="2681"/>
                    <a:pt x="112" y="2718"/>
                  </a:cubicBezTo>
                  <a:cubicBezTo>
                    <a:pt x="112" y="2761"/>
                    <a:pt x="164" y="2817"/>
                    <a:pt x="343" y="2896"/>
                  </a:cubicBezTo>
                  <a:cubicBezTo>
                    <a:pt x="475" y="2954"/>
                    <a:pt x="660" y="2983"/>
                    <a:pt x="840" y="2983"/>
                  </a:cubicBezTo>
                  <a:cubicBezTo>
                    <a:pt x="904" y="2983"/>
                    <a:pt x="967" y="2979"/>
                    <a:pt x="1028" y="2972"/>
                  </a:cubicBezTo>
                  <a:cubicBezTo>
                    <a:pt x="1261" y="2944"/>
                    <a:pt x="1350" y="2914"/>
                    <a:pt x="1472" y="2914"/>
                  </a:cubicBezTo>
                  <a:cubicBezTo>
                    <a:pt x="1594" y="2914"/>
                    <a:pt x="1711" y="2915"/>
                    <a:pt x="1825" y="2915"/>
                  </a:cubicBezTo>
                  <a:cubicBezTo>
                    <a:pt x="2126" y="2915"/>
                    <a:pt x="2412" y="2908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5"/>
                    <a:pt x="4367" y="1640"/>
                    <a:pt x="4481" y="1181"/>
                  </a:cubicBezTo>
                  <a:cubicBezTo>
                    <a:pt x="4627" y="590"/>
                    <a:pt x="4517" y="176"/>
                    <a:pt x="4411" y="70"/>
                  </a:cubicBezTo>
                  <a:cubicBezTo>
                    <a:pt x="4366" y="24"/>
                    <a:pt x="4306" y="0"/>
                    <a:pt x="4242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851;p37">
              <a:extLst>
                <a:ext uri="{FF2B5EF4-FFF2-40B4-BE49-F238E27FC236}">
                  <a16:creationId xmlns:a16="http://schemas.microsoft.com/office/drawing/2014/main" id="{A3554CEE-50D8-4DD8-B047-24B1BEBFC3F7}"/>
                </a:ext>
              </a:extLst>
            </p:cNvPr>
            <p:cNvSpPr/>
            <p:nvPr/>
          </p:nvSpPr>
          <p:spPr>
            <a:xfrm>
              <a:off x="2051625" y="742425"/>
              <a:ext cx="59725" cy="109175"/>
            </a:xfrm>
            <a:custGeom>
              <a:avLst/>
              <a:gdLst/>
              <a:ahLst/>
              <a:cxnLst/>
              <a:rect l="l" t="t" r="r" b="b"/>
              <a:pathLst>
                <a:path w="2389" h="4367" extrusionOk="0">
                  <a:moveTo>
                    <a:pt x="1159" y="0"/>
                  </a:moveTo>
                  <a:lnTo>
                    <a:pt x="1024" y="645"/>
                  </a:lnTo>
                  <a:cubicBezTo>
                    <a:pt x="1024" y="645"/>
                    <a:pt x="1077" y="1367"/>
                    <a:pt x="929" y="1570"/>
                  </a:cubicBezTo>
                  <a:cubicBezTo>
                    <a:pt x="877" y="1641"/>
                    <a:pt x="820" y="1664"/>
                    <a:pt x="768" y="1664"/>
                  </a:cubicBezTo>
                  <a:cubicBezTo>
                    <a:pt x="671" y="1664"/>
                    <a:pt x="589" y="1582"/>
                    <a:pt x="589" y="1582"/>
                  </a:cubicBezTo>
                  <a:lnTo>
                    <a:pt x="589" y="1582"/>
                  </a:lnTo>
                  <a:cubicBezTo>
                    <a:pt x="589" y="1582"/>
                    <a:pt x="595" y="2293"/>
                    <a:pt x="306" y="2562"/>
                  </a:cubicBezTo>
                  <a:cubicBezTo>
                    <a:pt x="1" y="2845"/>
                    <a:pt x="1" y="3071"/>
                    <a:pt x="1" y="3071"/>
                  </a:cubicBezTo>
                  <a:cubicBezTo>
                    <a:pt x="240" y="2829"/>
                    <a:pt x="649" y="2567"/>
                    <a:pt x="649" y="2567"/>
                  </a:cubicBezTo>
                  <a:cubicBezTo>
                    <a:pt x="649" y="2567"/>
                    <a:pt x="664" y="2560"/>
                    <a:pt x="687" y="2560"/>
                  </a:cubicBezTo>
                  <a:cubicBezTo>
                    <a:pt x="778" y="2560"/>
                    <a:pt x="995" y="2672"/>
                    <a:pt x="883" y="3793"/>
                  </a:cubicBezTo>
                  <a:cubicBezTo>
                    <a:pt x="853" y="4094"/>
                    <a:pt x="1107" y="4367"/>
                    <a:pt x="1509" y="4367"/>
                  </a:cubicBezTo>
                  <a:cubicBezTo>
                    <a:pt x="1565" y="4367"/>
                    <a:pt x="1624" y="4361"/>
                    <a:pt x="1685" y="4350"/>
                  </a:cubicBezTo>
                  <a:cubicBezTo>
                    <a:pt x="2191" y="4257"/>
                    <a:pt x="2280" y="3836"/>
                    <a:pt x="2335" y="3632"/>
                  </a:cubicBezTo>
                  <a:cubicBezTo>
                    <a:pt x="2389" y="3436"/>
                    <a:pt x="2361" y="2860"/>
                    <a:pt x="2287" y="2230"/>
                  </a:cubicBezTo>
                  <a:cubicBezTo>
                    <a:pt x="2203" y="1496"/>
                    <a:pt x="2092" y="1065"/>
                    <a:pt x="1896" y="538"/>
                  </a:cubicBezTo>
                  <a:cubicBezTo>
                    <a:pt x="1701" y="11"/>
                    <a:pt x="1159" y="0"/>
                    <a:pt x="1159" y="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852;p37">
              <a:extLst>
                <a:ext uri="{FF2B5EF4-FFF2-40B4-BE49-F238E27FC236}">
                  <a16:creationId xmlns:a16="http://schemas.microsoft.com/office/drawing/2014/main" id="{42132207-1E04-49DB-9565-2FE4B807D061}"/>
                </a:ext>
              </a:extLst>
            </p:cNvPr>
            <p:cNvSpPr/>
            <p:nvPr/>
          </p:nvSpPr>
          <p:spPr>
            <a:xfrm>
              <a:off x="2018150" y="8329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8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8"/>
                    <a:pt x="2574" y="1619"/>
                    <a:pt x="2444" y="2213"/>
                  </a:cubicBezTo>
                  <a:lnTo>
                    <a:pt x="2018" y="4190"/>
                  </a:lnTo>
                  <a:cubicBezTo>
                    <a:pt x="1906" y="4697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8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5"/>
                  </a:cubicBezTo>
                  <a:cubicBezTo>
                    <a:pt x="1127" y="5402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2"/>
                    <a:pt x="4692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853;p37">
              <a:extLst>
                <a:ext uri="{FF2B5EF4-FFF2-40B4-BE49-F238E27FC236}">
                  <a16:creationId xmlns:a16="http://schemas.microsoft.com/office/drawing/2014/main" id="{E3DAE67B-ACB8-4700-9D7C-2DC73C30C387}"/>
                </a:ext>
              </a:extLst>
            </p:cNvPr>
            <p:cNvSpPr/>
            <p:nvPr/>
          </p:nvSpPr>
          <p:spPr>
            <a:xfrm>
              <a:off x="2094925" y="8708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1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2"/>
                  </a:lnTo>
                  <a:lnTo>
                    <a:pt x="1465" y="214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854;p37">
              <a:extLst>
                <a:ext uri="{FF2B5EF4-FFF2-40B4-BE49-F238E27FC236}">
                  <a16:creationId xmlns:a16="http://schemas.microsoft.com/office/drawing/2014/main" id="{529AA466-DFE0-45A7-8F29-F72F1545CBE2}"/>
                </a:ext>
              </a:extLst>
            </p:cNvPr>
            <p:cNvSpPr/>
            <p:nvPr/>
          </p:nvSpPr>
          <p:spPr>
            <a:xfrm>
              <a:off x="2003825" y="9682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0"/>
                    <a:pt x="30" y="55"/>
                  </a:cubicBezTo>
                  <a:cubicBezTo>
                    <a:pt x="0" y="108"/>
                    <a:pt x="18" y="175"/>
                    <a:pt x="70" y="205"/>
                  </a:cubicBezTo>
                  <a:lnTo>
                    <a:pt x="2357" y="1527"/>
                  </a:lnTo>
                  <a:lnTo>
                    <a:pt x="4646" y="205"/>
                  </a:lnTo>
                  <a:cubicBezTo>
                    <a:pt x="4696" y="175"/>
                    <a:pt x="4713" y="108"/>
                    <a:pt x="4683" y="57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6"/>
                  </a:cubicBezTo>
                  <a:lnTo>
                    <a:pt x="2357" y="1273"/>
                  </a:lnTo>
                  <a:lnTo>
                    <a:pt x="180" y="16"/>
                  </a:lnTo>
                  <a:cubicBezTo>
                    <a:pt x="163" y="6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855;p37">
              <a:extLst>
                <a:ext uri="{FF2B5EF4-FFF2-40B4-BE49-F238E27FC236}">
                  <a16:creationId xmlns:a16="http://schemas.microsoft.com/office/drawing/2014/main" id="{5D1BD448-51A3-4550-9CAF-57243DAB84E2}"/>
                </a:ext>
              </a:extLst>
            </p:cNvPr>
            <p:cNvSpPr/>
            <p:nvPr/>
          </p:nvSpPr>
          <p:spPr>
            <a:xfrm>
              <a:off x="2165875" y="1084800"/>
              <a:ext cx="60350" cy="26100"/>
            </a:xfrm>
            <a:custGeom>
              <a:avLst/>
              <a:gdLst/>
              <a:ahLst/>
              <a:cxnLst/>
              <a:rect l="l" t="t" r="r" b="b"/>
              <a:pathLst>
                <a:path w="2414" h="1044" extrusionOk="0">
                  <a:moveTo>
                    <a:pt x="2278" y="0"/>
                  </a:moveTo>
                  <a:lnTo>
                    <a:pt x="1581" y="35"/>
                  </a:lnTo>
                  <a:cubicBezTo>
                    <a:pt x="1418" y="233"/>
                    <a:pt x="753" y="203"/>
                    <a:pt x="239" y="280"/>
                  </a:cubicBezTo>
                  <a:cubicBezTo>
                    <a:pt x="222" y="282"/>
                    <a:pt x="206" y="286"/>
                    <a:pt x="192" y="295"/>
                  </a:cubicBezTo>
                  <a:cubicBezTo>
                    <a:pt x="0" y="413"/>
                    <a:pt x="262" y="726"/>
                    <a:pt x="415" y="791"/>
                  </a:cubicBezTo>
                  <a:cubicBezTo>
                    <a:pt x="531" y="840"/>
                    <a:pt x="653" y="874"/>
                    <a:pt x="778" y="893"/>
                  </a:cubicBezTo>
                  <a:cubicBezTo>
                    <a:pt x="922" y="915"/>
                    <a:pt x="1037" y="904"/>
                    <a:pt x="1181" y="913"/>
                  </a:cubicBezTo>
                  <a:cubicBezTo>
                    <a:pt x="1302" y="920"/>
                    <a:pt x="1476" y="922"/>
                    <a:pt x="1592" y="958"/>
                  </a:cubicBezTo>
                  <a:cubicBezTo>
                    <a:pt x="1678" y="986"/>
                    <a:pt x="1756" y="1007"/>
                    <a:pt x="1872" y="1033"/>
                  </a:cubicBezTo>
                  <a:cubicBezTo>
                    <a:pt x="1901" y="1040"/>
                    <a:pt x="1933" y="1043"/>
                    <a:pt x="1965" y="1043"/>
                  </a:cubicBezTo>
                  <a:cubicBezTo>
                    <a:pt x="2111" y="1043"/>
                    <a:pt x="2279" y="981"/>
                    <a:pt x="2361" y="876"/>
                  </a:cubicBezTo>
                  <a:cubicBezTo>
                    <a:pt x="2388" y="846"/>
                    <a:pt x="2406" y="808"/>
                    <a:pt x="2412" y="768"/>
                  </a:cubicBezTo>
                  <a:cubicBezTo>
                    <a:pt x="2413" y="739"/>
                    <a:pt x="2410" y="710"/>
                    <a:pt x="2402" y="682"/>
                  </a:cubicBezTo>
                  <a:cubicBezTo>
                    <a:pt x="2390" y="631"/>
                    <a:pt x="2256" y="2"/>
                    <a:pt x="227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856;p37">
              <a:extLst>
                <a:ext uri="{FF2B5EF4-FFF2-40B4-BE49-F238E27FC236}">
                  <a16:creationId xmlns:a16="http://schemas.microsoft.com/office/drawing/2014/main" id="{E0100FB1-8E96-498D-870C-19EE08A43E0F}"/>
                </a:ext>
              </a:extLst>
            </p:cNvPr>
            <p:cNvSpPr/>
            <p:nvPr/>
          </p:nvSpPr>
          <p:spPr>
            <a:xfrm>
              <a:off x="2199025" y="998000"/>
              <a:ext cx="26925" cy="90450"/>
            </a:xfrm>
            <a:custGeom>
              <a:avLst/>
              <a:gdLst/>
              <a:ahLst/>
              <a:cxnLst/>
              <a:rect l="l" t="t" r="r" b="b"/>
              <a:pathLst>
                <a:path w="1077" h="3618" extrusionOk="0">
                  <a:moveTo>
                    <a:pt x="0" y="1"/>
                  </a:moveTo>
                  <a:cubicBezTo>
                    <a:pt x="47" y="475"/>
                    <a:pt x="255" y="3507"/>
                    <a:pt x="255" y="3507"/>
                  </a:cubicBezTo>
                  <a:cubicBezTo>
                    <a:pt x="349" y="3589"/>
                    <a:pt x="451" y="3617"/>
                    <a:pt x="547" y="3617"/>
                  </a:cubicBezTo>
                  <a:cubicBezTo>
                    <a:pt x="763" y="3617"/>
                    <a:pt x="950" y="3476"/>
                    <a:pt x="950" y="3476"/>
                  </a:cubicBezTo>
                  <a:cubicBezTo>
                    <a:pt x="950" y="3476"/>
                    <a:pt x="1069" y="912"/>
                    <a:pt x="1073" y="739"/>
                  </a:cubicBezTo>
                  <a:cubicBezTo>
                    <a:pt x="1076" y="567"/>
                    <a:pt x="892" y="87"/>
                    <a:pt x="892" y="87"/>
                  </a:cubicBezTo>
                  <a:lnTo>
                    <a:pt x="602" y="330"/>
                  </a:lnTo>
                  <a:lnTo>
                    <a:pt x="602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857;p37">
              <a:extLst>
                <a:ext uri="{FF2B5EF4-FFF2-40B4-BE49-F238E27FC236}">
                  <a16:creationId xmlns:a16="http://schemas.microsoft.com/office/drawing/2014/main" id="{9D51C9A5-D813-447D-A42A-04F28E89D689}"/>
                </a:ext>
              </a:extLst>
            </p:cNvPr>
            <p:cNvSpPr/>
            <p:nvPr/>
          </p:nvSpPr>
          <p:spPr>
            <a:xfrm>
              <a:off x="2260975" y="1064950"/>
              <a:ext cx="5550" cy="108675"/>
            </a:xfrm>
            <a:custGeom>
              <a:avLst/>
              <a:gdLst/>
              <a:ahLst/>
              <a:cxnLst/>
              <a:rect l="l" t="t" r="r" b="b"/>
              <a:pathLst>
                <a:path w="222" h="4347" extrusionOk="0">
                  <a:moveTo>
                    <a:pt x="112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7"/>
                    <a:pt x="50" y="4347"/>
                    <a:pt x="112" y="4347"/>
                  </a:cubicBezTo>
                  <a:cubicBezTo>
                    <a:pt x="172" y="4347"/>
                    <a:pt x="221" y="4297"/>
                    <a:pt x="221" y="4237"/>
                  </a:cubicBezTo>
                  <a:lnTo>
                    <a:pt x="221" y="110"/>
                  </a:lnTo>
                  <a:cubicBezTo>
                    <a:pt x="221" y="50"/>
                    <a:pt x="172" y="0"/>
                    <a:pt x="112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858;p37">
              <a:extLst>
                <a:ext uri="{FF2B5EF4-FFF2-40B4-BE49-F238E27FC236}">
                  <a16:creationId xmlns:a16="http://schemas.microsoft.com/office/drawing/2014/main" id="{CAA20EB0-EFFA-431E-87D4-B9441BC098BF}"/>
                </a:ext>
              </a:extLst>
            </p:cNvPr>
            <p:cNvSpPr/>
            <p:nvPr/>
          </p:nvSpPr>
          <p:spPr>
            <a:xfrm>
              <a:off x="2193700" y="1039100"/>
              <a:ext cx="28550" cy="95850"/>
            </a:xfrm>
            <a:custGeom>
              <a:avLst/>
              <a:gdLst/>
              <a:ahLst/>
              <a:cxnLst/>
              <a:rect l="l" t="t" r="r" b="b"/>
              <a:pathLst>
                <a:path w="1142" h="3834" extrusionOk="0">
                  <a:moveTo>
                    <a:pt x="1018" y="0"/>
                  </a:moveTo>
                  <a:cubicBezTo>
                    <a:pt x="968" y="0"/>
                    <a:pt x="923" y="35"/>
                    <a:pt x="912" y="86"/>
                  </a:cubicBezTo>
                  <a:lnTo>
                    <a:pt x="15" y="3697"/>
                  </a:lnTo>
                  <a:cubicBezTo>
                    <a:pt x="1" y="3755"/>
                    <a:pt x="36" y="3816"/>
                    <a:pt x="95" y="3830"/>
                  </a:cubicBezTo>
                  <a:cubicBezTo>
                    <a:pt x="103" y="3833"/>
                    <a:pt x="113" y="3834"/>
                    <a:pt x="121" y="3834"/>
                  </a:cubicBezTo>
                  <a:cubicBezTo>
                    <a:pt x="172" y="3834"/>
                    <a:pt x="216" y="3799"/>
                    <a:pt x="229" y="3749"/>
                  </a:cubicBezTo>
                  <a:lnTo>
                    <a:pt x="1125" y="139"/>
                  </a:lnTo>
                  <a:cubicBezTo>
                    <a:pt x="1141" y="80"/>
                    <a:pt x="1105" y="18"/>
                    <a:pt x="1046" y="4"/>
                  </a:cubicBezTo>
                  <a:cubicBezTo>
                    <a:pt x="1036" y="2"/>
                    <a:pt x="1027" y="0"/>
                    <a:pt x="101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859;p37">
              <a:extLst>
                <a:ext uri="{FF2B5EF4-FFF2-40B4-BE49-F238E27FC236}">
                  <a16:creationId xmlns:a16="http://schemas.microsoft.com/office/drawing/2014/main" id="{58F11627-67D5-4E45-AFC9-830D1704DBA0}"/>
                </a:ext>
              </a:extLst>
            </p:cNvPr>
            <p:cNvSpPr/>
            <p:nvPr/>
          </p:nvSpPr>
          <p:spPr>
            <a:xfrm>
              <a:off x="2305300" y="1039150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3" y="1"/>
                  </a:moveTo>
                  <a:cubicBezTo>
                    <a:pt x="114" y="1"/>
                    <a:pt x="105" y="2"/>
                    <a:pt x="95" y="4"/>
                  </a:cubicBezTo>
                  <a:cubicBezTo>
                    <a:pt x="36" y="19"/>
                    <a:pt x="0" y="78"/>
                    <a:pt x="15" y="137"/>
                  </a:cubicBezTo>
                  <a:lnTo>
                    <a:pt x="911" y="3747"/>
                  </a:lnTo>
                  <a:cubicBezTo>
                    <a:pt x="923" y="3797"/>
                    <a:pt x="968" y="3832"/>
                    <a:pt x="1018" y="3832"/>
                  </a:cubicBezTo>
                  <a:cubicBezTo>
                    <a:pt x="1027" y="3832"/>
                    <a:pt x="1035" y="3831"/>
                    <a:pt x="1045" y="3828"/>
                  </a:cubicBezTo>
                  <a:cubicBezTo>
                    <a:pt x="1104" y="3814"/>
                    <a:pt x="1139" y="3753"/>
                    <a:pt x="1125" y="3695"/>
                  </a:cubicBezTo>
                  <a:lnTo>
                    <a:pt x="228" y="84"/>
                  </a:lnTo>
                  <a:cubicBezTo>
                    <a:pt x="216" y="34"/>
                    <a:pt x="172" y="1"/>
                    <a:pt x="123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860;p37">
              <a:extLst>
                <a:ext uri="{FF2B5EF4-FFF2-40B4-BE49-F238E27FC236}">
                  <a16:creationId xmlns:a16="http://schemas.microsoft.com/office/drawing/2014/main" id="{B8D6BE0F-A894-4046-9287-B3CC55E67C6B}"/>
                </a:ext>
              </a:extLst>
            </p:cNvPr>
            <p:cNvSpPr/>
            <p:nvPr/>
          </p:nvSpPr>
          <p:spPr>
            <a:xfrm>
              <a:off x="2180800" y="1008050"/>
              <a:ext cx="127625" cy="70150"/>
            </a:xfrm>
            <a:custGeom>
              <a:avLst/>
              <a:gdLst/>
              <a:ahLst/>
              <a:cxnLst/>
              <a:rect l="l" t="t" r="r" b="b"/>
              <a:pathLst>
                <a:path w="5105" h="2806" extrusionOk="0">
                  <a:moveTo>
                    <a:pt x="2424" y="0"/>
                  </a:moveTo>
                  <a:cubicBezTo>
                    <a:pt x="2218" y="0"/>
                    <a:pt x="2011" y="46"/>
                    <a:pt x="1853" y="137"/>
                  </a:cubicBezTo>
                  <a:lnTo>
                    <a:pt x="315" y="1024"/>
                  </a:lnTo>
                  <a:cubicBezTo>
                    <a:pt x="0" y="1207"/>
                    <a:pt x="0" y="1503"/>
                    <a:pt x="315" y="1685"/>
                  </a:cubicBezTo>
                  <a:lnTo>
                    <a:pt x="1534" y="2389"/>
                  </a:lnTo>
                  <a:cubicBezTo>
                    <a:pt x="1534" y="2389"/>
                    <a:pt x="2262" y="2806"/>
                    <a:pt x="2855" y="2806"/>
                  </a:cubicBezTo>
                  <a:cubicBezTo>
                    <a:pt x="2937" y="2806"/>
                    <a:pt x="3016" y="2798"/>
                    <a:pt x="3091" y="2780"/>
                  </a:cubicBezTo>
                  <a:cubicBezTo>
                    <a:pt x="3703" y="2630"/>
                    <a:pt x="5104" y="1355"/>
                    <a:pt x="5104" y="1355"/>
                  </a:cubicBezTo>
                  <a:lnTo>
                    <a:pt x="2996" y="137"/>
                  </a:lnTo>
                  <a:cubicBezTo>
                    <a:pt x="2838" y="46"/>
                    <a:pt x="2631" y="0"/>
                    <a:pt x="24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861;p37">
              <a:extLst>
                <a:ext uri="{FF2B5EF4-FFF2-40B4-BE49-F238E27FC236}">
                  <a16:creationId xmlns:a16="http://schemas.microsoft.com/office/drawing/2014/main" id="{515E6F79-6981-4B29-A2A2-71BD929BC060}"/>
                </a:ext>
              </a:extLst>
            </p:cNvPr>
            <p:cNvSpPr/>
            <p:nvPr/>
          </p:nvSpPr>
          <p:spPr>
            <a:xfrm>
              <a:off x="2258250" y="905550"/>
              <a:ext cx="39125" cy="30650"/>
            </a:xfrm>
            <a:custGeom>
              <a:avLst/>
              <a:gdLst/>
              <a:ahLst/>
              <a:cxnLst/>
              <a:rect l="l" t="t" r="r" b="b"/>
              <a:pathLst>
                <a:path w="1565" h="1226" extrusionOk="0">
                  <a:moveTo>
                    <a:pt x="960" y="1"/>
                  </a:moveTo>
                  <a:lnTo>
                    <a:pt x="237" y="434"/>
                  </a:lnTo>
                  <a:cubicBezTo>
                    <a:pt x="237" y="434"/>
                    <a:pt x="278" y="577"/>
                    <a:pt x="306" y="669"/>
                  </a:cubicBezTo>
                  <a:cubicBezTo>
                    <a:pt x="334" y="762"/>
                    <a:pt x="332" y="812"/>
                    <a:pt x="155" y="945"/>
                  </a:cubicBezTo>
                  <a:cubicBezTo>
                    <a:pt x="0" y="1063"/>
                    <a:pt x="364" y="1225"/>
                    <a:pt x="662" y="1225"/>
                  </a:cubicBezTo>
                  <a:cubicBezTo>
                    <a:pt x="702" y="1225"/>
                    <a:pt x="741" y="1222"/>
                    <a:pt x="778" y="1216"/>
                  </a:cubicBezTo>
                  <a:cubicBezTo>
                    <a:pt x="1082" y="1161"/>
                    <a:pt x="1409" y="942"/>
                    <a:pt x="1484" y="734"/>
                  </a:cubicBezTo>
                  <a:cubicBezTo>
                    <a:pt x="1564" y="511"/>
                    <a:pt x="1539" y="272"/>
                    <a:pt x="1417" y="272"/>
                  </a:cubicBezTo>
                  <a:cubicBezTo>
                    <a:pt x="1413" y="272"/>
                    <a:pt x="1408" y="273"/>
                    <a:pt x="1403" y="273"/>
                  </a:cubicBezTo>
                  <a:cubicBezTo>
                    <a:pt x="1270" y="293"/>
                    <a:pt x="1160" y="325"/>
                    <a:pt x="1094" y="325"/>
                  </a:cubicBezTo>
                  <a:cubicBezTo>
                    <a:pt x="1064" y="325"/>
                    <a:pt x="1043" y="318"/>
                    <a:pt x="1034" y="301"/>
                  </a:cubicBezTo>
                  <a:cubicBezTo>
                    <a:pt x="1011" y="258"/>
                    <a:pt x="960" y="1"/>
                    <a:pt x="960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862;p37">
              <a:extLst>
                <a:ext uri="{FF2B5EF4-FFF2-40B4-BE49-F238E27FC236}">
                  <a16:creationId xmlns:a16="http://schemas.microsoft.com/office/drawing/2014/main" id="{9E72842E-6719-4237-8B60-30B0D3684A01}"/>
                </a:ext>
              </a:extLst>
            </p:cNvPr>
            <p:cNvSpPr/>
            <p:nvPr/>
          </p:nvSpPr>
          <p:spPr>
            <a:xfrm>
              <a:off x="2197900" y="980600"/>
              <a:ext cx="90200" cy="60725"/>
            </a:xfrm>
            <a:custGeom>
              <a:avLst/>
              <a:gdLst/>
              <a:ahLst/>
              <a:cxnLst/>
              <a:rect l="l" t="t" r="r" b="b"/>
              <a:pathLst>
                <a:path w="3608" h="2429" extrusionOk="0">
                  <a:moveTo>
                    <a:pt x="745" y="0"/>
                  </a:moveTo>
                  <a:cubicBezTo>
                    <a:pt x="395" y="0"/>
                    <a:pt x="0" y="256"/>
                    <a:pt x="44" y="697"/>
                  </a:cubicBezTo>
                  <a:lnTo>
                    <a:pt x="646" y="1026"/>
                  </a:lnTo>
                  <a:lnTo>
                    <a:pt x="3024" y="2399"/>
                  </a:lnTo>
                  <a:cubicBezTo>
                    <a:pt x="3061" y="2419"/>
                    <a:pt x="3096" y="2428"/>
                    <a:pt x="3128" y="2428"/>
                  </a:cubicBezTo>
                  <a:cubicBezTo>
                    <a:pt x="3530" y="2428"/>
                    <a:pt x="3607" y="1026"/>
                    <a:pt x="3607" y="1026"/>
                  </a:cubicBezTo>
                  <a:cubicBezTo>
                    <a:pt x="3607" y="1026"/>
                    <a:pt x="1300" y="161"/>
                    <a:pt x="959" y="36"/>
                  </a:cubicBezTo>
                  <a:cubicBezTo>
                    <a:pt x="893" y="12"/>
                    <a:pt x="820" y="0"/>
                    <a:pt x="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863;p37">
              <a:extLst>
                <a:ext uri="{FF2B5EF4-FFF2-40B4-BE49-F238E27FC236}">
                  <a16:creationId xmlns:a16="http://schemas.microsoft.com/office/drawing/2014/main" id="{EB0ED485-BAD0-4E8C-A175-3A13F56CEAC1}"/>
                </a:ext>
              </a:extLst>
            </p:cNvPr>
            <p:cNvSpPr/>
            <p:nvPr/>
          </p:nvSpPr>
          <p:spPr>
            <a:xfrm>
              <a:off x="2128575" y="1103600"/>
              <a:ext cx="59325" cy="26050"/>
            </a:xfrm>
            <a:custGeom>
              <a:avLst/>
              <a:gdLst/>
              <a:ahLst/>
              <a:cxnLst/>
              <a:rect l="l" t="t" r="r" b="b"/>
              <a:pathLst>
                <a:path w="2373" h="1042" extrusionOk="0">
                  <a:moveTo>
                    <a:pt x="2307" y="30"/>
                  </a:moveTo>
                  <a:lnTo>
                    <a:pt x="2307" y="30"/>
                  </a:lnTo>
                  <a:cubicBezTo>
                    <a:pt x="2307" y="30"/>
                    <a:pt x="2307" y="30"/>
                    <a:pt x="2307" y="30"/>
                  </a:cubicBezTo>
                  <a:close/>
                  <a:moveTo>
                    <a:pt x="1608" y="0"/>
                  </a:moveTo>
                  <a:cubicBezTo>
                    <a:pt x="1508" y="101"/>
                    <a:pt x="1261" y="118"/>
                    <a:pt x="971" y="118"/>
                  </a:cubicBezTo>
                  <a:cubicBezTo>
                    <a:pt x="829" y="118"/>
                    <a:pt x="677" y="114"/>
                    <a:pt x="527" y="114"/>
                  </a:cubicBezTo>
                  <a:cubicBezTo>
                    <a:pt x="433" y="114"/>
                    <a:pt x="340" y="116"/>
                    <a:pt x="250" y="121"/>
                  </a:cubicBezTo>
                  <a:cubicBezTo>
                    <a:pt x="235" y="121"/>
                    <a:pt x="218" y="124"/>
                    <a:pt x="202" y="132"/>
                  </a:cubicBezTo>
                  <a:cubicBezTo>
                    <a:pt x="1" y="232"/>
                    <a:pt x="232" y="567"/>
                    <a:pt x="378" y="646"/>
                  </a:cubicBezTo>
                  <a:cubicBezTo>
                    <a:pt x="491" y="706"/>
                    <a:pt x="609" y="751"/>
                    <a:pt x="732" y="781"/>
                  </a:cubicBezTo>
                  <a:cubicBezTo>
                    <a:pt x="873" y="816"/>
                    <a:pt x="988" y="815"/>
                    <a:pt x="1131" y="838"/>
                  </a:cubicBezTo>
                  <a:cubicBezTo>
                    <a:pt x="1251" y="856"/>
                    <a:pt x="1425" y="874"/>
                    <a:pt x="1536" y="920"/>
                  </a:cubicBezTo>
                  <a:cubicBezTo>
                    <a:pt x="1620" y="956"/>
                    <a:pt x="1695" y="984"/>
                    <a:pt x="1807" y="1021"/>
                  </a:cubicBezTo>
                  <a:cubicBezTo>
                    <a:pt x="1849" y="1034"/>
                    <a:pt x="1898" y="1041"/>
                    <a:pt x="1948" y="1041"/>
                  </a:cubicBezTo>
                  <a:cubicBezTo>
                    <a:pt x="2081" y="1041"/>
                    <a:pt x="2227" y="995"/>
                    <a:pt x="2309" y="909"/>
                  </a:cubicBezTo>
                  <a:cubicBezTo>
                    <a:pt x="2339" y="881"/>
                    <a:pt x="2360" y="846"/>
                    <a:pt x="2369" y="806"/>
                  </a:cubicBezTo>
                  <a:cubicBezTo>
                    <a:pt x="2373" y="777"/>
                    <a:pt x="2373" y="748"/>
                    <a:pt x="2368" y="720"/>
                  </a:cubicBezTo>
                  <a:cubicBezTo>
                    <a:pt x="2361" y="669"/>
                    <a:pt x="2286" y="30"/>
                    <a:pt x="2306" y="30"/>
                  </a:cubicBezTo>
                  <a:lnTo>
                    <a:pt x="2306" y="30"/>
                  </a:lnTo>
                  <a:cubicBezTo>
                    <a:pt x="2307" y="30"/>
                    <a:pt x="2307" y="30"/>
                    <a:pt x="2307" y="30"/>
                  </a:cubicBezTo>
                  <a:lnTo>
                    <a:pt x="2307" y="30"/>
                  </a:lnTo>
                  <a:lnTo>
                    <a:pt x="1608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864;p37">
              <a:extLst>
                <a:ext uri="{FF2B5EF4-FFF2-40B4-BE49-F238E27FC236}">
                  <a16:creationId xmlns:a16="http://schemas.microsoft.com/office/drawing/2014/main" id="{9630A003-1403-42BD-8DBE-61AD2E65C0F3}"/>
                </a:ext>
              </a:extLst>
            </p:cNvPr>
            <p:cNvSpPr/>
            <p:nvPr/>
          </p:nvSpPr>
          <p:spPr>
            <a:xfrm>
              <a:off x="2161400" y="1000050"/>
              <a:ext cx="148850" cy="106700"/>
            </a:xfrm>
            <a:custGeom>
              <a:avLst/>
              <a:gdLst/>
              <a:ahLst/>
              <a:cxnLst/>
              <a:rect l="l" t="t" r="r" b="b"/>
              <a:pathLst>
                <a:path w="5954" h="4268" extrusionOk="0">
                  <a:moveTo>
                    <a:pt x="746" y="0"/>
                  </a:moveTo>
                  <a:cubicBezTo>
                    <a:pt x="396" y="0"/>
                    <a:pt x="0" y="256"/>
                    <a:pt x="44" y="696"/>
                  </a:cubicBezTo>
                  <a:cubicBezTo>
                    <a:pt x="91" y="1171"/>
                    <a:pt x="296" y="4142"/>
                    <a:pt x="296" y="4142"/>
                  </a:cubicBezTo>
                  <a:cubicBezTo>
                    <a:pt x="405" y="4237"/>
                    <a:pt x="527" y="4268"/>
                    <a:pt x="637" y="4268"/>
                  </a:cubicBezTo>
                  <a:cubicBezTo>
                    <a:pt x="833" y="4268"/>
                    <a:pt x="995" y="4171"/>
                    <a:pt x="995" y="4171"/>
                  </a:cubicBezTo>
                  <a:cubicBezTo>
                    <a:pt x="995" y="4171"/>
                    <a:pt x="1114" y="1607"/>
                    <a:pt x="1118" y="1434"/>
                  </a:cubicBezTo>
                  <a:cubicBezTo>
                    <a:pt x="1119" y="1397"/>
                    <a:pt x="1110" y="1345"/>
                    <a:pt x="1097" y="1286"/>
                  </a:cubicBezTo>
                  <a:lnTo>
                    <a:pt x="1097" y="1286"/>
                  </a:lnTo>
                  <a:lnTo>
                    <a:pt x="3024" y="2399"/>
                  </a:lnTo>
                  <a:cubicBezTo>
                    <a:pt x="3247" y="2518"/>
                    <a:pt x="3493" y="2575"/>
                    <a:pt x="3754" y="2575"/>
                  </a:cubicBezTo>
                  <a:cubicBezTo>
                    <a:pt x="4070" y="2575"/>
                    <a:pt x="4409" y="2492"/>
                    <a:pt x="4759" y="2338"/>
                  </a:cubicBezTo>
                  <a:cubicBezTo>
                    <a:pt x="5399" y="2057"/>
                    <a:pt x="5954" y="1690"/>
                    <a:pt x="5898" y="832"/>
                  </a:cubicBezTo>
                  <a:lnTo>
                    <a:pt x="5898" y="832"/>
                  </a:lnTo>
                  <a:lnTo>
                    <a:pt x="3608" y="1025"/>
                  </a:lnTo>
                  <a:cubicBezTo>
                    <a:pt x="3608" y="1025"/>
                    <a:pt x="1301" y="160"/>
                    <a:pt x="959" y="36"/>
                  </a:cubicBezTo>
                  <a:cubicBezTo>
                    <a:pt x="893" y="12"/>
                    <a:pt x="820" y="0"/>
                    <a:pt x="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865;p37">
              <a:extLst>
                <a:ext uri="{FF2B5EF4-FFF2-40B4-BE49-F238E27FC236}">
                  <a16:creationId xmlns:a16="http://schemas.microsoft.com/office/drawing/2014/main" id="{A26AB157-6B49-4FF9-8534-68A58CB882B1}"/>
                </a:ext>
              </a:extLst>
            </p:cNvPr>
            <p:cNvSpPr/>
            <p:nvPr/>
          </p:nvSpPr>
          <p:spPr>
            <a:xfrm>
              <a:off x="2245175" y="859375"/>
              <a:ext cx="49400" cy="57475"/>
            </a:xfrm>
            <a:custGeom>
              <a:avLst/>
              <a:gdLst/>
              <a:ahLst/>
              <a:cxnLst/>
              <a:rect l="l" t="t" r="r" b="b"/>
              <a:pathLst>
                <a:path w="1976" h="2299" extrusionOk="0">
                  <a:moveTo>
                    <a:pt x="931" y="0"/>
                  </a:moveTo>
                  <a:cubicBezTo>
                    <a:pt x="433" y="0"/>
                    <a:pt x="105" y="383"/>
                    <a:pt x="56" y="869"/>
                  </a:cubicBezTo>
                  <a:cubicBezTo>
                    <a:pt x="27" y="1110"/>
                    <a:pt x="0" y="1621"/>
                    <a:pt x="185" y="1992"/>
                  </a:cubicBezTo>
                  <a:cubicBezTo>
                    <a:pt x="290" y="2202"/>
                    <a:pt x="401" y="2280"/>
                    <a:pt x="599" y="2298"/>
                  </a:cubicBezTo>
                  <a:cubicBezTo>
                    <a:pt x="605" y="2298"/>
                    <a:pt x="613" y="2299"/>
                    <a:pt x="621" y="2299"/>
                  </a:cubicBezTo>
                  <a:cubicBezTo>
                    <a:pt x="798" y="2299"/>
                    <a:pt x="1288" y="2148"/>
                    <a:pt x="1447" y="1942"/>
                  </a:cubicBezTo>
                  <a:cubicBezTo>
                    <a:pt x="1476" y="1903"/>
                    <a:pt x="1513" y="1726"/>
                    <a:pt x="1513" y="1726"/>
                  </a:cubicBezTo>
                  <a:cubicBezTo>
                    <a:pt x="1842" y="1477"/>
                    <a:pt x="1976" y="1046"/>
                    <a:pt x="1845" y="656"/>
                  </a:cubicBezTo>
                  <a:cubicBezTo>
                    <a:pt x="1714" y="265"/>
                    <a:pt x="1348" y="0"/>
                    <a:pt x="935" y="0"/>
                  </a:cubicBezTo>
                  <a:cubicBezTo>
                    <a:pt x="934" y="0"/>
                    <a:pt x="932" y="0"/>
                    <a:pt x="931" y="0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866;p37">
              <a:extLst>
                <a:ext uri="{FF2B5EF4-FFF2-40B4-BE49-F238E27FC236}">
                  <a16:creationId xmlns:a16="http://schemas.microsoft.com/office/drawing/2014/main" id="{493F5925-1376-40D8-B0DE-820E6DAA2116}"/>
                </a:ext>
              </a:extLst>
            </p:cNvPr>
            <p:cNvSpPr/>
            <p:nvPr/>
          </p:nvSpPr>
          <p:spPr>
            <a:xfrm>
              <a:off x="2237325" y="856575"/>
              <a:ext cx="56950" cy="58050"/>
            </a:xfrm>
            <a:custGeom>
              <a:avLst/>
              <a:gdLst/>
              <a:ahLst/>
              <a:cxnLst/>
              <a:rect l="l" t="t" r="r" b="b"/>
              <a:pathLst>
                <a:path w="2278" h="2322" extrusionOk="0">
                  <a:moveTo>
                    <a:pt x="1218" y="0"/>
                  </a:moveTo>
                  <a:cubicBezTo>
                    <a:pt x="921" y="0"/>
                    <a:pt x="602" y="66"/>
                    <a:pt x="402" y="66"/>
                  </a:cubicBezTo>
                  <a:cubicBezTo>
                    <a:pt x="352" y="66"/>
                    <a:pt x="310" y="62"/>
                    <a:pt x="277" y="52"/>
                  </a:cubicBezTo>
                  <a:cubicBezTo>
                    <a:pt x="223" y="35"/>
                    <a:pt x="181" y="27"/>
                    <a:pt x="149" y="27"/>
                  </a:cubicBezTo>
                  <a:cubicBezTo>
                    <a:pt x="0" y="27"/>
                    <a:pt x="69" y="197"/>
                    <a:pt x="186" y="408"/>
                  </a:cubicBezTo>
                  <a:cubicBezTo>
                    <a:pt x="271" y="560"/>
                    <a:pt x="424" y="661"/>
                    <a:pt x="597" y="679"/>
                  </a:cubicBezTo>
                  <a:cubicBezTo>
                    <a:pt x="597" y="679"/>
                    <a:pt x="565" y="806"/>
                    <a:pt x="652" y="886"/>
                  </a:cubicBezTo>
                  <a:cubicBezTo>
                    <a:pt x="714" y="942"/>
                    <a:pt x="738" y="1029"/>
                    <a:pt x="734" y="1113"/>
                  </a:cubicBezTo>
                  <a:cubicBezTo>
                    <a:pt x="727" y="1214"/>
                    <a:pt x="732" y="1314"/>
                    <a:pt x="749" y="1414"/>
                  </a:cubicBezTo>
                  <a:cubicBezTo>
                    <a:pt x="776" y="1552"/>
                    <a:pt x="913" y="1603"/>
                    <a:pt x="913" y="1603"/>
                  </a:cubicBezTo>
                  <a:cubicBezTo>
                    <a:pt x="913" y="1603"/>
                    <a:pt x="910" y="1388"/>
                    <a:pt x="953" y="1267"/>
                  </a:cubicBezTo>
                  <a:cubicBezTo>
                    <a:pt x="975" y="1200"/>
                    <a:pt x="1047" y="1156"/>
                    <a:pt x="1122" y="1156"/>
                  </a:cubicBezTo>
                  <a:cubicBezTo>
                    <a:pt x="1181" y="1156"/>
                    <a:pt x="1241" y="1184"/>
                    <a:pt x="1281" y="1251"/>
                  </a:cubicBezTo>
                  <a:cubicBezTo>
                    <a:pt x="1369" y="1403"/>
                    <a:pt x="1330" y="1507"/>
                    <a:pt x="1300" y="1644"/>
                  </a:cubicBezTo>
                  <a:cubicBezTo>
                    <a:pt x="1270" y="1780"/>
                    <a:pt x="1140" y="1741"/>
                    <a:pt x="1102" y="1776"/>
                  </a:cubicBezTo>
                  <a:cubicBezTo>
                    <a:pt x="1076" y="1802"/>
                    <a:pt x="1078" y="1921"/>
                    <a:pt x="1158" y="2003"/>
                  </a:cubicBezTo>
                  <a:cubicBezTo>
                    <a:pt x="1158" y="2004"/>
                    <a:pt x="1158" y="2004"/>
                    <a:pt x="1158" y="2006"/>
                  </a:cubicBezTo>
                  <a:cubicBezTo>
                    <a:pt x="1192" y="2118"/>
                    <a:pt x="1320" y="2321"/>
                    <a:pt x="1488" y="2321"/>
                  </a:cubicBezTo>
                  <a:cubicBezTo>
                    <a:pt x="1500" y="2321"/>
                    <a:pt x="1512" y="2320"/>
                    <a:pt x="1525" y="2318"/>
                  </a:cubicBezTo>
                  <a:cubicBezTo>
                    <a:pt x="1642" y="2295"/>
                    <a:pt x="1750" y="2244"/>
                    <a:pt x="1844" y="2172"/>
                  </a:cubicBezTo>
                  <a:cubicBezTo>
                    <a:pt x="1844" y="2172"/>
                    <a:pt x="1906" y="2022"/>
                    <a:pt x="2092" y="1694"/>
                  </a:cubicBezTo>
                  <a:cubicBezTo>
                    <a:pt x="2277" y="1365"/>
                    <a:pt x="2277" y="1122"/>
                    <a:pt x="2209" y="794"/>
                  </a:cubicBezTo>
                  <a:cubicBezTo>
                    <a:pt x="2140" y="466"/>
                    <a:pt x="1917" y="384"/>
                    <a:pt x="1917" y="384"/>
                  </a:cubicBezTo>
                  <a:cubicBezTo>
                    <a:pt x="1823" y="75"/>
                    <a:pt x="1533" y="0"/>
                    <a:pt x="1218" y="0"/>
                  </a:cubicBez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867;p37">
              <a:extLst>
                <a:ext uri="{FF2B5EF4-FFF2-40B4-BE49-F238E27FC236}">
                  <a16:creationId xmlns:a16="http://schemas.microsoft.com/office/drawing/2014/main" id="{DCF174BD-FF24-4EA7-A13A-3340AF94A8A6}"/>
                </a:ext>
              </a:extLst>
            </p:cNvPr>
            <p:cNvSpPr/>
            <p:nvPr/>
          </p:nvSpPr>
          <p:spPr>
            <a:xfrm>
              <a:off x="2241825" y="912100"/>
              <a:ext cx="71550" cy="131025"/>
            </a:xfrm>
            <a:custGeom>
              <a:avLst/>
              <a:gdLst/>
              <a:ahLst/>
              <a:cxnLst/>
              <a:rect l="l" t="t" r="r" b="b"/>
              <a:pathLst>
                <a:path w="2862" h="5241" extrusionOk="0">
                  <a:moveTo>
                    <a:pt x="2107" y="1"/>
                  </a:moveTo>
                  <a:cubicBezTo>
                    <a:pt x="2073" y="1"/>
                    <a:pt x="2038" y="4"/>
                    <a:pt x="2003" y="9"/>
                  </a:cubicBezTo>
                  <a:cubicBezTo>
                    <a:pt x="1933" y="19"/>
                    <a:pt x="1863" y="33"/>
                    <a:pt x="1796" y="55"/>
                  </a:cubicBezTo>
                  <a:cubicBezTo>
                    <a:pt x="1818" y="125"/>
                    <a:pt x="1757" y="241"/>
                    <a:pt x="1505" y="375"/>
                  </a:cubicBezTo>
                  <a:cubicBezTo>
                    <a:pt x="1234" y="519"/>
                    <a:pt x="1050" y="534"/>
                    <a:pt x="986" y="534"/>
                  </a:cubicBezTo>
                  <a:cubicBezTo>
                    <a:pt x="970" y="534"/>
                    <a:pt x="962" y="533"/>
                    <a:pt x="962" y="533"/>
                  </a:cubicBezTo>
                  <a:cubicBezTo>
                    <a:pt x="962" y="533"/>
                    <a:pt x="559" y="751"/>
                    <a:pt x="383" y="874"/>
                  </a:cubicBezTo>
                  <a:cubicBezTo>
                    <a:pt x="162" y="1029"/>
                    <a:pt x="64" y="1475"/>
                    <a:pt x="34" y="2230"/>
                  </a:cubicBezTo>
                  <a:cubicBezTo>
                    <a:pt x="8" y="2898"/>
                    <a:pt x="0" y="3957"/>
                    <a:pt x="10" y="4519"/>
                  </a:cubicBezTo>
                  <a:cubicBezTo>
                    <a:pt x="15" y="4776"/>
                    <a:pt x="163" y="5009"/>
                    <a:pt x="395" y="5121"/>
                  </a:cubicBezTo>
                  <a:cubicBezTo>
                    <a:pt x="534" y="5187"/>
                    <a:pt x="702" y="5241"/>
                    <a:pt x="888" y="5241"/>
                  </a:cubicBezTo>
                  <a:cubicBezTo>
                    <a:pt x="914" y="5241"/>
                    <a:pt x="940" y="5239"/>
                    <a:pt x="967" y="5237"/>
                  </a:cubicBezTo>
                  <a:cubicBezTo>
                    <a:pt x="1495" y="5194"/>
                    <a:pt x="2465" y="4712"/>
                    <a:pt x="2680" y="4350"/>
                  </a:cubicBezTo>
                  <a:cubicBezTo>
                    <a:pt x="2674" y="3585"/>
                    <a:pt x="2610" y="3121"/>
                    <a:pt x="2637" y="2664"/>
                  </a:cubicBezTo>
                  <a:cubicBezTo>
                    <a:pt x="2685" y="1856"/>
                    <a:pt x="2861" y="1217"/>
                    <a:pt x="2638" y="570"/>
                  </a:cubicBezTo>
                  <a:cubicBezTo>
                    <a:pt x="2476" y="95"/>
                    <a:pt x="2291" y="1"/>
                    <a:pt x="21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868;p37">
              <a:extLst>
                <a:ext uri="{FF2B5EF4-FFF2-40B4-BE49-F238E27FC236}">
                  <a16:creationId xmlns:a16="http://schemas.microsoft.com/office/drawing/2014/main" id="{D74AE5FD-841C-43A3-8D3B-6A3E3392D1BF}"/>
                </a:ext>
              </a:extLst>
            </p:cNvPr>
            <p:cNvSpPr/>
            <p:nvPr/>
          </p:nvSpPr>
          <p:spPr>
            <a:xfrm>
              <a:off x="2264425" y="912975"/>
              <a:ext cx="25300" cy="13400"/>
            </a:xfrm>
            <a:custGeom>
              <a:avLst/>
              <a:gdLst/>
              <a:ahLst/>
              <a:cxnLst/>
              <a:rect l="l" t="t" r="r" b="b"/>
              <a:pathLst>
                <a:path w="1012" h="536" extrusionOk="0">
                  <a:moveTo>
                    <a:pt x="962" y="0"/>
                  </a:moveTo>
                  <a:lnTo>
                    <a:pt x="831" y="27"/>
                  </a:lnTo>
                  <a:cubicBezTo>
                    <a:pt x="840" y="93"/>
                    <a:pt x="712" y="235"/>
                    <a:pt x="473" y="350"/>
                  </a:cubicBezTo>
                  <a:cubicBezTo>
                    <a:pt x="331" y="419"/>
                    <a:pt x="208" y="432"/>
                    <a:pt x="136" y="432"/>
                  </a:cubicBezTo>
                  <a:cubicBezTo>
                    <a:pt x="95" y="432"/>
                    <a:pt x="71" y="428"/>
                    <a:pt x="71" y="428"/>
                  </a:cubicBezTo>
                  <a:lnTo>
                    <a:pt x="0" y="529"/>
                  </a:lnTo>
                  <a:cubicBezTo>
                    <a:pt x="0" y="529"/>
                    <a:pt x="30" y="535"/>
                    <a:pt x="98" y="535"/>
                  </a:cubicBezTo>
                  <a:cubicBezTo>
                    <a:pt x="133" y="535"/>
                    <a:pt x="177" y="534"/>
                    <a:pt x="232" y="529"/>
                  </a:cubicBezTo>
                  <a:cubicBezTo>
                    <a:pt x="397" y="513"/>
                    <a:pt x="653" y="414"/>
                    <a:pt x="831" y="255"/>
                  </a:cubicBezTo>
                  <a:cubicBezTo>
                    <a:pt x="1011" y="95"/>
                    <a:pt x="962" y="1"/>
                    <a:pt x="962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869;p37">
              <a:extLst>
                <a:ext uri="{FF2B5EF4-FFF2-40B4-BE49-F238E27FC236}">
                  <a16:creationId xmlns:a16="http://schemas.microsoft.com/office/drawing/2014/main" id="{818905E4-0BB0-4387-B534-77D4FAD5D843}"/>
                </a:ext>
              </a:extLst>
            </p:cNvPr>
            <p:cNvSpPr/>
            <p:nvPr/>
          </p:nvSpPr>
          <p:spPr>
            <a:xfrm>
              <a:off x="2146800" y="935225"/>
              <a:ext cx="115700" cy="74575"/>
            </a:xfrm>
            <a:custGeom>
              <a:avLst/>
              <a:gdLst/>
              <a:ahLst/>
              <a:cxnLst/>
              <a:rect l="l" t="t" r="r" b="b"/>
              <a:pathLst>
                <a:path w="4628" h="2983" extrusionOk="0">
                  <a:moveTo>
                    <a:pt x="4241" y="1"/>
                  </a:moveTo>
                  <a:cubicBezTo>
                    <a:pt x="4116" y="1"/>
                    <a:pt x="3977" y="94"/>
                    <a:pt x="3906" y="299"/>
                  </a:cubicBezTo>
                  <a:cubicBezTo>
                    <a:pt x="3752" y="739"/>
                    <a:pt x="3753" y="1332"/>
                    <a:pt x="3386" y="1818"/>
                  </a:cubicBezTo>
                  <a:cubicBezTo>
                    <a:pt x="3219" y="2040"/>
                    <a:pt x="2925" y="2236"/>
                    <a:pt x="2427" y="2281"/>
                  </a:cubicBezTo>
                  <a:cubicBezTo>
                    <a:pt x="2131" y="2310"/>
                    <a:pt x="1886" y="2326"/>
                    <a:pt x="1704" y="2326"/>
                  </a:cubicBezTo>
                  <a:cubicBezTo>
                    <a:pt x="1581" y="2326"/>
                    <a:pt x="1487" y="2318"/>
                    <a:pt x="1426" y="2302"/>
                  </a:cubicBezTo>
                  <a:cubicBezTo>
                    <a:pt x="1287" y="2265"/>
                    <a:pt x="1235" y="2228"/>
                    <a:pt x="1113" y="2134"/>
                  </a:cubicBezTo>
                  <a:cubicBezTo>
                    <a:pt x="974" y="2028"/>
                    <a:pt x="861" y="2000"/>
                    <a:pt x="757" y="1933"/>
                  </a:cubicBezTo>
                  <a:cubicBezTo>
                    <a:pt x="696" y="1894"/>
                    <a:pt x="674" y="1874"/>
                    <a:pt x="656" y="1874"/>
                  </a:cubicBezTo>
                  <a:cubicBezTo>
                    <a:pt x="643" y="1874"/>
                    <a:pt x="633" y="1883"/>
                    <a:pt x="613" y="1903"/>
                  </a:cubicBezTo>
                  <a:cubicBezTo>
                    <a:pt x="565" y="1948"/>
                    <a:pt x="605" y="2080"/>
                    <a:pt x="693" y="2158"/>
                  </a:cubicBezTo>
                  <a:cubicBezTo>
                    <a:pt x="786" y="2242"/>
                    <a:pt x="869" y="2257"/>
                    <a:pt x="883" y="2283"/>
                  </a:cubicBezTo>
                  <a:cubicBezTo>
                    <a:pt x="888" y="2293"/>
                    <a:pt x="874" y="2298"/>
                    <a:pt x="846" y="2298"/>
                  </a:cubicBezTo>
                  <a:cubicBezTo>
                    <a:pt x="805" y="2298"/>
                    <a:pt x="736" y="2288"/>
                    <a:pt x="654" y="2267"/>
                  </a:cubicBezTo>
                  <a:cubicBezTo>
                    <a:pt x="464" y="2218"/>
                    <a:pt x="362" y="2127"/>
                    <a:pt x="270" y="2086"/>
                  </a:cubicBezTo>
                  <a:cubicBezTo>
                    <a:pt x="249" y="2077"/>
                    <a:pt x="231" y="2073"/>
                    <a:pt x="216" y="2073"/>
                  </a:cubicBezTo>
                  <a:cubicBezTo>
                    <a:pt x="156" y="2073"/>
                    <a:pt x="141" y="2136"/>
                    <a:pt x="160" y="2170"/>
                  </a:cubicBezTo>
                  <a:cubicBezTo>
                    <a:pt x="183" y="2214"/>
                    <a:pt x="221" y="2278"/>
                    <a:pt x="359" y="2365"/>
                  </a:cubicBezTo>
                  <a:cubicBezTo>
                    <a:pt x="459" y="2425"/>
                    <a:pt x="564" y="2477"/>
                    <a:pt x="673" y="2520"/>
                  </a:cubicBezTo>
                  <a:cubicBezTo>
                    <a:pt x="580" y="2512"/>
                    <a:pt x="489" y="2493"/>
                    <a:pt x="401" y="2462"/>
                  </a:cubicBezTo>
                  <a:cubicBezTo>
                    <a:pt x="235" y="2407"/>
                    <a:pt x="174" y="2365"/>
                    <a:pt x="87" y="2341"/>
                  </a:cubicBezTo>
                  <a:cubicBezTo>
                    <a:pt x="81" y="2339"/>
                    <a:pt x="75" y="2338"/>
                    <a:pt x="69" y="2338"/>
                  </a:cubicBezTo>
                  <a:cubicBezTo>
                    <a:pt x="1" y="2338"/>
                    <a:pt x="4" y="2471"/>
                    <a:pt x="80" y="2525"/>
                  </a:cubicBezTo>
                  <a:cubicBezTo>
                    <a:pt x="167" y="2586"/>
                    <a:pt x="261" y="2633"/>
                    <a:pt x="361" y="2668"/>
                  </a:cubicBezTo>
                  <a:cubicBezTo>
                    <a:pt x="472" y="2706"/>
                    <a:pt x="663" y="2754"/>
                    <a:pt x="663" y="2754"/>
                  </a:cubicBezTo>
                  <a:cubicBezTo>
                    <a:pt x="657" y="2755"/>
                    <a:pt x="651" y="2755"/>
                    <a:pt x="646" y="2755"/>
                  </a:cubicBezTo>
                  <a:cubicBezTo>
                    <a:pt x="462" y="2755"/>
                    <a:pt x="329" y="2699"/>
                    <a:pt x="245" y="2674"/>
                  </a:cubicBezTo>
                  <a:cubicBezTo>
                    <a:pt x="219" y="2665"/>
                    <a:pt x="196" y="2661"/>
                    <a:pt x="176" y="2661"/>
                  </a:cubicBezTo>
                  <a:cubicBezTo>
                    <a:pt x="134" y="2661"/>
                    <a:pt x="112" y="2681"/>
                    <a:pt x="112" y="2718"/>
                  </a:cubicBezTo>
                  <a:cubicBezTo>
                    <a:pt x="112" y="2761"/>
                    <a:pt x="163" y="2818"/>
                    <a:pt x="343" y="2897"/>
                  </a:cubicBezTo>
                  <a:cubicBezTo>
                    <a:pt x="474" y="2954"/>
                    <a:pt x="657" y="2983"/>
                    <a:pt x="837" y="2983"/>
                  </a:cubicBezTo>
                  <a:cubicBezTo>
                    <a:pt x="902" y="2983"/>
                    <a:pt x="967" y="2979"/>
                    <a:pt x="1029" y="2972"/>
                  </a:cubicBezTo>
                  <a:cubicBezTo>
                    <a:pt x="1260" y="2945"/>
                    <a:pt x="1351" y="2915"/>
                    <a:pt x="1473" y="2915"/>
                  </a:cubicBezTo>
                  <a:cubicBezTo>
                    <a:pt x="1586" y="2915"/>
                    <a:pt x="1694" y="2916"/>
                    <a:pt x="1799" y="2916"/>
                  </a:cubicBezTo>
                  <a:cubicBezTo>
                    <a:pt x="2111" y="2916"/>
                    <a:pt x="2401" y="2910"/>
                    <a:pt x="2746" y="2862"/>
                  </a:cubicBezTo>
                  <a:cubicBezTo>
                    <a:pt x="3028" y="2823"/>
                    <a:pt x="3400" y="2698"/>
                    <a:pt x="3660" y="2525"/>
                  </a:cubicBezTo>
                  <a:cubicBezTo>
                    <a:pt x="4066" y="2256"/>
                    <a:pt x="4366" y="1641"/>
                    <a:pt x="4481" y="1182"/>
                  </a:cubicBezTo>
                  <a:cubicBezTo>
                    <a:pt x="4628" y="590"/>
                    <a:pt x="4517" y="176"/>
                    <a:pt x="4411" y="71"/>
                  </a:cubicBezTo>
                  <a:cubicBezTo>
                    <a:pt x="4365" y="25"/>
                    <a:pt x="4305" y="1"/>
                    <a:pt x="4241" y="1"/>
                  </a:cubicBezTo>
                  <a:close/>
                </a:path>
              </a:pathLst>
            </a:custGeom>
            <a:solidFill>
              <a:srgbClr val="8A43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870;p37">
              <a:extLst>
                <a:ext uri="{FF2B5EF4-FFF2-40B4-BE49-F238E27FC236}">
                  <a16:creationId xmlns:a16="http://schemas.microsoft.com/office/drawing/2014/main" id="{951BBF83-C1E7-48E2-88F5-6738332C3FA8}"/>
                </a:ext>
              </a:extLst>
            </p:cNvPr>
            <p:cNvSpPr/>
            <p:nvPr/>
          </p:nvSpPr>
          <p:spPr>
            <a:xfrm>
              <a:off x="2236575" y="934325"/>
              <a:ext cx="25250" cy="42125"/>
            </a:xfrm>
            <a:custGeom>
              <a:avLst/>
              <a:gdLst/>
              <a:ahLst/>
              <a:cxnLst/>
              <a:rect l="l" t="t" r="r" b="b"/>
              <a:pathLst>
                <a:path w="1010" h="1685" extrusionOk="0">
                  <a:moveTo>
                    <a:pt x="613" y="0"/>
                  </a:moveTo>
                  <a:cubicBezTo>
                    <a:pt x="379" y="0"/>
                    <a:pt x="293" y="269"/>
                    <a:pt x="244" y="450"/>
                  </a:cubicBezTo>
                  <a:cubicBezTo>
                    <a:pt x="191" y="649"/>
                    <a:pt x="0" y="1409"/>
                    <a:pt x="0" y="1409"/>
                  </a:cubicBezTo>
                  <a:cubicBezTo>
                    <a:pt x="292" y="1662"/>
                    <a:pt x="827" y="1684"/>
                    <a:pt x="827" y="1684"/>
                  </a:cubicBezTo>
                  <a:cubicBezTo>
                    <a:pt x="827" y="1684"/>
                    <a:pt x="939" y="1299"/>
                    <a:pt x="961" y="1127"/>
                  </a:cubicBezTo>
                  <a:cubicBezTo>
                    <a:pt x="995" y="848"/>
                    <a:pt x="1009" y="497"/>
                    <a:pt x="961" y="318"/>
                  </a:cubicBezTo>
                  <a:cubicBezTo>
                    <a:pt x="913" y="140"/>
                    <a:pt x="798" y="31"/>
                    <a:pt x="685" y="8"/>
                  </a:cubicBezTo>
                  <a:cubicBezTo>
                    <a:pt x="659" y="3"/>
                    <a:pt x="635" y="0"/>
                    <a:pt x="613" y="0"/>
                  </a:cubicBezTo>
                  <a:close/>
                </a:path>
              </a:pathLst>
            </a:custGeom>
            <a:solidFill>
              <a:srgbClr val="E97E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871;p37">
              <a:extLst>
                <a:ext uri="{FF2B5EF4-FFF2-40B4-BE49-F238E27FC236}">
                  <a16:creationId xmlns:a16="http://schemas.microsoft.com/office/drawing/2014/main" id="{916E2A74-E2CF-42AB-9418-F5846D7FFDC1}"/>
                </a:ext>
              </a:extLst>
            </p:cNvPr>
            <p:cNvSpPr/>
            <p:nvPr/>
          </p:nvSpPr>
          <p:spPr>
            <a:xfrm>
              <a:off x="2219125" y="949000"/>
              <a:ext cx="132825" cy="136725"/>
            </a:xfrm>
            <a:custGeom>
              <a:avLst/>
              <a:gdLst/>
              <a:ahLst/>
              <a:cxnLst/>
              <a:rect l="l" t="t" r="r" b="b"/>
              <a:pathLst>
                <a:path w="5313" h="5469" extrusionOk="0">
                  <a:moveTo>
                    <a:pt x="4352" y="1518"/>
                  </a:moveTo>
                  <a:cubicBezTo>
                    <a:pt x="4356" y="1547"/>
                    <a:pt x="4354" y="1577"/>
                    <a:pt x="4350" y="1606"/>
                  </a:cubicBezTo>
                  <a:lnTo>
                    <a:pt x="4277" y="2043"/>
                  </a:lnTo>
                  <a:lnTo>
                    <a:pt x="3114" y="2716"/>
                  </a:lnTo>
                  <a:cubicBezTo>
                    <a:pt x="3125" y="2661"/>
                    <a:pt x="3133" y="2599"/>
                    <a:pt x="3144" y="2535"/>
                  </a:cubicBezTo>
                  <a:cubicBezTo>
                    <a:pt x="3184" y="2294"/>
                    <a:pt x="3472" y="1950"/>
                    <a:pt x="3786" y="1768"/>
                  </a:cubicBezTo>
                  <a:lnTo>
                    <a:pt x="4037" y="1624"/>
                  </a:lnTo>
                  <a:cubicBezTo>
                    <a:pt x="4160" y="1556"/>
                    <a:pt x="4269" y="1521"/>
                    <a:pt x="4352" y="1518"/>
                  </a:cubicBezTo>
                  <a:close/>
                  <a:moveTo>
                    <a:pt x="4894" y="0"/>
                  </a:moveTo>
                  <a:cubicBezTo>
                    <a:pt x="4781" y="0"/>
                    <a:pt x="4644" y="40"/>
                    <a:pt x="4491" y="126"/>
                  </a:cubicBezTo>
                  <a:lnTo>
                    <a:pt x="3639" y="601"/>
                  </a:lnTo>
                  <a:cubicBezTo>
                    <a:pt x="3109" y="898"/>
                    <a:pt x="2575" y="1619"/>
                    <a:pt x="2446" y="2213"/>
                  </a:cubicBezTo>
                  <a:lnTo>
                    <a:pt x="2018" y="4188"/>
                  </a:lnTo>
                  <a:cubicBezTo>
                    <a:pt x="1907" y="4697"/>
                    <a:pt x="1524" y="5038"/>
                    <a:pt x="1107" y="5038"/>
                  </a:cubicBezTo>
                  <a:cubicBezTo>
                    <a:pt x="1036" y="5038"/>
                    <a:pt x="964" y="5028"/>
                    <a:pt x="893" y="5008"/>
                  </a:cubicBezTo>
                  <a:lnTo>
                    <a:pt x="1" y="4751"/>
                  </a:lnTo>
                  <a:lnTo>
                    <a:pt x="1" y="4751"/>
                  </a:lnTo>
                  <a:cubicBezTo>
                    <a:pt x="48" y="4777"/>
                    <a:pt x="428" y="4998"/>
                    <a:pt x="893" y="5263"/>
                  </a:cubicBezTo>
                  <a:cubicBezTo>
                    <a:pt x="1129" y="5401"/>
                    <a:pt x="1441" y="5469"/>
                    <a:pt x="1761" y="5469"/>
                  </a:cubicBezTo>
                  <a:cubicBezTo>
                    <a:pt x="2108" y="5469"/>
                    <a:pt x="2464" y="5389"/>
                    <a:pt x="2738" y="5231"/>
                  </a:cubicBezTo>
                  <a:lnTo>
                    <a:pt x="3512" y="4782"/>
                  </a:lnTo>
                  <a:cubicBezTo>
                    <a:pt x="4040" y="4479"/>
                    <a:pt x="4568" y="3750"/>
                    <a:pt x="4694" y="3157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872;p37">
              <a:extLst>
                <a:ext uri="{FF2B5EF4-FFF2-40B4-BE49-F238E27FC236}">
                  <a16:creationId xmlns:a16="http://schemas.microsoft.com/office/drawing/2014/main" id="{5E9C8600-4CAA-4632-BD5C-5D0739367B36}"/>
                </a:ext>
              </a:extLst>
            </p:cNvPr>
            <p:cNvSpPr/>
            <p:nvPr/>
          </p:nvSpPr>
          <p:spPr>
            <a:xfrm>
              <a:off x="2295900" y="986925"/>
              <a:ext cx="37225" cy="36450"/>
            </a:xfrm>
            <a:custGeom>
              <a:avLst/>
              <a:gdLst/>
              <a:ahLst/>
              <a:cxnLst/>
              <a:rect l="l" t="t" r="r" b="b"/>
              <a:pathLst>
                <a:path w="1489" h="1458" extrusionOk="0">
                  <a:moveTo>
                    <a:pt x="1301" y="0"/>
                  </a:moveTo>
                  <a:cubicBezTo>
                    <a:pt x="1295" y="0"/>
                    <a:pt x="1288" y="1"/>
                    <a:pt x="1281" y="1"/>
                  </a:cubicBezTo>
                  <a:cubicBezTo>
                    <a:pt x="1285" y="30"/>
                    <a:pt x="1283" y="60"/>
                    <a:pt x="1279" y="89"/>
                  </a:cubicBezTo>
                  <a:lnTo>
                    <a:pt x="1206" y="526"/>
                  </a:lnTo>
                  <a:lnTo>
                    <a:pt x="43" y="1199"/>
                  </a:lnTo>
                  <a:cubicBezTo>
                    <a:pt x="19" y="1351"/>
                    <a:pt x="1" y="1458"/>
                    <a:pt x="1" y="1458"/>
                  </a:cubicBezTo>
                  <a:lnTo>
                    <a:pt x="1393" y="651"/>
                  </a:lnTo>
                  <a:lnTo>
                    <a:pt x="1466" y="215"/>
                  </a:lnTo>
                  <a:cubicBezTo>
                    <a:pt x="1489" y="75"/>
                    <a:pt x="1422" y="0"/>
                    <a:pt x="1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873;p37">
              <a:extLst>
                <a:ext uri="{FF2B5EF4-FFF2-40B4-BE49-F238E27FC236}">
                  <a16:creationId xmlns:a16="http://schemas.microsoft.com/office/drawing/2014/main" id="{EE283D8E-43E9-4D39-A25D-1B7837031B85}"/>
                </a:ext>
              </a:extLst>
            </p:cNvPr>
            <p:cNvSpPr/>
            <p:nvPr/>
          </p:nvSpPr>
          <p:spPr>
            <a:xfrm>
              <a:off x="2204875" y="1084250"/>
              <a:ext cx="117925" cy="38225"/>
            </a:xfrm>
            <a:custGeom>
              <a:avLst/>
              <a:gdLst/>
              <a:ahLst/>
              <a:cxnLst/>
              <a:rect l="l" t="t" r="r" b="b"/>
              <a:pathLst>
                <a:path w="4717" h="1529" extrusionOk="0">
                  <a:moveTo>
                    <a:pt x="4591" y="0"/>
                  </a:moveTo>
                  <a:cubicBezTo>
                    <a:pt x="4571" y="0"/>
                    <a:pt x="4552" y="5"/>
                    <a:pt x="4534" y="16"/>
                  </a:cubicBezTo>
                  <a:lnTo>
                    <a:pt x="2356" y="1275"/>
                  </a:lnTo>
                  <a:lnTo>
                    <a:pt x="178" y="16"/>
                  </a:lnTo>
                  <a:cubicBezTo>
                    <a:pt x="161" y="8"/>
                    <a:pt x="144" y="3"/>
                    <a:pt x="126" y="3"/>
                  </a:cubicBezTo>
                  <a:cubicBezTo>
                    <a:pt x="88" y="3"/>
                    <a:pt x="51" y="23"/>
                    <a:pt x="30" y="59"/>
                  </a:cubicBezTo>
                  <a:cubicBezTo>
                    <a:pt x="0" y="110"/>
                    <a:pt x="17" y="176"/>
                    <a:pt x="68" y="207"/>
                  </a:cubicBezTo>
                  <a:lnTo>
                    <a:pt x="2356" y="1528"/>
                  </a:lnTo>
                  <a:lnTo>
                    <a:pt x="4643" y="207"/>
                  </a:lnTo>
                  <a:cubicBezTo>
                    <a:pt x="4698" y="178"/>
                    <a:pt x="4717" y="109"/>
                    <a:pt x="4687" y="55"/>
                  </a:cubicBezTo>
                  <a:cubicBezTo>
                    <a:pt x="4666" y="20"/>
                    <a:pt x="4629" y="0"/>
                    <a:pt x="459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874;p37">
              <a:extLst>
                <a:ext uri="{FF2B5EF4-FFF2-40B4-BE49-F238E27FC236}">
                  <a16:creationId xmlns:a16="http://schemas.microsoft.com/office/drawing/2014/main" id="{722BEA3F-A166-432F-9770-970C6E220942}"/>
                </a:ext>
              </a:extLst>
            </p:cNvPr>
            <p:cNvSpPr/>
            <p:nvPr/>
          </p:nvSpPr>
          <p:spPr>
            <a:xfrm>
              <a:off x="1994125" y="12098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0"/>
                  </a:moveTo>
                  <a:cubicBezTo>
                    <a:pt x="492" y="0"/>
                    <a:pt x="473" y="8"/>
                    <a:pt x="453" y="24"/>
                  </a:cubicBezTo>
                  <a:cubicBezTo>
                    <a:pt x="277" y="167"/>
                    <a:pt x="1" y="743"/>
                    <a:pt x="1" y="743"/>
                  </a:cubicBezTo>
                  <a:cubicBezTo>
                    <a:pt x="1" y="743"/>
                    <a:pt x="20" y="777"/>
                    <a:pt x="98" y="777"/>
                  </a:cubicBezTo>
                  <a:cubicBezTo>
                    <a:pt x="149" y="777"/>
                    <a:pt x="226" y="762"/>
                    <a:pt x="339" y="715"/>
                  </a:cubicBezTo>
                  <a:cubicBezTo>
                    <a:pt x="625" y="594"/>
                    <a:pt x="704" y="452"/>
                    <a:pt x="704" y="452"/>
                  </a:cubicBezTo>
                  <a:cubicBezTo>
                    <a:pt x="704" y="452"/>
                    <a:pt x="646" y="0"/>
                    <a:pt x="509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875;p37">
              <a:extLst>
                <a:ext uri="{FF2B5EF4-FFF2-40B4-BE49-F238E27FC236}">
                  <a16:creationId xmlns:a16="http://schemas.microsoft.com/office/drawing/2014/main" id="{5E9EA739-9619-47C8-BE1C-300B76160359}"/>
                </a:ext>
              </a:extLst>
            </p:cNvPr>
            <p:cNvSpPr/>
            <p:nvPr/>
          </p:nvSpPr>
          <p:spPr>
            <a:xfrm>
              <a:off x="1986100" y="1178225"/>
              <a:ext cx="31625" cy="43925"/>
            </a:xfrm>
            <a:custGeom>
              <a:avLst/>
              <a:gdLst/>
              <a:ahLst/>
              <a:cxnLst/>
              <a:rect l="l" t="t" r="r" b="b"/>
              <a:pathLst>
                <a:path w="1265" h="1757" extrusionOk="0">
                  <a:moveTo>
                    <a:pt x="1039" y="0"/>
                  </a:moveTo>
                  <a:lnTo>
                    <a:pt x="480" y="20"/>
                  </a:lnTo>
                  <a:cubicBezTo>
                    <a:pt x="480" y="20"/>
                    <a:pt x="486" y="481"/>
                    <a:pt x="480" y="600"/>
                  </a:cubicBezTo>
                  <a:cubicBezTo>
                    <a:pt x="474" y="719"/>
                    <a:pt x="303" y="1174"/>
                    <a:pt x="237" y="1387"/>
                  </a:cubicBezTo>
                  <a:cubicBezTo>
                    <a:pt x="171" y="1599"/>
                    <a:pt x="1" y="1606"/>
                    <a:pt x="1" y="1606"/>
                  </a:cubicBezTo>
                  <a:cubicBezTo>
                    <a:pt x="1" y="1606"/>
                    <a:pt x="220" y="1756"/>
                    <a:pt x="381" y="1756"/>
                  </a:cubicBezTo>
                  <a:cubicBezTo>
                    <a:pt x="398" y="1756"/>
                    <a:pt x="414" y="1755"/>
                    <a:pt x="429" y="1751"/>
                  </a:cubicBezTo>
                  <a:cubicBezTo>
                    <a:pt x="588" y="1712"/>
                    <a:pt x="579" y="1478"/>
                    <a:pt x="751" y="1246"/>
                  </a:cubicBezTo>
                  <a:cubicBezTo>
                    <a:pt x="925" y="1011"/>
                    <a:pt x="1264" y="963"/>
                    <a:pt x="1264" y="963"/>
                  </a:cubicBezTo>
                  <a:cubicBezTo>
                    <a:pt x="1264" y="963"/>
                    <a:pt x="1255" y="853"/>
                    <a:pt x="1141" y="692"/>
                  </a:cubicBezTo>
                  <a:cubicBezTo>
                    <a:pt x="1026" y="531"/>
                    <a:pt x="1034" y="301"/>
                    <a:pt x="103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876;p37">
              <a:extLst>
                <a:ext uri="{FF2B5EF4-FFF2-40B4-BE49-F238E27FC236}">
                  <a16:creationId xmlns:a16="http://schemas.microsoft.com/office/drawing/2014/main" id="{BC56B98C-4005-48CC-AD2C-B3980A5BC54D}"/>
                </a:ext>
              </a:extLst>
            </p:cNvPr>
            <p:cNvSpPr/>
            <p:nvPr/>
          </p:nvSpPr>
          <p:spPr>
            <a:xfrm>
              <a:off x="1976800" y="1197450"/>
              <a:ext cx="42900" cy="35400"/>
            </a:xfrm>
            <a:custGeom>
              <a:avLst/>
              <a:gdLst/>
              <a:ahLst/>
              <a:cxnLst/>
              <a:rect l="l" t="t" r="r" b="b"/>
              <a:pathLst>
                <a:path w="1716" h="1416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0"/>
                    <a:pt x="1040" y="175"/>
                    <a:pt x="964" y="346"/>
                  </a:cubicBezTo>
                  <a:cubicBezTo>
                    <a:pt x="889" y="518"/>
                    <a:pt x="764" y="759"/>
                    <a:pt x="667" y="812"/>
                  </a:cubicBezTo>
                  <a:cubicBezTo>
                    <a:pt x="643" y="826"/>
                    <a:pt x="613" y="831"/>
                    <a:pt x="581" y="831"/>
                  </a:cubicBezTo>
                  <a:cubicBezTo>
                    <a:pt x="486" y="831"/>
                    <a:pt x="364" y="788"/>
                    <a:pt x="256" y="787"/>
                  </a:cubicBezTo>
                  <a:cubicBezTo>
                    <a:pt x="255" y="787"/>
                    <a:pt x="253" y="787"/>
                    <a:pt x="252" y="787"/>
                  </a:cubicBezTo>
                  <a:cubicBezTo>
                    <a:pt x="109" y="787"/>
                    <a:pt x="8" y="854"/>
                    <a:pt x="0" y="959"/>
                  </a:cubicBezTo>
                  <a:lnTo>
                    <a:pt x="605" y="1245"/>
                  </a:lnTo>
                  <a:cubicBezTo>
                    <a:pt x="650" y="1267"/>
                    <a:pt x="693" y="1282"/>
                    <a:pt x="734" y="1282"/>
                  </a:cubicBezTo>
                  <a:cubicBezTo>
                    <a:pt x="819" y="1282"/>
                    <a:pt x="897" y="1219"/>
                    <a:pt x="971" y="1024"/>
                  </a:cubicBezTo>
                  <a:cubicBezTo>
                    <a:pt x="1048" y="822"/>
                    <a:pt x="1091" y="682"/>
                    <a:pt x="1140" y="682"/>
                  </a:cubicBezTo>
                  <a:cubicBezTo>
                    <a:pt x="1161" y="682"/>
                    <a:pt x="1183" y="708"/>
                    <a:pt x="1209" y="767"/>
                  </a:cubicBezTo>
                  <a:cubicBezTo>
                    <a:pt x="1296" y="964"/>
                    <a:pt x="1332" y="1408"/>
                    <a:pt x="1332" y="1408"/>
                  </a:cubicBezTo>
                  <a:cubicBezTo>
                    <a:pt x="1332" y="1408"/>
                    <a:pt x="1354" y="1416"/>
                    <a:pt x="1383" y="1416"/>
                  </a:cubicBezTo>
                  <a:cubicBezTo>
                    <a:pt x="1422" y="1416"/>
                    <a:pt x="1475" y="1402"/>
                    <a:pt x="1508" y="1334"/>
                  </a:cubicBezTo>
                  <a:cubicBezTo>
                    <a:pt x="1506" y="1205"/>
                    <a:pt x="1513" y="1076"/>
                    <a:pt x="1529" y="947"/>
                  </a:cubicBezTo>
                  <a:cubicBezTo>
                    <a:pt x="1554" y="770"/>
                    <a:pt x="1716" y="545"/>
                    <a:pt x="1704" y="332"/>
                  </a:cubicBezTo>
                  <a:cubicBezTo>
                    <a:pt x="1691" y="125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877;p37">
              <a:extLst>
                <a:ext uri="{FF2B5EF4-FFF2-40B4-BE49-F238E27FC236}">
                  <a16:creationId xmlns:a16="http://schemas.microsoft.com/office/drawing/2014/main" id="{3E784765-8D58-44A3-9EDF-6418381BFCA1}"/>
                </a:ext>
              </a:extLst>
            </p:cNvPr>
            <p:cNvSpPr/>
            <p:nvPr/>
          </p:nvSpPr>
          <p:spPr>
            <a:xfrm>
              <a:off x="1989700" y="1113925"/>
              <a:ext cx="31975" cy="81125"/>
            </a:xfrm>
            <a:custGeom>
              <a:avLst/>
              <a:gdLst/>
              <a:ahLst/>
              <a:cxnLst/>
              <a:rect l="l" t="t" r="r" b="b"/>
              <a:pathLst>
                <a:path w="1279" h="3245" extrusionOk="0">
                  <a:moveTo>
                    <a:pt x="0" y="1"/>
                  </a:moveTo>
                  <a:cubicBezTo>
                    <a:pt x="47" y="484"/>
                    <a:pt x="336" y="3171"/>
                    <a:pt x="336" y="3171"/>
                  </a:cubicBezTo>
                  <a:cubicBezTo>
                    <a:pt x="425" y="3226"/>
                    <a:pt x="520" y="3245"/>
                    <a:pt x="608" y="3245"/>
                  </a:cubicBezTo>
                  <a:cubicBezTo>
                    <a:pt x="792" y="3245"/>
                    <a:pt x="944" y="3164"/>
                    <a:pt x="944" y="3164"/>
                  </a:cubicBezTo>
                  <a:cubicBezTo>
                    <a:pt x="909" y="2536"/>
                    <a:pt x="1278" y="1152"/>
                    <a:pt x="1073" y="616"/>
                  </a:cubicBezTo>
                  <a:cubicBezTo>
                    <a:pt x="1078" y="443"/>
                    <a:pt x="907" y="89"/>
                    <a:pt x="907" y="89"/>
                  </a:cubicBezTo>
                  <a:lnTo>
                    <a:pt x="178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878;p37">
              <a:extLst>
                <a:ext uri="{FF2B5EF4-FFF2-40B4-BE49-F238E27FC236}">
                  <a16:creationId xmlns:a16="http://schemas.microsoft.com/office/drawing/2014/main" id="{4593C4D3-08BB-4A63-ABA2-814E3761F07A}"/>
                </a:ext>
              </a:extLst>
            </p:cNvPr>
            <p:cNvSpPr/>
            <p:nvPr/>
          </p:nvSpPr>
          <p:spPr>
            <a:xfrm>
              <a:off x="1988625" y="1098125"/>
              <a:ext cx="88575" cy="59800"/>
            </a:xfrm>
            <a:custGeom>
              <a:avLst/>
              <a:gdLst/>
              <a:ahLst/>
              <a:cxnLst/>
              <a:rect l="l" t="t" r="r" b="b"/>
              <a:pathLst>
                <a:path w="3543" h="2392" extrusionOk="0">
                  <a:moveTo>
                    <a:pt x="698" y="0"/>
                  </a:moveTo>
                  <a:cubicBezTo>
                    <a:pt x="343" y="0"/>
                    <a:pt x="0" y="204"/>
                    <a:pt x="43" y="634"/>
                  </a:cubicBezTo>
                  <a:lnTo>
                    <a:pt x="655" y="968"/>
                  </a:lnTo>
                  <a:lnTo>
                    <a:pt x="2950" y="2362"/>
                  </a:lnTo>
                  <a:cubicBezTo>
                    <a:pt x="2988" y="2382"/>
                    <a:pt x="3023" y="2392"/>
                    <a:pt x="3056" y="2392"/>
                  </a:cubicBezTo>
                  <a:cubicBezTo>
                    <a:pt x="3463" y="2392"/>
                    <a:pt x="3543" y="968"/>
                    <a:pt x="3543" y="968"/>
                  </a:cubicBezTo>
                  <a:cubicBezTo>
                    <a:pt x="3543" y="968"/>
                    <a:pt x="1322" y="149"/>
                    <a:pt x="970" y="41"/>
                  </a:cubicBezTo>
                  <a:cubicBezTo>
                    <a:pt x="883" y="14"/>
                    <a:pt x="790" y="0"/>
                    <a:pt x="698" y="0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879;p37">
              <a:extLst>
                <a:ext uri="{FF2B5EF4-FFF2-40B4-BE49-F238E27FC236}">
                  <a16:creationId xmlns:a16="http://schemas.microsoft.com/office/drawing/2014/main" id="{29DDE6DF-94C2-48F2-BAEF-C9305115BA09}"/>
                </a:ext>
              </a:extLst>
            </p:cNvPr>
            <p:cNvSpPr/>
            <p:nvPr/>
          </p:nvSpPr>
          <p:spPr>
            <a:xfrm>
              <a:off x="2059975" y="1180975"/>
              <a:ext cx="5525" cy="108700"/>
            </a:xfrm>
            <a:custGeom>
              <a:avLst/>
              <a:gdLst/>
              <a:ahLst/>
              <a:cxnLst/>
              <a:rect l="l" t="t" r="r" b="b"/>
              <a:pathLst>
                <a:path w="221" h="4348" extrusionOk="0">
                  <a:moveTo>
                    <a:pt x="111" y="0"/>
                  </a:moveTo>
                  <a:cubicBezTo>
                    <a:pt x="50" y="0"/>
                    <a:pt x="1" y="50"/>
                    <a:pt x="1" y="110"/>
                  </a:cubicBezTo>
                  <a:lnTo>
                    <a:pt x="1" y="4237"/>
                  </a:lnTo>
                  <a:cubicBezTo>
                    <a:pt x="1" y="4298"/>
                    <a:pt x="50" y="4348"/>
                    <a:pt x="111" y="4348"/>
                  </a:cubicBezTo>
                  <a:cubicBezTo>
                    <a:pt x="172" y="4348"/>
                    <a:pt x="220" y="4298"/>
                    <a:pt x="220" y="4237"/>
                  </a:cubicBezTo>
                  <a:lnTo>
                    <a:pt x="220" y="110"/>
                  </a:lnTo>
                  <a:cubicBezTo>
                    <a:pt x="220" y="50"/>
                    <a:pt x="172" y="0"/>
                    <a:pt x="111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880;p37">
              <a:extLst>
                <a:ext uri="{FF2B5EF4-FFF2-40B4-BE49-F238E27FC236}">
                  <a16:creationId xmlns:a16="http://schemas.microsoft.com/office/drawing/2014/main" id="{AEB59526-FDD8-4078-98FF-84023C9BECC4}"/>
                </a:ext>
              </a:extLst>
            </p:cNvPr>
            <p:cNvSpPr/>
            <p:nvPr/>
          </p:nvSpPr>
          <p:spPr>
            <a:xfrm>
              <a:off x="1992675" y="1155150"/>
              <a:ext cx="28550" cy="95825"/>
            </a:xfrm>
            <a:custGeom>
              <a:avLst/>
              <a:gdLst/>
              <a:ahLst/>
              <a:cxnLst/>
              <a:rect l="l" t="t" r="r" b="b"/>
              <a:pathLst>
                <a:path w="1142" h="3833" extrusionOk="0">
                  <a:moveTo>
                    <a:pt x="1020" y="1"/>
                  </a:moveTo>
                  <a:cubicBezTo>
                    <a:pt x="970" y="1"/>
                    <a:pt x="924" y="35"/>
                    <a:pt x="913" y="86"/>
                  </a:cubicBezTo>
                  <a:lnTo>
                    <a:pt x="15" y="3696"/>
                  </a:lnTo>
                  <a:cubicBezTo>
                    <a:pt x="1" y="3755"/>
                    <a:pt x="37" y="3814"/>
                    <a:pt x="96" y="3829"/>
                  </a:cubicBezTo>
                  <a:cubicBezTo>
                    <a:pt x="105" y="3831"/>
                    <a:pt x="113" y="3832"/>
                    <a:pt x="123" y="3832"/>
                  </a:cubicBezTo>
                  <a:cubicBezTo>
                    <a:pt x="173" y="3832"/>
                    <a:pt x="217" y="3799"/>
                    <a:pt x="229" y="3749"/>
                  </a:cubicBezTo>
                  <a:lnTo>
                    <a:pt x="1127" y="139"/>
                  </a:lnTo>
                  <a:cubicBezTo>
                    <a:pt x="1141" y="79"/>
                    <a:pt x="1106" y="18"/>
                    <a:pt x="1046" y="4"/>
                  </a:cubicBezTo>
                  <a:cubicBezTo>
                    <a:pt x="1037" y="2"/>
                    <a:pt x="1028" y="1"/>
                    <a:pt x="1020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881;p37">
              <a:extLst>
                <a:ext uri="{FF2B5EF4-FFF2-40B4-BE49-F238E27FC236}">
                  <a16:creationId xmlns:a16="http://schemas.microsoft.com/office/drawing/2014/main" id="{55BA4BE0-FBED-4C5E-BC5D-74E27738C942}"/>
                </a:ext>
              </a:extLst>
            </p:cNvPr>
            <p:cNvSpPr/>
            <p:nvPr/>
          </p:nvSpPr>
          <p:spPr>
            <a:xfrm>
              <a:off x="2104300" y="1155175"/>
              <a:ext cx="28500" cy="95800"/>
            </a:xfrm>
            <a:custGeom>
              <a:avLst/>
              <a:gdLst/>
              <a:ahLst/>
              <a:cxnLst/>
              <a:rect l="l" t="t" r="r" b="b"/>
              <a:pathLst>
                <a:path w="1140" h="3832" extrusionOk="0">
                  <a:moveTo>
                    <a:pt x="121" y="1"/>
                  </a:moveTo>
                  <a:cubicBezTo>
                    <a:pt x="112" y="1"/>
                    <a:pt x="103" y="2"/>
                    <a:pt x="94" y="4"/>
                  </a:cubicBezTo>
                  <a:cubicBezTo>
                    <a:pt x="35" y="19"/>
                    <a:pt x="0" y="79"/>
                    <a:pt x="15" y="138"/>
                  </a:cubicBezTo>
                  <a:lnTo>
                    <a:pt x="911" y="3748"/>
                  </a:lnTo>
                  <a:cubicBezTo>
                    <a:pt x="923" y="3798"/>
                    <a:pt x="968" y="3831"/>
                    <a:pt x="1019" y="3831"/>
                  </a:cubicBezTo>
                  <a:cubicBezTo>
                    <a:pt x="1027" y="3831"/>
                    <a:pt x="1036" y="3830"/>
                    <a:pt x="1045" y="3828"/>
                  </a:cubicBezTo>
                  <a:cubicBezTo>
                    <a:pt x="1103" y="3813"/>
                    <a:pt x="1139" y="3754"/>
                    <a:pt x="1125" y="3695"/>
                  </a:cubicBezTo>
                  <a:lnTo>
                    <a:pt x="228" y="85"/>
                  </a:lnTo>
                  <a:cubicBezTo>
                    <a:pt x="216" y="35"/>
                    <a:pt x="171" y="1"/>
                    <a:pt x="12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882;p37">
              <a:extLst>
                <a:ext uri="{FF2B5EF4-FFF2-40B4-BE49-F238E27FC236}">
                  <a16:creationId xmlns:a16="http://schemas.microsoft.com/office/drawing/2014/main" id="{45122DB4-E4BE-4D44-9CAA-A3A8C22A1DCE}"/>
                </a:ext>
              </a:extLst>
            </p:cNvPr>
            <p:cNvSpPr/>
            <p:nvPr/>
          </p:nvSpPr>
          <p:spPr>
            <a:xfrm>
              <a:off x="1979775" y="1124075"/>
              <a:ext cx="127650" cy="70150"/>
            </a:xfrm>
            <a:custGeom>
              <a:avLst/>
              <a:gdLst/>
              <a:ahLst/>
              <a:cxnLst/>
              <a:rect l="l" t="t" r="r" b="b"/>
              <a:pathLst>
                <a:path w="5106" h="2806" extrusionOk="0">
                  <a:moveTo>
                    <a:pt x="2426" y="0"/>
                  </a:moveTo>
                  <a:cubicBezTo>
                    <a:pt x="2219" y="0"/>
                    <a:pt x="2012" y="46"/>
                    <a:pt x="1854" y="137"/>
                  </a:cubicBezTo>
                  <a:lnTo>
                    <a:pt x="317" y="1025"/>
                  </a:lnTo>
                  <a:cubicBezTo>
                    <a:pt x="2" y="1207"/>
                    <a:pt x="0" y="1503"/>
                    <a:pt x="317" y="1685"/>
                  </a:cubicBezTo>
                  <a:lnTo>
                    <a:pt x="1535" y="2390"/>
                  </a:lnTo>
                  <a:cubicBezTo>
                    <a:pt x="1535" y="2390"/>
                    <a:pt x="2261" y="2806"/>
                    <a:pt x="2853" y="2806"/>
                  </a:cubicBezTo>
                  <a:cubicBezTo>
                    <a:pt x="2936" y="2806"/>
                    <a:pt x="3016" y="2798"/>
                    <a:pt x="3091" y="2779"/>
                  </a:cubicBezTo>
                  <a:cubicBezTo>
                    <a:pt x="3704" y="2630"/>
                    <a:pt x="5106" y="1354"/>
                    <a:pt x="5106" y="1354"/>
                  </a:cubicBezTo>
                  <a:lnTo>
                    <a:pt x="2996" y="137"/>
                  </a:lnTo>
                  <a:cubicBezTo>
                    <a:pt x="2839" y="46"/>
                    <a:pt x="2632" y="0"/>
                    <a:pt x="24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883;p37">
              <a:extLst>
                <a:ext uri="{FF2B5EF4-FFF2-40B4-BE49-F238E27FC236}">
                  <a16:creationId xmlns:a16="http://schemas.microsoft.com/office/drawing/2014/main" id="{E92A6F56-16E1-4917-B9F7-7F8FF8C21D39}"/>
                </a:ext>
              </a:extLst>
            </p:cNvPr>
            <p:cNvSpPr/>
            <p:nvPr/>
          </p:nvSpPr>
          <p:spPr>
            <a:xfrm>
              <a:off x="2033300" y="971625"/>
              <a:ext cx="38500" cy="29475"/>
            </a:xfrm>
            <a:custGeom>
              <a:avLst/>
              <a:gdLst/>
              <a:ahLst/>
              <a:cxnLst/>
              <a:rect l="l" t="t" r="r" b="b"/>
              <a:pathLst>
                <a:path w="1540" h="1179" extrusionOk="0">
                  <a:moveTo>
                    <a:pt x="1540" y="240"/>
                  </a:moveTo>
                  <a:lnTo>
                    <a:pt x="1540" y="240"/>
                  </a:lnTo>
                  <a:cubicBezTo>
                    <a:pt x="1540" y="240"/>
                    <a:pt x="1540" y="240"/>
                    <a:pt x="1540" y="240"/>
                  </a:cubicBezTo>
                  <a:cubicBezTo>
                    <a:pt x="1540" y="240"/>
                    <a:pt x="1540" y="240"/>
                    <a:pt x="1540" y="240"/>
                  </a:cubicBezTo>
                  <a:close/>
                  <a:moveTo>
                    <a:pt x="806" y="1"/>
                  </a:moveTo>
                  <a:cubicBezTo>
                    <a:pt x="745" y="1"/>
                    <a:pt x="685" y="6"/>
                    <a:pt x="626" y="18"/>
                  </a:cubicBezTo>
                  <a:cubicBezTo>
                    <a:pt x="433" y="58"/>
                    <a:pt x="274" y="175"/>
                    <a:pt x="150" y="325"/>
                  </a:cubicBezTo>
                  <a:cubicBezTo>
                    <a:pt x="90" y="395"/>
                    <a:pt x="0" y="613"/>
                    <a:pt x="46" y="887"/>
                  </a:cubicBezTo>
                  <a:cubicBezTo>
                    <a:pt x="70" y="1023"/>
                    <a:pt x="168" y="1154"/>
                    <a:pt x="303" y="1175"/>
                  </a:cubicBezTo>
                  <a:cubicBezTo>
                    <a:pt x="317" y="1178"/>
                    <a:pt x="331" y="1179"/>
                    <a:pt x="345" y="1179"/>
                  </a:cubicBezTo>
                  <a:cubicBezTo>
                    <a:pt x="414" y="1179"/>
                    <a:pt x="485" y="1154"/>
                    <a:pt x="545" y="1124"/>
                  </a:cubicBezTo>
                  <a:cubicBezTo>
                    <a:pt x="605" y="1093"/>
                    <a:pt x="649" y="1035"/>
                    <a:pt x="701" y="993"/>
                  </a:cubicBezTo>
                  <a:cubicBezTo>
                    <a:pt x="804" y="911"/>
                    <a:pt x="903" y="825"/>
                    <a:pt x="1001" y="739"/>
                  </a:cubicBezTo>
                  <a:cubicBezTo>
                    <a:pt x="1163" y="595"/>
                    <a:pt x="1322" y="449"/>
                    <a:pt x="1478" y="298"/>
                  </a:cubicBezTo>
                  <a:cubicBezTo>
                    <a:pt x="1482" y="296"/>
                    <a:pt x="1535" y="240"/>
                    <a:pt x="1539" y="240"/>
                  </a:cubicBezTo>
                  <a:cubicBezTo>
                    <a:pt x="1539" y="240"/>
                    <a:pt x="1540" y="240"/>
                    <a:pt x="1540" y="240"/>
                  </a:cubicBezTo>
                  <a:lnTo>
                    <a:pt x="1540" y="240"/>
                  </a:lnTo>
                  <a:cubicBezTo>
                    <a:pt x="1333" y="101"/>
                    <a:pt x="1064" y="1"/>
                    <a:pt x="806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884;p37">
              <a:extLst>
                <a:ext uri="{FF2B5EF4-FFF2-40B4-BE49-F238E27FC236}">
                  <a16:creationId xmlns:a16="http://schemas.microsoft.com/office/drawing/2014/main" id="{6154DEC7-CB7F-4F18-B145-06B4AA04074A}"/>
                </a:ext>
              </a:extLst>
            </p:cNvPr>
            <p:cNvSpPr/>
            <p:nvPr/>
          </p:nvSpPr>
          <p:spPr>
            <a:xfrm>
              <a:off x="1960450" y="1224125"/>
              <a:ext cx="17625" cy="19425"/>
            </a:xfrm>
            <a:custGeom>
              <a:avLst/>
              <a:gdLst/>
              <a:ahLst/>
              <a:cxnLst/>
              <a:rect l="l" t="t" r="r" b="b"/>
              <a:pathLst>
                <a:path w="705" h="777" extrusionOk="0">
                  <a:moveTo>
                    <a:pt x="509" y="1"/>
                  </a:moveTo>
                  <a:cubicBezTo>
                    <a:pt x="492" y="1"/>
                    <a:pt x="473" y="8"/>
                    <a:pt x="454" y="24"/>
                  </a:cubicBezTo>
                  <a:cubicBezTo>
                    <a:pt x="276" y="167"/>
                    <a:pt x="0" y="743"/>
                    <a:pt x="0" y="743"/>
                  </a:cubicBezTo>
                  <a:cubicBezTo>
                    <a:pt x="0" y="743"/>
                    <a:pt x="20" y="777"/>
                    <a:pt x="98" y="777"/>
                  </a:cubicBezTo>
                  <a:cubicBezTo>
                    <a:pt x="150" y="777"/>
                    <a:pt x="226" y="763"/>
                    <a:pt x="338" y="715"/>
                  </a:cubicBezTo>
                  <a:cubicBezTo>
                    <a:pt x="624" y="596"/>
                    <a:pt x="705" y="453"/>
                    <a:pt x="705" y="453"/>
                  </a:cubicBezTo>
                  <a:cubicBezTo>
                    <a:pt x="705" y="453"/>
                    <a:pt x="646" y="1"/>
                    <a:pt x="50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885;p37">
              <a:extLst>
                <a:ext uri="{FF2B5EF4-FFF2-40B4-BE49-F238E27FC236}">
                  <a16:creationId xmlns:a16="http://schemas.microsoft.com/office/drawing/2014/main" id="{5F0537E3-84DA-4DDE-B3A8-B4424D8C302C}"/>
                </a:ext>
              </a:extLst>
            </p:cNvPr>
            <p:cNvSpPr/>
            <p:nvPr/>
          </p:nvSpPr>
          <p:spPr>
            <a:xfrm>
              <a:off x="1952450" y="1192525"/>
              <a:ext cx="31600" cy="43950"/>
            </a:xfrm>
            <a:custGeom>
              <a:avLst/>
              <a:gdLst/>
              <a:ahLst/>
              <a:cxnLst/>
              <a:rect l="l" t="t" r="r" b="b"/>
              <a:pathLst>
                <a:path w="1264" h="1758" extrusionOk="0">
                  <a:moveTo>
                    <a:pt x="1038" y="0"/>
                  </a:moveTo>
                  <a:lnTo>
                    <a:pt x="478" y="21"/>
                  </a:lnTo>
                  <a:cubicBezTo>
                    <a:pt x="478" y="21"/>
                    <a:pt x="484" y="482"/>
                    <a:pt x="478" y="601"/>
                  </a:cubicBezTo>
                  <a:cubicBezTo>
                    <a:pt x="472" y="721"/>
                    <a:pt x="302" y="1174"/>
                    <a:pt x="236" y="1387"/>
                  </a:cubicBezTo>
                  <a:cubicBezTo>
                    <a:pt x="169" y="1600"/>
                    <a:pt x="0" y="1606"/>
                    <a:pt x="0" y="1606"/>
                  </a:cubicBezTo>
                  <a:cubicBezTo>
                    <a:pt x="0" y="1606"/>
                    <a:pt x="219" y="1758"/>
                    <a:pt x="379" y="1758"/>
                  </a:cubicBezTo>
                  <a:cubicBezTo>
                    <a:pt x="396" y="1758"/>
                    <a:pt x="412" y="1756"/>
                    <a:pt x="427" y="1752"/>
                  </a:cubicBezTo>
                  <a:cubicBezTo>
                    <a:pt x="588" y="1714"/>
                    <a:pt x="577" y="1480"/>
                    <a:pt x="751" y="1245"/>
                  </a:cubicBezTo>
                  <a:cubicBezTo>
                    <a:pt x="923" y="1011"/>
                    <a:pt x="1264" y="964"/>
                    <a:pt x="1264" y="964"/>
                  </a:cubicBezTo>
                  <a:cubicBezTo>
                    <a:pt x="1264" y="964"/>
                    <a:pt x="1254" y="853"/>
                    <a:pt x="1139" y="693"/>
                  </a:cubicBezTo>
                  <a:cubicBezTo>
                    <a:pt x="1025" y="531"/>
                    <a:pt x="1033" y="301"/>
                    <a:pt x="1038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886;p37">
              <a:extLst>
                <a:ext uri="{FF2B5EF4-FFF2-40B4-BE49-F238E27FC236}">
                  <a16:creationId xmlns:a16="http://schemas.microsoft.com/office/drawing/2014/main" id="{1D63D774-E59F-4270-B686-2D76D3C2E631}"/>
                </a:ext>
              </a:extLst>
            </p:cNvPr>
            <p:cNvSpPr/>
            <p:nvPr/>
          </p:nvSpPr>
          <p:spPr>
            <a:xfrm>
              <a:off x="1943100" y="1211750"/>
              <a:ext cx="42925" cy="35450"/>
            </a:xfrm>
            <a:custGeom>
              <a:avLst/>
              <a:gdLst/>
              <a:ahLst/>
              <a:cxnLst/>
              <a:rect l="l" t="t" r="r" b="b"/>
              <a:pathLst>
                <a:path w="1717" h="1418" extrusionOk="0">
                  <a:moveTo>
                    <a:pt x="1431" y="1"/>
                  </a:moveTo>
                  <a:cubicBezTo>
                    <a:pt x="1426" y="1"/>
                    <a:pt x="1420" y="1"/>
                    <a:pt x="1414" y="1"/>
                  </a:cubicBezTo>
                  <a:cubicBezTo>
                    <a:pt x="1267" y="11"/>
                    <a:pt x="1040" y="176"/>
                    <a:pt x="964" y="347"/>
                  </a:cubicBezTo>
                  <a:cubicBezTo>
                    <a:pt x="889" y="519"/>
                    <a:pt x="764" y="759"/>
                    <a:pt x="669" y="813"/>
                  </a:cubicBezTo>
                  <a:cubicBezTo>
                    <a:pt x="644" y="827"/>
                    <a:pt x="615" y="832"/>
                    <a:pt x="583" y="832"/>
                  </a:cubicBezTo>
                  <a:cubicBezTo>
                    <a:pt x="488" y="832"/>
                    <a:pt x="365" y="787"/>
                    <a:pt x="257" y="787"/>
                  </a:cubicBezTo>
                  <a:cubicBezTo>
                    <a:pt x="111" y="787"/>
                    <a:pt x="9" y="854"/>
                    <a:pt x="0" y="959"/>
                  </a:cubicBezTo>
                  <a:lnTo>
                    <a:pt x="605" y="1246"/>
                  </a:lnTo>
                  <a:cubicBezTo>
                    <a:pt x="650" y="1268"/>
                    <a:pt x="693" y="1282"/>
                    <a:pt x="735" y="1282"/>
                  </a:cubicBezTo>
                  <a:cubicBezTo>
                    <a:pt x="820" y="1282"/>
                    <a:pt x="897" y="1220"/>
                    <a:pt x="972" y="1024"/>
                  </a:cubicBezTo>
                  <a:cubicBezTo>
                    <a:pt x="1048" y="823"/>
                    <a:pt x="1091" y="682"/>
                    <a:pt x="1140" y="682"/>
                  </a:cubicBezTo>
                  <a:cubicBezTo>
                    <a:pt x="1161" y="682"/>
                    <a:pt x="1183" y="709"/>
                    <a:pt x="1209" y="768"/>
                  </a:cubicBezTo>
                  <a:cubicBezTo>
                    <a:pt x="1296" y="965"/>
                    <a:pt x="1332" y="1409"/>
                    <a:pt x="1332" y="1409"/>
                  </a:cubicBezTo>
                  <a:cubicBezTo>
                    <a:pt x="1332" y="1409"/>
                    <a:pt x="1354" y="1417"/>
                    <a:pt x="1383" y="1417"/>
                  </a:cubicBezTo>
                  <a:cubicBezTo>
                    <a:pt x="1423" y="1417"/>
                    <a:pt x="1476" y="1403"/>
                    <a:pt x="1508" y="1336"/>
                  </a:cubicBezTo>
                  <a:cubicBezTo>
                    <a:pt x="1506" y="1206"/>
                    <a:pt x="1513" y="1077"/>
                    <a:pt x="1529" y="948"/>
                  </a:cubicBezTo>
                  <a:cubicBezTo>
                    <a:pt x="1554" y="771"/>
                    <a:pt x="1716" y="546"/>
                    <a:pt x="1704" y="332"/>
                  </a:cubicBezTo>
                  <a:cubicBezTo>
                    <a:pt x="1692" y="126"/>
                    <a:pt x="1583" y="1"/>
                    <a:pt x="14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887;p37">
              <a:extLst>
                <a:ext uri="{FF2B5EF4-FFF2-40B4-BE49-F238E27FC236}">
                  <a16:creationId xmlns:a16="http://schemas.microsoft.com/office/drawing/2014/main" id="{8E31A53B-723D-4A83-94E3-CA2F1F207EC0}"/>
                </a:ext>
              </a:extLst>
            </p:cNvPr>
            <p:cNvSpPr/>
            <p:nvPr/>
          </p:nvSpPr>
          <p:spPr>
            <a:xfrm>
              <a:off x="1955300" y="1112650"/>
              <a:ext cx="153375" cy="97250"/>
            </a:xfrm>
            <a:custGeom>
              <a:avLst/>
              <a:gdLst/>
              <a:ahLst/>
              <a:cxnLst/>
              <a:rect l="l" t="t" r="r" b="b"/>
              <a:pathLst>
                <a:path w="6135" h="3890" extrusionOk="0">
                  <a:moveTo>
                    <a:pt x="757" y="0"/>
                  </a:moveTo>
                  <a:cubicBezTo>
                    <a:pt x="402" y="0"/>
                    <a:pt x="1" y="261"/>
                    <a:pt x="44" y="707"/>
                  </a:cubicBezTo>
                  <a:cubicBezTo>
                    <a:pt x="93" y="1189"/>
                    <a:pt x="365" y="3828"/>
                    <a:pt x="365" y="3828"/>
                  </a:cubicBezTo>
                  <a:cubicBezTo>
                    <a:pt x="454" y="3873"/>
                    <a:pt x="540" y="3890"/>
                    <a:pt x="618" y="3890"/>
                  </a:cubicBezTo>
                  <a:cubicBezTo>
                    <a:pt x="822" y="3890"/>
                    <a:pt x="969" y="3777"/>
                    <a:pt x="969" y="3777"/>
                  </a:cubicBezTo>
                  <a:cubicBezTo>
                    <a:pt x="1063" y="2512"/>
                    <a:pt x="1300" y="1635"/>
                    <a:pt x="1104" y="1314"/>
                  </a:cubicBezTo>
                  <a:cubicBezTo>
                    <a:pt x="1104" y="1309"/>
                    <a:pt x="1104" y="1304"/>
                    <a:pt x="1104" y="1299"/>
                  </a:cubicBezTo>
                  <a:lnTo>
                    <a:pt x="1104" y="1299"/>
                  </a:lnTo>
                  <a:lnTo>
                    <a:pt x="2851" y="2300"/>
                  </a:lnTo>
                  <a:cubicBezTo>
                    <a:pt x="3137" y="2454"/>
                    <a:pt x="3492" y="2549"/>
                    <a:pt x="3866" y="2549"/>
                  </a:cubicBezTo>
                  <a:cubicBezTo>
                    <a:pt x="4145" y="2549"/>
                    <a:pt x="4435" y="2496"/>
                    <a:pt x="4713" y="2374"/>
                  </a:cubicBezTo>
                  <a:cubicBezTo>
                    <a:pt x="5362" y="2089"/>
                    <a:pt x="6134" y="1438"/>
                    <a:pt x="5808" y="511"/>
                  </a:cubicBezTo>
                  <a:lnTo>
                    <a:pt x="5808" y="511"/>
                  </a:lnTo>
                  <a:lnTo>
                    <a:pt x="3544" y="1041"/>
                  </a:lnTo>
                  <a:cubicBezTo>
                    <a:pt x="3544" y="1041"/>
                    <a:pt x="1321" y="163"/>
                    <a:pt x="973" y="36"/>
                  </a:cubicBezTo>
                  <a:cubicBezTo>
                    <a:pt x="907" y="12"/>
                    <a:pt x="833" y="0"/>
                    <a:pt x="75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888;p37">
              <a:extLst>
                <a:ext uri="{FF2B5EF4-FFF2-40B4-BE49-F238E27FC236}">
                  <a16:creationId xmlns:a16="http://schemas.microsoft.com/office/drawing/2014/main" id="{67EA7F57-8B12-4C73-A632-E04683DAA2B0}"/>
                </a:ext>
              </a:extLst>
            </p:cNvPr>
            <p:cNvSpPr/>
            <p:nvPr/>
          </p:nvSpPr>
          <p:spPr>
            <a:xfrm>
              <a:off x="1955750" y="1090450"/>
              <a:ext cx="147300" cy="93350"/>
            </a:xfrm>
            <a:custGeom>
              <a:avLst/>
              <a:gdLst/>
              <a:ahLst/>
              <a:cxnLst/>
              <a:rect l="l" t="t" r="r" b="b"/>
              <a:pathLst>
                <a:path w="4610" h="2823" extrusionOk="0">
                  <a:moveTo>
                    <a:pt x="1963" y="1"/>
                  </a:moveTo>
                  <a:cubicBezTo>
                    <a:pt x="1963" y="1"/>
                    <a:pt x="761" y="488"/>
                    <a:pt x="381" y="826"/>
                  </a:cubicBezTo>
                  <a:cubicBezTo>
                    <a:pt x="1" y="1163"/>
                    <a:pt x="156" y="1765"/>
                    <a:pt x="156" y="1765"/>
                  </a:cubicBezTo>
                  <a:cubicBezTo>
                    <a:pt x="156" y="1765"/>
                    <a:pt x="1309" y="2525"/>
                    <a:pt x="1832" y="2711"/>
                  </a:cubicBezTo>
                  <a:cubicBezTo>
                    <a:pt x="2028" y="2780"/>
                    <a:pt x="2261" y="2822"/>
                    <a:pt x="2513" y="2822"/>
                  </a:cubicBezTo>
                  <a:cubicBezTo>
                    <a:pt x="2935" y="2822"/>
                    <a:pt x="3408" y="2705"/>
                    <a:pt x="3835" y="2403"/>
                  </a:cubicBezTo>
                  <a:cubicBezTo>
                    <a:pt x="4518" y="1923"/>
                    <a:pt x="4593" y="1520"/>
                    <a:pt x="4601" y="1256"/>
                  </a:cubicBezTo>
                  <a:cubicBezTo>
                    <a:pt x="4610" y="943"/>
                    <a:pt x="4475" y="584"/>
                    <a:pt x="4475" y="584"/>
                  </a:cubicBezTo>
                  <a:lnTo>
                    <a:pt x="19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889;p37">
              <a:extLst>
                <a:ext uri="{FF2B5EF4-FFF2-40B4-BE49-F238E27FC236}">
                  <a16:creationId xmlns:a16="http://schemas.microsoft.com/office/drawing/2014/main" id="{17ED3C8C-9878-4AD1-BF6D-462B10FA7277}"/>
                </a:ext>
              </a:extLst>
            </p:cNvPr>
            <p:cNvSpPr/>
            <p:nvPr/>
          </p:nvSpPr>
          <p:spPr>
            <a:xfrm>
              <a:off x="2037400" y="975050"/>
              <a:ext cx="49575" cy="57025"/>
            </a:xfrm>
            <a:custGeom>
              <a:avLst/>
              <a:gdLst/>
              <a:ahLst/>
              <a:cxnLst/>
              <a:rect l="l" t="t" r="r" b="b"/>
              <a:pathLst>
                <a:path w="1983" h="2281" extrusionOk="0">
                  <a:moveTo>
                    <a:pt x="942" y="0"/>
                  </a:moveTo>
                  <a:cubicBezTo>
                    <a:pt x="472" y="0"/>
                    <a:pt x="146" y="358"/>
                    <a:pt x="72" y="825"/>
                  </a:cubicBezTo>
                  <a:cubicBezTo>
                    <a:pt x="31" y="1064"/>
                    <a:pt x="0" y="1550"/>
                    <a:pt x="165" y="1931"/>
                  </a:cubicBezTo>
                  <a:cubicBezTo>
                    <a:pt x="254" y="2134"/>
                    <a:pt x="335" y="2280"/>
                    <a:pt x="511" y="2280"/>
                  </a:cubicBezTo>
                  <a:cubicBezTo>
                    <a:pt x="521" y="2280"/>
                    <a:pt x="531" y="2280"/>
                    <a:pt x="542" y="2279"/>
                  </a:cubicBezTo>
                  <a:cubicBezTo>
                    <a:pt x="675" y="2268"/>
                    <a:pt x="1220" y="2105"/>
                    <a:pt x="1397" y="1899"/>
                  </a:cubicBezTo>
                  <a:cubicBezTo>
                    <a:pt x="1429" y="1861"/>
                    <a:pt x="1484" y="1756"/>
                    <a:pt x="1484" y="1756"/>
                  </a:cubicBezTo>
                  <a:cubicBezTo>
                    <a:pt x="1827" y="1525"/>
                    <a:pt x="1983" y="1101"/>
                    <a:pt x="1872" y="703"/>
                  </a:cubicBezTo>
                  <a:cubicBezTo>
                    <a:pt x="1762" y="306"/>
                    <a:pt x="1409" y="22"/>
                    <a:pt x="997" y="2"/>
                  </a:cubicBezTo>
                  <a:cubicBezTo>
                    <a:pt x="978" y="1"/>
                    <a:pt x="960" y="0"/>
                    <a:pt x="94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890;p37">
              <a:extLst>
                <a:ext uri="{FF2B5EF4-FFF2-40B4-BE49-F238E27FC236}">
                  <a16:creationId xmlns:a16="http://schemas.microsoft.com/office/drawing/2014/main" id="{3E9F0BEF-4E9C-4CE6-963B-F61059F22ED3}"/>
                </a:ext>
              </a:extLst>
            </p:cNvPr>
            <p:cNvSpPr/>
            <p:nvPr/>
          </p:nvSpPr>
          <p:spPr>
            <a:xfrm>
              <a:off x="2048100" y="1022475"/>
              <a:ext cx="40025" cy="29675"/>
            </a:xfrm>
            <a:custGeom>
              <a:avLst/>
              <a:gdLst/>
              <a:ahLst/>
              <a:cxnLst/>
              <a:rect l="l" t="t" r="r" b="b"/>
              <a:pathLst>
                <a:path w="1601" h="1187" extrusionOk="0">
                  <a:moveTo>
                    <a:pt x="969" y="1"/>
                  </a:moveTo>
                  <a:lnTo>
                    <a:pt x="294" y="256"/>
                  </a:lnTo>
                  <a:cubicBezTo>
                    <a:pt x="343" y="381"/>
                    <a:pt x="382" y="509"/>
                    <a:pt x="409" y="639"/>
                  </a:cubicBezTo>
                  <a:cubicBezTo>
                    <a:pt x="429" y="733"/>
                    <a:pt x="349" y="756"/>
                    <a:pt x="167" y="880"/>
                  </a:cubicBezTo>
                  <a:cubicBezTo>
                    <a:pt x="0" y="994"/>
                    <a:pt x="395" y="1186"/>
                    <a:pt x="698" y="1186"/>
                  </a:cubicBezTo>
                  <a:cubicBezTo>
                    <a:pt x="725" y="1186"/>
                    <a:pt x="751" y="1185"/>
                    <a:pt x="775" y="1182"/>
                  </a:cubicBezTo>
                  <a:cubicBezTo>
                    <a:pt x="1082" y="1143"/>
                    <a:pt x="1419" y="942"/>
                    <a:pt x="1505" y="738"/>
                  </a:cubicBezTo>
                  <a:cubicBezTo>
                    <a:pt x="1600" y="511"/>
                    <a:pt x="1479" y="496"/>
                    <a:pt x="1432" y="477"/>
                  </a:cubicBezTo>
                  <a:cubicBezTo>
                    <a:pt x="1408" y="477"/>
                    <a:pt x="1387" y="477"/>
                    <a:pt x="1367" y="477"/>
                  </a:cubicBezTo>
                  <a:cubicBezTo>
                    <a:pt x="1269" y="477"/>
                    <a:pt x="1205" y="480"/>
                    <a:pt x="1162" y="480"/>
                  </a:cubicBezTo>
                  <a:cubicBezTo>
                    <a:pt x="1069" y="480"/>
                    <a:pt x="1073" y="466"/>
                    <a:pt x="1050" y="383"/>
                  </a:cubicBezTo>
                  <a:cubicBezTo>
                    <a:pt x="1037" y="336"/>
                    <a:pt x="969" y="1"/>
                    <a:pt x="969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891;p37">
              <a:extLst>
                <a:ext uri="{FF2B5EF4-FFF2-40B4-BE49-F238E27FC236}">
                  <a16:creationId xmlns:a16="http://schemas.microsoft.com/office/drawing/2014/main" id="{E239C85A-10B9-4433-BE4A-2964AF495E79}"/>
                </a:ext>
              </a:extLst>
            </p:cNvPr>
            <p:cNvSpPr/>
            <p:nvPr/>
          </p:nvSpPr>
          <p:spPr>
            <a:xfrm>
              <a:off x="2026200" y="1034125"/>
              <a:ext cx="77825" cy="118775"/>
            </a:xfrm>
            <a:custGeom>
              <a:avLst/>
              <a:gdLst/>
              <a:ahLst/>
              <a:cxnLst/>
              <a:rect l="l" t="t" r="r" b="b"/>
              <a:pathLst>
                <a:path w="3113" h="4751" extrusionOk="0">
                  <a:moveTo>
                    <a:pt x="2267" y="1"/>
                  </a:moveTo>
                  <a:cubicBezTo>
                    <a:pt x="2179" y="1"/>
                    <a:pt x="2091" y="8"/>
                    <a:pt x="2042" y="11"/>
                  </a:cubicBezTo>
                  <a:cubicBezTo>
                    <a:pt x="2111" y="98"/>
                    <a:pt x="2130" y="152"/>
                    <a:pt x="1936" y="234"/>
                  </a:cubicBezTo>
                  <a:cubicBezTo>
                    <a:pt x="1831" y="279"/>
                    <a:pt x="1727" y="294"/>
                    <a:pt x="1635" y="294"/>
                  </a:cubicBezTo>
                  <a:cubicBezTo>
                    <a:pt x="1435" y="294"/>
                    <a:pt x="1288" y="224"/>
                    <a:pt x="1288" y="224"/>
                  </a:cubicBezTo>
                  <a:cubicBezTo>
                    <a:pt x="1100" y="324"/>
                    <a:pt x="919" y="432"/>
                    <a:pt x="743" y="552"/>
                  </a:cubicBezTo>
                  <a:cubicBezTo>
                    <a:pt x="144" y="967"/>
                    <a:pt x="0" y="1647"/>
                    <a:pt x="605" y="1897"/>
                  </a:cubicBezTo>
                  <a:cubicBezTo>
                    <a:pt x="641" y="2169"/>
                    <a:pt x="816" y="2528"/>
                    <a:pt x="828" y="2687"/>
                  </a:cubicBezTo>
                  <a:cubicBezTo>
                    <a:pt x="794" y="3170"/>
                    <a:pt x="657" y="3311"/>
                    <a:pt x="547" y="4409"/>
                  </a:cubicBezTo>
                  <a:cubicBezTo>
                    <a:pt x="723" y="4614"/>
                    <a:pt x="1075" y="4750"/>
                    <a:pt x="1456" y="4750"/>
                  </a:cubicBezTo>
                  <a:cubicBezTo>
                    <a:pt x="1598" y="4750"/>
                    <a:pt x="1745" y="4731"/>
                    <a:pt x="1888" y="4689"/>
                  </a:cubicBezTo>
                  <a:cubicBezTo>
                    <a:pt x="2555" y="4494"/>
                    <a:pt x="2936" y="4005"/>
                    <a:pt x="3112" y="3788"/>
                  </a:cubicBezTo>
                  <a:cubicBezTo>
                    <a:pt x="2970" y="3111"/>
                    <a:pt x="2596" y="2675"/>
                    <a:pt x="2601" y="2481"/>
                  </a:cubicBezTo>
                  <a:cubicBezTo>
                    <a:pt x="2618" y="1745"/>
                    <a:pt x="2872" y="1288"/>
                    <a:pt x="2805" y="606"/>
                  </a:cubicBezTo>
                  <a:cubicBezTo>
                    <a:pt x="2765" y="216"/>
                    <a:pt x="2607" y="114"/>
                    <a:pt x="2399" y="9"/>
                  </a:cubicBezTo>
                  <a:cubicBezTo>
                    <a:pt x="2360" y="3"/>
                    <a:pt x="2313" y="1"/>
                    <a:pt x="2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892;p37">
              <a:extLst>
                <a:ext uri="{FF2B5EF4-FFF2-40B4-BE49-F238E27FC236}">
                  <a16:creationId xmlns:a16="http://schemas.microsoft.com/office/drawing/2014/main" id="{52E46081-0987-44FF-94C4-AB8F2C6AC765}"/>
                </a:ext>
              </a:extLst>
            </p:cNvPr>
            <p:cNvSpPr/>
            <p:nvPr/>
          </p:nvSpPr>
          <p:spPr>
            <a:xfrm>
              <a:off x="2042875" y="975050"/>
              <a:ext cx="42925" cy="49600"/>
            </a:xfrm>
            <a:custGeom>
              <a:avLst/>
              <a:gdLst/>
              <a:ahLst/>
              <a:cxnLst/>
              <a:rect l="l" t="t" r="r" b="b"/>
              <a:pathLst>
                <a:path w="1717" h="1984" extrusionOk="0">
                  <a:moveTo>
                    <a:pt x="725" y="0"/>
                  </a:moveTo>
                  <a:cubicBezTo>
                    <a:pt x="406" y="0"/>
                    <a:pt x="153" y="164"/>
                    <a:pt x="1" y="415"/>
                  </a:cubicBezTo>
                  <a:cubicBezTo>
                    <a:pt x="26" y="459"/>
                    <a:pt x="59" y="500"/>
                    <a:pt x="96" y="535"/>
                  </a:cubicBezTo>
                  <a:cubicBezTo>
                    <a:pt x="96" y="535"/>
                    <a:pt x="59" y="661"/>
                    <a:pt x="141" y="744"/>
                  </a:cubicBezTo>
                  <a:cubicBezTo>
                    <a:pt x="200" y="804"/>
                    <a:pt x="220" y="891"/>
                    <a:pt x="212" y="976"/>
                  </a:cubicBezTo>
                  <a:cubicBezTo>
                    <a:pt x="200" y="1076"/>
                    <a:pt x="200" y="1176"/>
                    <a:pt x="212" y="1277"/>
                  </a:cubicBezTo>
                  <a:cubicBezTo>
                    <a:pt x="231" y="1415"/>
                    <a:pt x="365" y="1473"/>
                    <a:pt x="365" y="1473"/>
                  </a:cubicBezTo>
                  <a:cubicBezTo>
                    <a:pt x="365" y="1473"/>
                    <a:pt x="374" y="1231"/>
                    <a:pt x="447" y="1128"/>
                  </a:cubicBezTo>
                  <a:cubicBezTo>
                    <a:pt x="490" y="1069"/>
                    <a:pt x="541" y="1038"/>
                    <a:pt x="595" y="1038"/>
                  </a:cubicBezTo>
                  <a:cubicBezTo>
                    <a:pt x="652" y="1038"/>
                    <a:pt x="712" y="1072"/>
                    <a:pt x="771" y="1141"/>
                  </a:cubicBezTo>
                  <a:cubicBezTo>
                    <a:pt x="844" y="1227"/>
                    <a:pt x="838" y="1449"/>
                    <a:pt x="755" y="1563"/>
                  </a:cubicBezTo>
                  <a:cubicBezTo>
                    <a:pt x="696" y="1644"/>
                    <a:pt x="639" y="1665"/>
                    <a:pt x="595" y="1665"/>
                  </a:cubicBezTo>
                  <a:cubicBezTo>
                    <a:pt x="541" y="1665"/>
                    <a:pt x="505" y="1633"/>
                    <a:pt x="505" y="1633"/>
                  </a:cubicBezTo>
                  <a:lnTo>
                    <a:pt x="505" y="1633"/>
                  </a:lnTo>
                  <a:cubicBezTo>
                    <a:pt x="492" y="1689"/>
                    <a:pt x="512" y="1918"/>
                    <a:pt x="723" y="1966"/>
                  </a:cubicBezTo>
                  <a:cubicBezTo>
                    <a:pt x="775" y="1978"/>
                    <a:pt x="827" y="1983"/>
                    <a:pt x="878" y="1983"/>
                  </a:cubicBezTo>
                  <a:cubicBezTo>
                    <a:pt x="1001" y="1983"/>
                    <a:pt x="1123" y="1952"/>
                    <a:pt x="1233" y="1891"/>
                  </a:cubicBezTo>
                  <a:cubicBezTo>
                    <a:pt x="1282" y="1859"/>
                    <a:pt x="1329" y="1824"/>
                    <a:pt x="1373" y="1783"/>
                  </a:cubicBezTo>
                  <a:cubicBezTo>
                    <a:pt x="1603" y="1551"/>
                    <a:pt x="1668" y="1329"/>
                    <a:pt x="1686" y="1018"/>
                  </a:cubicBezTo>
                  <a:cubicBezTo>
                    <a:pt x="1717" y="487"/>
                    <a:pt x="1310" y="32"/>
                    <a:pt x="779" y="2"/>
                  </a:cubicBezTo>
                  <a:cubicBezTo>
                    <a:pt x="761" y="1"/>
                    <a:pt x="743" y="0"/>
                    <a:pt x="725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893;p37">
              <a:extLst>
                <a:ext uri="{FF2B5EF4-FFF2-40B4-BE49-F238E27FC236}">
                  <a16:creationId xmlns:a16="http://schemas.microsoft.com/office/drawing/2014/main" id="{405D3CA0-A951-4F42-902D-FABA90A680FB}"/>
                </a:ext>
              </a:extLst>
            </p:cNvPr>
            <p:cNvSpPr/>
            <p:nvPr/>
          </p:nvSpPr>
          <p:spPr>
            <a:xfrm>
              <a:off x="2040750" y="1079950"/>
              <a:ext cx="51600" cy="14675"/>
            </a:xfrm>
            <a:custGeom>
              <a:avLst/>
              <a:gdLst/>
              <a:ahLst/>
              <a:cxnLst/>
              <a:rect l="l" t="t" r="r" b="b"/>
              <a:pathLst>
                <a:path w="2064" h="587" extrusionOk="0">
                  <a:moveTo>
                    <a:pt x="2046" y="0"/>
                  </a:moveTo>
                  <a:cubicBezTo>
                    <a:pt x="1491" y="279"/>
                    <a:pt x="1027" y="357"/>
                    <a:pt x="682" y="357"/>
                  </a:cubicBezTo>
                  <a:cubicBezTo>
                    <a:pt x="246" y="357"/>
                    <a:pt x="0" y="233"/>
                    <a:pt x="0" y="233"/>
                  </a:cubicBezTo>
                  <a:lnTo>
                    <a:pt x="0" y="233"/>
                  </a:lnTo>
                  <a:lnTo>
                    <a:pt x="48" y="451"/>
                  </a:lnTo>
                  <a:cubicBezTo>
                    <a:pt x="313" y="550"/>
                    <a:pt x="564" y="587"/>
                    <a:pt x="793" y="587"/>
                  </a:cubicBezTo>
                  <a:cubicBezTo>
                    <a:pt x="1492" y="587"/>
                    <a:pt x="1981" y="241"/>
                    <a:pt x="1981" y="241"/>
                  </a:cubicBezTo>
                  <a:cubicBezTo>
                    <a:pt x="2063" y="93"/>
                    <a:pt x="2046" y="0"/>
                    <a:pt x="2046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894;p37">
              <a:extLst>
                <a:ext uri="{FF2B5EF4-FFF2-40B4-BE49-F238E27FC236}">
                  <a16:creationId xmlns:a16="http://schemas.microsoft.com/office/drawing/2014/main" id="{C8C6689D-2251-4038-B687-33AD81CD7986}"/>
                </a:ext>
              </a:extLst>
            </p:cNvPr>
            <p:cNvSpPr/>
            <p:nvPr/>
          </p:nvSpPr>
          <p:spPr>
            <a:xfrm>
              <a:off x="1937450" y="1045825"/>
              <a:ext cx="123825" cy="59900"/>
            </a:xfrm>
            <a:custGeom>
              <a:avLst/>
              <a:gdLst/>
              <a:ahLst/>
              <a:cxnLst/>
              <a:rect l="l" t="t" r="r" b="b"/>
              <a:pathLst>
                <a:path w="4953" h="2396" extrusionOk="0">
                  <a:moveTo>
                    <a:pt x="4664" y="0"/>
                  </a:moveTo>
                  <a:cubicBezTo>
                    <a:pt x="4556" y="0"/>
                    <a:pt x="4431" y="63"/>
                    <a:pt x="4331" y="209"/>
                  </a:cubicBezTo>
                  <a:cubicBezTo>
                    <a:pt x="4067" y="595"/>
                    <a:pt x="3914" y="1167"/>
                    <a:pt x="3432" y="1540"/>
                  </a:cubicBezTo>
                  <a:cubicBezTo>
                    <a:pt x="3263" y="1670"/>
                    <a:pt x="3028" y="1766"/>
                    <a:pt x="2707" y="1766"/>
                  </a:cubicBezTo>
                  <a:cubicBezTo>
                    <a:pt x="2608" y="1766"/>
                    <a:pt x="2501" y="1757"/>
                    <a:pt x="2386" y="1737"/>
                  </a:cubicBezTo>
                  <a:cubicBezTo>
                    <a:pt x="1894" y="1651"/>
                    <a:pt x="1547" y="1571"/>
                    <a:pt x="1414" y="1494"/>
                  </a:cubicBezTo>
                  <a:cubicBezTo>
                    <a:pt x="1289" y="1422"/>
                    <a:pt x="1248" y="1374"/>
                    <a:pt x="1155" y="1251"/>
                  </a:cubicBezTo>
                  <a:cubicBezTo>
                    <a:pt x="1049" y="1112"/>
                    <a:pt x="947" y="1056"/>
                    <a:pt x="865" y="965"/>
                  </a:cubicBezTo>
                  <a:cubicBezTo>
                    <a:pt x="810" y="903"/>
                    <a:pt x="796" y="879"/>
                    <a:pt x="776" y="879"/>
                  </a:cubicBezTo>
                  <a:cubicBezTo>
                    <a:pt x="766" y="879"/>
                    <a:pt x="754" y="886"/>
                    <a:pt x="734" y="897"/>
                  </a:cubicBezTo>
                  <a:cubicBezTo>
                    <a:pt x="675" y="928"/>
                    <a:pt x="679" y="1065"/>
                    <a:pt x="744" y="1165"/>
                  </a:cubicBezTo>
                  <a:cubicBezTo>
                    <a:pt x="813" y="1269"/>
                    <a:pt x="887" y="1306"/>
                    <a:pt x="893" y="1334"/>
                  </a:cubicBezTo>
                  <a:cubicBezTo>
                    <a:pt x="895" y="1340"/>
                    <a:pt x="890" y="1344"/>
                    <a:pt x="881" y="1344"/>
                  </a:cubicBezTo>
                  <a:cubicBezTo>
                    <a:pt x="851" y="1344"/>
                    <a:pt x="772" y="1312"/>
                    <a:pt x="677" y="1258"/>
                  </a:cubicBezTo>
                  <a:cubicBezTo>
                    <a:pt x="507" y="1161"/>
                    <a:pt x="433" y="1047"/>
                    <a:pt x="353" y="984"/>
                  </a:cubicBezTo>
                  <a:cubicBezTo>
                    <a:pt x="327" y="963"/>
                    <a:pt x="305" y="955"/>
                    <a:pt x="286" y="955"/>
                  </a:cubicBezTo>
                  <a:cubicBezTo>
                    <a:pt x="241" y="955"/>
                    <a:pt x="219" y="1003"/>
                    <a:pt x="226" y="1037"/>
                  </a:cubicBezTo>
                  <a:cubicBezTo>
                    <a:pt x="237" y="1084"/>
                    <a:pt x="258" y="1156"/>
                    <a:pt x="367" y="1276"/>
                  </a:cubicBezTo>
                  <a:cubicBezTo>
                    <a:pt x="448" y="1360"/>
                    <a:pt x="536" y="1438"/>
                    <a:pt x="629" y="1508"/>
                  </a:cubicBezTo>
                  <a:cubicBezTo>
                    <a:pt x="542" y="1476"/>
                    <a:pt x="459" y="1434"/>
                    <a:pt x="382" y="1382"/>
                  </a:cubicBezTo>
                  <a:cubicBezTo>
                    <a:pt x="236" y="1284"/>
                    <a:pt x="189" y="1228"/>
                    <a:pt x="110" y="1181"/>
                  </a:cubicBezTo>
                  <a:cubicBezTo>
                    <a:pt x="100" y="1174"/>
                    <a:pt x="91" y="1172"/>
                    <a:pt x="82" y="1172"/>
                  </a:cubicBezTo>
                  <a:cubicBezTo>
                    <a:pt x="24" y="1172"/>
                    <a:pt x="1" y="1290"/>
                    <a:pt x="56" y="1358"/>
                  </a:cubicBezTo>
                  <a:cubicBezTo>
                    <a:pt x="124" y="1439"/>
                    <a:pt x="202" y="1509"/>
                    <a:pt x="290" y="1569"/>
                  </a:cubicBezTo>
                  <a:cubicBezTo>
                    <a:pt x="387" y="1635"/>
                    <a:pt x="558" y="1732"/>
                    <a:pt x="558" y="1732"/>
                  </a:cubicBezTo>
                  <a:cubicBezTo>
                    <a:pt x="371" y="1685"/>
                    <a:pt x="253" y="1592"/>
                    <a:pt x="177" y="1545"/>
                  </a:cubicBezTo>
                  <a:cubicBezTo>
                    <a:pt x="141" y="1522"/>
                    <a:pt x="111" y="1511"/>
                    <a:pt x="87" y="1511"/>
                  </a:cubicBezTo>
                  <a:cubicBezTo>
                    <a:pt x="61" y="1511"/>
                    <a:pt x="43" y="1525"/>
                    <a:pt x="36" y="1553"/>
                  </a:cubicBezTo>
                  <a:cubicBezTo>
                    <a:pt x="25" y="1594"/>
                    <a:pt x="60" y="1663"/>
                    <a:pt x="213" y="1785"/>
                  </a:cubicBezTo>
                  <a:cubicBezTo>
                    <a:pt x="365" y="1908"/>
                    <a:pt x="623" y="2003"/>
                    <a:pt x="855" y="2037"/>
                  </a:cubicBezTo>
                  <a:cubicBezTo>
                    <a:pt x="1085" y="2071"/>
                    <a:pt x="1181" y="2066"/>
                    <a:pt x="1298" y="2098"/>
                  </a:cubicBezTo>
                  <a:cubicBezTo>
                    <a:pt x="1728" y="2215"/>
                    <a:pt x="2080" y="2321"/>
                    <a:pt x="2541" y="2380"/>
                  </a:cubicBezTo>
                  <a:cubicBezTo>
                    <a:pt x="2623" y="2390"/>
                    <a:pt x="2714" y="2396"/>
                    <a:pt x="2810" y="2396"/>
                  </a:cubicBezTo>
                  <a:cubicBezTo>
                    <a:pt x="3043" y="2396"/>
                    <a:pt x="3301" y="2364"/>
                    <a:pt x="3511" y="2294"/>
                  </a:cubicBezTo>
                  <a:cubicBezTo>
                    <a:pt x="3974" y="2140"/>
                    <a:pt x="4425" y="1625"/>
                    <a:pt x="4655" y="1212"/>
                  </a:cubicBezTo>
                  <a:cubicBezTo>
                    <a:pt x="4951" y="680"/>
                    <a:pt x="4953" y="251"/>
                    <a:pt x="4879" y="121"/>
                  </a:cubicBezTo>
                  <a:cubicBezTo>
                    <a:pt x="4835" y="45"/>
                    <a:pt x="4755" y="0"/>
                    <a:pt x="4664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895;p37">
              <a:extLst>
                <a:ext uri="{FF2B5EF4-FFF2-40B4-BE49-F238E27FC236}">
                  <a16:creationId xmlns:a16="http://schemas.microsoft.com/office/drawing/2014/main" id="{83879669-A479-4EA1-B9D4-840724B78A67}"/>
                </a:ext>
              </a:extLst>
            </p:cNvPr>
            <p:cNvSpPr/>
            <p:nvPr/>
          </p:nvSpPr>
          <p:spPr>
            <a:xfrm>
              <a:off x="2069125" y="1017825"/>
              <a:ext cx="19425" cy="57000"/>
            </a:xfrm>
            <a:custGeom>
              <a:avLst/>
              <a:gdLst/>
              <a:ahLst/>
              <a:cxnLst/>
              <a:rect l="l" t="t" r="r" b="b"/>
              <a:pathLst>
                <a:path w="777" h="2280" extrusionOk="0">
                  <a:moveTo>
                    <a:pt x="183" y="0"/>
                  </a:moveTo>
                  <a:cubicBezTo>
                    <a:pt x="34" y="0"/>
                    <a:pt x="0" y="207"/>
                    <a:pt x="0" y="207"/>
                  </a:cubicBezTo>
                  <a:cubicBezTo>
                    <a:pt x="162" y="446"/>
                    <a:pt x="78" y="622"/>
                    <a:pt x="57" y="1019"/>
                  </a:cubicBezTo>
                  <a:cubicBezTo>
                    <a:pt x="38" y="1417"/>
                    <a:pt x="27" y="1704"/>
                    <a:pt x="284" y="2031"/>
                  </a:cubicBezTo>
                  <a:cubicBezTo>
                    <a:pt x="449" y="2242"/>
                    <a:pt x="603" y="2279"/>
                    <a:pt x="692" y="2279"/>
                  </a:cubicBezTo>
                  <a:cubicBezTo>
                    <a:pt x="741" y="2279"/>
                    <a:pt x="770" y="2268"/>
                    <a:pt x="770" y="2268"/>
                  </a:cubicBezTo>
                  <a:cubicBezTo>
                    <a:pt x="688" y="2117"/>
                    <a:pt x="689" y="1727"/>
                    <a:pt x="733" y="1394"/>
                  </a:cubicBezTo>
                  <a:cubicBezTo>
                    <a:pt x="776" y="1063"/>
                    <a:pt x="724" y="617"/>
                    <a:pt x="612" y="407"/>
                  </a:cubicBezTo>
                  <a:cubicBezTo>
                    <a:pt x="501" y="197"/>
                    <a:pt x="320" y="47"/>
                    <a:pt x="320" y="47"/>
                  </a:cubicBezTo>
                  <a:cubicBezTo>
                    <a:pt x="266" y="13"/>
                    <a:pt x="221" y="0"/>
                    <a:pt x="183" y="0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896;p37">
              <a:extLst>
                <a:ext uri="{FF2B5EF4-FFF2-40B4-BE49-F238E27FC236}">
                  <a16:creationId xmlns:a16="http://schemas.microsoft.com/office/drawing/2014/main" id="{3C6E17FE-154B-46E9-8483-3CC226FD923F}"/>
                </a:ext>
              </a:extLst>
            </p:cNvPr>
            <p:cNvSpPr/>
            <p:nvPr/>
          </p:nvSpPr>
          <p:spPr>
            <a:xfrm>
              <a:off x="2068925" y="1018125"/>
              <a:ext cx="8350" cy="4675"/>
            </a:xfrm>
            <a:custGeom>
              <a:avLst/>
              <a:gdLst/>
              <a:ahLst/>
              <a:cxnLst/>
              <a:rect l="l" t="t" r="r" b="b"/>
              <a:pathLst>
                <a:path w="334" h="187" fill="none" extrusionOk="0">
                  <a:moveTo>
                    <a:pt x="333" y="7"/>
                  </a:moveTo>
                  <a:cubicBezTo>
                    <a:pt x="333" y="7"/>
                    <a:pt x="95" y="1"/>
                    <a:pt x="0" y="187"/>
                  </a:cubicBezTo>
                </a:path>
              </a:pathLst>
            </a:custGeom>
            <a:noFill/>
            <a:ln w="200" cap="rnd" cmpd="sng">
              <a:solidFill>
                <a:srgbClr val="E94372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897;p37">
              <a:extLst>
                <a:ext uri="{FF2B5EF4-FFF2-40B4-BE49-F238E27FC236}">
                  <a16:creationId xmlns:a16="http://schemas.microsoft.com/office/drawing/2014/main" id="{FC61CC44-0597-415E-8E78-1C940AE11B1F}"/>
                </a:ext>
              </a:extLst>
            </p:cNvPr>
            <p:cNvSpPr/>
            <p:nvPr/>
          </p:nvSpPr>
          <p:spPr>
            <a:xfrm>
              <a:off x="2018150" y="1065025"/>
              <a:ext cx="132800" cy="136750"/>
            </a:xfrm>
            <a:custGeom>
              <a:avLst/>
              <a:gdLst/>
              <a:ahLst/>
              <a:cxnLst/>
              <a:rect l="l" t="t" r="r" b="b"/>
              <a:pathLst>
                <a:path w="5312" h="5470" extrusionOk="0">
                  <a:moveTo>
                    <a:pt x="4351" y="1518"/>
                  </a:moveTo>
                  <a:lnTo>
                    <a:pt x="4351" y="1518"/>
                  </a:lnTo>
                  <a:cubicBezTo>
                    <a:pt x="4355" y="1547"/>
                    <a:pt x="4354" y="1577"/>
                    <a:pt x="4349" y="1606"/>
                  </a:cubicBezTo>
                  <a:lnTo>
                    <a:pt x="4277" y="2044"/>
                  </a:lnTo>
                  <a:lnTo>
                    <a:pt x="3113" y="2717"/>
                  </a:lnTo>
                  <a:cubicBezTo>
                    <a:pt x="3124" y="2662"/>
                    <a:pt x="3133" y="2600"/>
                    <a:pt x="3144" y="2536"/>
                  </a:cubicBezTo>
                  <a:cubicBezTo>
                    <a:pt x="3182" y="2295"/>
                    <a:pt x="3471" y="1951"/>
                    <a:pt x="3785" y="1768"/>
                  </a:cubicBezTo>
                  <a:lnTo>
                    <a:pt x="4036" y="1625"/>
                  </a:lnTo>
                  <a:cubicBezTo>
                    <a:pt x="4159" y="1555"/>
                    <a:pt x="4268" y="1520"/>
                    <a:pt x="4351" y="1518"/>
                  </a:cubicBezTo>
                  <a:close/>
                  <a:moveTo>
                    <a:pt x="4894" y="0"/>
                  </a:moveTo>
                  <a:cubicBezTo>
                    <a:pt x="4780" y="0"/>
                    <a:pt x="4644" y="41"/>
                    <a:pt x="4490" y="127"/>
                  </a:cubicBezTo>
                  <a:lnTo>
                    <a:pt x="3638" y="601"/>
                  </a:lnTo>
                  <a:cubicBezTo>
                    <a:pt x="3109" y="899"/>
                    <a:pt x="2574" y="1619"/>
                    <a:pt x="2444" y="2213"/>
                  </a:cubicBezTo>
                  <a:lnTo>
                    <a:pt x="2018" y="4189"/>
                  </a:lnTo>
                  <a:cubicBezTo>
                    <a:pt x="1906" y="4696"/>
                    <a:pt x="1523" y="5038"/>
                    <a:pt x="1106" y="5038"/>
                  </a:cubicBezTo>
                  <a:cubicBezTo>
                    <a:pt x="1035" y="5038"/>
                    <a:pt x="963" y="5028"/>
                    <a:pt x="891" y="5007"/>
                  </a:cubicBezTo>
                  <a:lnTo>
                    <a:pt x="0" y="4752"/>
                  </a:lnTo>
                  <a:lnTo>
                    <a:pt x="0" y="4752"/>
                  </a:lnTo>
                  <a:cubicBezTo>
                    <a:pt x="46" y="4778"/>
                    <a:pt x="427" y="4998"/>
                    <a:pt x="891" y="5264"/>
                  </a:cubicBezTo>
                  <a:cubicBezTo>
                    <a:pt x="1127" y="5401"/>
                    <a:pt x="1440" y="5469"/>
                    <a:pt x="1760" y="5469"/>
                  </a:cubicBezTo>
                  <a:cubicBezTo>
                    <a:pt x="2107" y="5469"/>
                    <a:pt x="2463" y="5389"/>
                    <a:pt x="2737" y="5231"/>
                  </a:cubicBezTo>
                  <a:lnTo>
                    <a:pt x="3512" y="4783"/>
                  </a:lnTo>
                  <a:cubicBezTo>
                    <a:pt x="4039" y="4479"/>
                    <a:pt x="4567" y="3751"/>
                    <a:pt x="4692" y="3156"/>
                  </a:cubicBezTo>
                  <a:lnTo>
                    <a:pt x="5223" y="667"/>
                  </a:lnTo>
                  <a:cubicBezTo>
                    <a:pt x="5312" y="244"/>
                    <a:pt x="5172" y="0"/>
                    <a:pt x="489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898;p37">
              <a:extLst>
                <a:ext uri="{FF2B5EF4-FFF2-40B4-BE49-F238E27FC236}">
                  <a16:creationId xmlns:a16="http://schemas.microsoft.com/office/drawing/2014/main" id="{A294F90D-F404-49E1-A700-A17D1B5FC2CD}"/>
                </a:ext>
              </a:extLst>
            </p:cNvPr>
            <p:cNvSpPr/>
            <p:nvPr/>
          </p:nvSpPr>
          <p:spPr>
            <a:xfrm>
              <a:off x="2094925" y="1102975"/>
              <a:ext cx="37200" cy="36425"/>
            </a:xfrm>
            <a:custGeom>
              <a:avLst/>
              <a:gdLst/>
              <a:ahLst/>
              <a:cxnLst/>
              <a:rect l="l" t="t" r="r" b="b"/>
              <a:pathLst>
                <a:path w="1488" h="1457" extrusionOk="0">
                  <a:moveTo>
                    <a:pt x="1303" y="0"/>
                  </a:moveTo>
                  <a:cubicBezTo>
                    <a:pt x="1296" y="0"/>
                    <a:pt x="1288" y="0"/>
                    <a:pt x="1280" y="1"/>
                  </a:cubicBezTo>
                  <a:cubicBezTo>
                    <a:pt x="1284" y="30"/>
                    <a:pt x="1283" y="59"/>
                    <a:pt x="1278" y="88"/>
                  </a:cubicBezTo>
                  <a:lnTo>
                    <a:pt x="1206" y="526"/>
                  </a:lnTo>
                  <a:lnTo>
                    <a:pt x="42" y="1199"/>
                  </a:lnTo>
                  <a:cubicBezTo>
                    <a:pt x="17" y="1351"/>
                    <a:pt x="0" y="1456"/>
                    <a:pt x="0" y="1456"/>
                  </a:cubicBezTo>
                  <a:lnTo>
                    <a:pt x="1393" y="651"/>
                  </a:lnTo>
                  <a:lnTo>
                    <a:pt x="1465" y="213"/>
                  </a:lnTo>
                  <a:cubicBezTo>
                    <a:pt x="1488" y="75"/>
                    <a:pt x="1423" y="0"/>
                    <a:pt x="13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899;p37">
              <a:extLst>
                <a:ext uri="{FF2B5EF4-FFF2-40B4-BE49-F238E27FC236}">
                  <a16:creationId xmlns:a16="http://schemas.microsoft.com/office/drawing/2014/main" id="{DF2CB896-5B9B-4312-BB2F-8DA54880FEAB}"/>
                </a:ext>
              </a:extLst>
            </p:cNvPr>
            <p:cNvSpPr/>
            <p:nvPr/>
          </p:nvSpPr>
          <p:spPr>
            <a:xfrm>
              <a:off x="2003825" y="1200325"/>
              <a:ext cx="117850" cy="38200"/>
            </a:xfrm>
            <a:custGeom>
              <a:avLst/>
              <a:gdLst/>
              <a:ahLst/>
              <a:cxnLst/>
              <a:rect l="l" t="t" r="r" b="b"/>
              <a:pathLst>
                <a:path w="4714" h="1528" extrusionOk="0">
                  <a:moveTo>
                    <a:pt x="126" y="1"/>
                  </a:moveTo>
                  <a:cubicBezTo>
                    <a:pt x="88" y="1"/>
                    <a:pt x="51" y="21"/>
                    <a:pt x="30" y="56"/>
                  </a:cubicBezTo>
                  <a:cubicBezTo>
                    <a:pt x="0" y="108"/>
                    <a:pt x="18" y="175"/>
                    <a:pt x="70" y="206"/>
                  </a:cubicBezTo>
                  <a:lnTo>
                    <a:pt x="2357" y="1527"/>
                  </a:lnTo>
                  <a:lnTo>
                    <a:pt x="4646" y="206"/>
                  </a:lnTo>
                  <a:cubicBezTo>
                    <a:pt x="4696" y="175"/>
                    <a:pt x="4713" y="108"/>
                    <a:pt x="4683" y="56"/>
                  </a:cubicBezTo>
                  <a:cubicBezTo>
                    <a:pt x="4662" y="22"/>
                    <a:pt x="4626" y="2"/>
                    <a:pt x="4588" y="2"/>
                  </a:cubicBezTo>
                  <a:cubicBezTo>
                    <a:pt x="4570" y="2"/>
                    <a:pt x="4552" y="6"/>
                    <a:pt x="4536" y="15"/>
                  </a:cubicBezTo>
                  <a:lnTo>
                    <a:pt x="2357" y="1273"/>
                  </a:lnTo>
                  <a:lnTo>
                    <a:pt x="180" y="15"/>
                  </a:lnTo>
                  <a:cubicBezTo>
                    <a:pt x="163" y="5"/>
                    <a:pt x="144" y="1"/>
                    <a:pt x="126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827;p37">
              <a:extLst>
                <a:ext uri="{FF2B5EF4-FFF2-40B4-BE49-F238E27FC236}">
                  <a16:creationId xmlns:a16="http://schemas.microsoft.com/office/drawing/2014/main" id="{452A0D12-8E0C-4266-ABC8-9B09ED397BAD}"/>
                </a:ext>
              </a:extLst>
            </p:cNvPr>
            <p:cNvSpPr/>
            <p:nvPr/>
          </p:nvSpPr>
          <p:spPr>
            <a:xfrm>
              <a:off x="2030650" y="1043250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5" name="Google Shape;827;p37">
              <a:extLst>
                <a:ext uri="{FF2B5EF4-FFF2-40B4-BE49-F238E27FC236}">
                  <a16:creationId xmlns:a16="http://schemas.microsoft.com/office/drawing/2014/main" id="{47D31DDB-1B52-43AD-A86B-AA7613AA1481}"/>
                </a:ext>
              </a:extLst>
            </p:cNvPr>
            <p:cNvSpPr/>
            <p:nvPr/>
          </p:nvSpPr>
          <p:spPr>
            <a:xfrm rot="20792552">
              <a:off x="2043703" y="811087"/>
              <a:ext cx="32000" cy="42025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6" name="Google Shape;827;p37">
              <a:extLst>
                <a:ext uri="{FF2B5EF4-FFF2-40B4-BE49-F238E27FC236}">
                  <a16:creationId xmlns:a16="http://schemas.microsoft.com/office/drawing/2014/main" id="{5FCEC0B5-366B-4115-AF14-A95FE4F4F66D}"/>
                </a:ext>
              </a:extLst>
            </p:cNvPr>
            <p:cNvSpPr/>
            <p:nvPr/>
          </p:nvSpPr>
          <p:spPr>
            <a:xfrm rot="18763845">
              <a:off x="1679114" y="576845"/>
              <a:ext cx="29902" cy="40734"/>
            </a:xfrm>
            <a:custGeom>
              <a:avLst/>
              <a:gdLst/>
              <a:ahLst/>
              <a:cxnLst/>
              <a:rect l="l" t="t" r="r" b="b"/>
              <a:pathLst>
                <a:path w="1280" h="1681" extrusionOk="0">
                  <a:moveTo>
                    <a:pt x="890" y="0"/>
                  </a:moveTo>
                  <a:cubicBezTo>
                    <a:pt x="706" y="0"/>
                    <a:pt x="558" y="143"/>
                    <a:pt x="439" y="351"/>
                  </a:cubicBezTo>
                  <a:cubicBezTo>
                    <a:pt x="336" y="528"/>
                    <a:pt x="1" y="1228"/>
                    <a:pt x="1" y="1228"/>
                  </a:cubicBezTo>
                  <a:cubicBezTo>
                    <a:pt x="234" y="1537"/>
                    <a:pt x="723" y="1680"/>
                    <a:pt x="723" y="1680"/>
                  </a:cubicBezTo>
                  <a:cubicBezTo>
                    <a:pt x="723" y="1680"/>
                    <a:pt x="909" y="1372"/>
                    <a:pt x="1006" y="1181"/>
                  </a:cubicBezTo>
                  <a:cubicBezTo>
                    <a:pt x="1189" y="819"/>
                    <a:pt x="1280" y="587"/>
                    <a:pt x="1271" y="403"/>
                  </a:cubicBezTo>
                  <a:cubicBezTo>
                    <a:pt x="1262" y="218"/>
                    <a:pt x="1172" y="87"/>
                    <a:pt x="1066" y="41"/>
                  </a:cubicBezTo>
                  <a:cubicBezTo>
                    <a:pt x="1004" y="13"/>
                    <a:pt x="946" y="0"/>
                    <a:pt x="890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7" name="Google Shape;801;p37">
              <a:extLst>
                <a:ext uri="{FF2B5EF4-FFF2-40B4-BE49-F238E27FC236}">
                  <a16:creationId xmlns:a16="http://schemas.microsoft.com/office/drawing/2014/main" id="{338EE435-73C9-499F-9C0B-9620C0566647}"/>
                </a:ext>
              </a:extLst>
            </p:cNvPr>
            <p:cNvSpPr/>
            <p:nvPr/>
          </p:nvSpPr>
          <p:spPr>
            <a:xfrm>
              <a:off x="1635200" y="570300"/>
              <a:ext cx="60350" cy="57675"/>
            </a:xfrm>
            <a:custGeom>
              <a:avLst/>
              <a:gdLst/>
              <a:ahLst/>
              <a:cxnLst/>
              <a:rect l="l" t="t" r="r" b="b"/>
              <a:pathLst>
                <a:path w="2414" h="2307" extrusionOk="0">
                  <a:moveTo>
                    <a:pt x="1033" y="1"/>
                  </a:moveTo>
                  <a:cubicBezTo>
                    <a:pt x="1000" y="1"/>
                    <a:pt x="967" y="3"/>
                    <a:pt x="934" y="6"/>
                  </a:cubicBezTo>
                  <a:cubicBezTo>
                    <a:pt x="468" y="468"/>
                    <a:pt x="0" y="1062"/>
                    <a:pt x="552" y="1541"/>
                  </a:cubicBezTo>
                  <a:cubicBezTo>
                    <a:pt x="557" y="1766"/>
                    <a:pt x="617" y="2084"/>
                    <a:pt x="617" y="2084"/>
                  </a:cubicBezTo>
                  <a:cubicBezTo>
                    <a:pt x="902" y="2260"/>
                    <a:pt x="1198" y="2306"/>
                    <a:pt x="1430" y="2306"/>
                  </a:cubicBezTo>
                  <a:cubicBezTo>
                    <a:pt x="1685" y="2306"/>
                    <a:pt x="1863" y="2251"/>
                    <a:pt x="1863" y="2251"/>
                  </a:cubicBezTo>
                  <a:cubicBezTo>
                    <a:pt x="1948" y="2082"/>
                    <a:pt x="2120" y="1815"/>
                    <a:pt x="2267" y="1423"/>
                  </a:cubicBezTo>
                  <a:cubicBezTo>
                    <a:pt x="2413" y="1030"/>
                    <a:pt x="2344" y="514"/>
                    <a:pt x="2312" y="406"/>
                  </a:cubicBezTo>
                  <a:cubicBezTo>
                    <a:pt x="2284" y="312"/>
                    <a:pt x="2089" y="221"/>
                    <a:pt x="1918" y="195"/>
                  </a:cubicBezTo>
                  <a:cubicBezTo>
                    <a:pt x="1720" y="307"/>
                    <a:pt x="1662" y="481"/>
                    <a:pt x="1536" y="616"/>
                  </a:cubicBezTo>
                  <a:cubicBezTo>
                    <a:pt x="1411" y="751"/>
                    <a:pt x="1297" y="821"/>
                    <a:pt x="1168" y="821"/>
                  </a:cubicBezTo>
                  <a:cubicBezTo>
                    <a:pt x="1109" y="821"/>
                    <a:pt x="1046" y="806"/>
                    <a:pt x="978" y="776"/>
                  </a:cubicBezTo>
                  <a:cubicBezTo>
                    <a:pt x="829" y="710"/>
                    <a:pt x="770" y="525"/>
                    <a:pt x="847" y="348"/>
                  </a:cubicBezTo>
                  <a:cubicBezTo>
                    <a:pt x="932" y="155"/>
                    <a:pt x="1103" y="4"/>
                    <a:pt x="1103" y="4"/>
                  </a:cubicBezTo>
                  <a:cubicBezTo>
                    <a:pt x="1079" y="2"/>
                    <a:pt x="1056" y="1"/>
                    <a:pt x="1033" y="1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9" name="No 31">
            <a:hlinkClick r:id="" action="ppaction://media"/>
            <a:extLst>
              <a:ext uri="{FF2B5EF4-FFF2-40B4-BE49-F238E27FC236}">
                <a16:creationId xmlns:a16="http://schemas.microsoft.com/office/drawing/2014/main" id="{0554663D-FB3C-4F5A-97D9-92DE14EA88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5800" end="2986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300" fill="hold"/>
                                        <p:tgtEl>
                                          <p:spTgt spid="1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490612" y="1467795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207885" y="2171606"/>
            <a:ext cx="3956731" cy="18825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Dianggap lebih menyenangkan dan disukai peserta didik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285750" lvl="0" indent="-285750" algn="l" rtl="0"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Mengembangkan kemampuan peserta didik untuk berpikir kritis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menyesuaikan dengan pengetahuan baru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 err="1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0" name="Google Shape;189;p12">
            <a:extLst>
              <a:ext uri="{FF2B5EF4-FFF2-40B4-BE49-F238E27FC236}">
                <a16:creationId xmlns:a16="http://schemas.microsoft.com/office/drawing/2014/main" id="{28098D1B-8B7A-4D51-AF08-F63FA2875A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/>
              <a:t>KELEBIHAN STRATEGI PROBLEM BASED LEARNING</a:t>
            </a:r>
            <a:endParaRPr lang="en-ID" sz="2200" dirty="0"/>
          </a:p>
        </p:txBody>
      </p:sp>
      <p:grpSp>
        <p:nvGrpSpPr>
          <p:cNvPr id="743" name="Google Shape;733;p34">
            <a:extLst>
              <a:ext uri="{FF2B5EF4-FFF2-40B4-BE49-F238E27FC236}">
                <a16:creationId xmlns:a16="http://schemas.microsoft.com/office/drawing/2014/main" id="{67F2F85A-5CF7-4AF2-9042-F298986FFBF9}"/>
              </a:ext>
            </a:extLst>
          </p:cNvPr>
          <p:cNvGrpSpPr/>
          <p:nvPr/>
        </p:nvGrpSpPr>
        <p:grpSpPr>
          <a:xfrm>
            <a:off x="4538972" y="1279295"/>
            <a:ext cx="3924025" cy="3357205"/>
            <a:chOff x="1897175" y="1267900"/>
            <a:chExt cx="3687300" cy="3154675"/>
          </a:xfrm>
        </p:grpSpPr>
        <p:sp>
          <p:nvSpPr>
            <p:cNvPr id="744" name="Google Shape;734;p34">
              <a:extLst>
                <a:ext uri="{FF2B5EF4-FFF2-40B4-BE49-F238E27FC236}">
                  <a16:creationId xmlns:a16="http://schemas.microsoft.com/office/drawing/2014/main" id="{03B69073-4231-4E03-B348-AD2B769269D4}"/>
                </a:ext>
              </a:extLst>
            </p:cNvPr>
            <p:cNvSpPr/>
            <p:nvPr/>
          </p:nvSpPr>
          <p:spPr>
            <a:xfrm>
              <a:off x="2028800" y="26890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77" y="0"/>
                  </a:moveTo>
                  <a:cubicBezTo>
                    <a:pt x="36176" y="0"/>
                    <a:pt x="25198" y="2412"/>
                    <a:pt x="16824" y="7240"/>
                  </a:cubicBezTo>
                  <a:cubicBezTo>
                    <a:pt x="0" y="16961"/>
                    <a:pt x="98" y="32731"/>
                    <a:pt x="17019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2" y="42624"/>
                  </a:cubicBezTo>
                  <a:cubicBezTo>
                    <a:pt x="94891" y="32903"/>
                    <a:pt x="94818" y="17133"/>
                    <a:pt x="77896" y="7362"/>
                  </a:cubicBezTo>
                  <a:cubicBezTo>
                    <a:pt x="69399" y="2455"/>
                    <a:pt x="58276" y="0"/>
                    <a:pt x="47177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5" name="Google Shape;735;p34">
              <a:extLst>
                <a:ext uri="{FF2B5EF4-FFF2-40B4-BE49-F238E27FC236}">
                  <a16:creationId xmlns:a16="http://schemas.microsoft.com/office/drawing/2014/main" id="{A588D3C2-C546-4628-BA85-A6A6A194992C}"/>
                </a:ext>
              </a:extLst>
            </p:cNvPr>
            <p:cNvSpPr/>
            <p:nvPr/>
          </p:nvSpPr>
          <p:spPr>
            <a:xfrm>
              <a:off x="3124025" y="2256150"/>
              <a:ext cx="2372300" cy="1246600"/>
            </a:xfrm>
            <a:custGeom>
              <a:avLst/>
              <a:gdLst/>
              <a:ahLst/>
              <a:cxnLst/>
              <a:rect l="l" t="t" r="r" b="b"/>
              <a:pathLst>
                <a:path w="94892" h="49864" extrusionOk="0">
                  <a:moveTo>
                    <a:pt x="47183" y="0"/>
                  </a:moveTo>
                  <a:cubicBezTo>
                    <a:pt x="36171" y="0"/>
                    <a:pt x="25179" y="2412"/>
                    <a:pt x="16799" y="7243"/>
                  </a:cubicBezTo>
                  <a:cubicBezTo>
                    <a:pt x="0" y="16940"/>
                    <a:pt x="74" y="32734"/>
                    <a:pt x="16995" y="42505"/>
                  </a:cubicBezTo>
                  <a:cubicBezTo>
                    <a:pt x="25487" y="47409"/>
                    <a:pt x="36608" y="49864"/>
                    <a:pt x="47702" y="49864"/>
                  </a:cubicBezTo>
                  <a:cubicBezTo>
                    <a:pt x="58714" y="49864"/>
                    <a:pt x="69700" y="47446"/>
                    <a:pt x="78068" y="42603"/>
                  </a:cubicBezTo>
                  <a:cubicBezTo>
                    <a:pt x="94891" y="32906"/>
                    <a:pt x="94793" y="17111"/>
                    <a:pt x="77872" y="7341"/>
                  </a:cubicBezTo>
                  <a:cubicBezTo>
                    <a:pt x="69392" y="2449"/>
                    <a:pt x="58278" y="0"/>
                    <a:pt x="47183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6" name="Google Shape;736;p34">
              <a:extLst>
                <a:ext uri="{FF2B5EF4-FFF2-40B4-BE49-F238E27FC236}">
                  <a16:creationId xmlns:a16="http://schemas.microsoft.com/office/drawing/2014/main" id="{8B606CDA-D8E3-4A95-B741-E6A1E4D5A291}"/>
                </a:ext>
              </a:extLst>
            </p:cNvPr>
            <p:cNvSpPr/>
            <p:nvPr/>
          </p:nvSpPr>
          <p:spPr>
            <a:xfrm>
              <a:off x="2957500" y="2975550"/>
              <a:ext cx="2372300" cy="1246625"/>
            </a:xfrm>
            <a:custGeom>
              <a:avLst/>
              <a:gdLst/>
              <a:ahLst/>
              <a:cxnLst/>
              <a:rect l="l" t="t" r="r" b="b"/>
              <a:pathLst>
                <a:path w="94892" h="49865" extrusionOk="0">
                  <a:moveTo>
                    <a:pt x="47178" y="0"/>
                  </a:moveTo>
                  <a:cubicBezTo>
                    <a:pt x="36176" y="0"/>
                    <a:pt x="25198" y="2413"/>
                    <a:pt x="16824" y="7240"/>
                  </a:cubicBezTo>
                  <a:cubicBezTo>
                    <a:pt x="1" y="16937"/>
                    <a:pt x="98" y="32732"/>
                    <a:pt x="17020" y="42502"/>
                  </a:cubicBezTo>
                  <a:cubicBezTo>
                    <a:pt x="25517" y="47409"/>
                    <a:pt x="36640" y="49864"/>
                    <a:pt x="47739" y="49864"/>
                  </a:cubicBezTo>
                  <a:cubicBezTo>
                    <a:pt x="58740" y="49864"/>
                    <a:pt x="69718" y="47452"/>
                    <a:pt x="78093" y="42625"/>
                  </a:cubicBezTo>
                  <a:cubicBezTo>
                    <a:pt x="94891" y="32903"/>
                    <a:pt x="94818" y="17108"/>
                    <a:pt x="77897" y="7362"/>
                  </a:cubicBezTo>
                  <a:cubicBezTo>
                    <a:pt x="69399" y="2455"/>
                    <a:pt x="58276" y="0"/>
                    <a:pt x="47178" y="0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7" name="Google Shape;737;p34">
              <a:extLst>
                <a:ext uri="{FF2B5EF4-FFF2-40B4-BE49-F238E27FC236}">
                  <a16:creationId xmlns:a16="http://schemas.microsoft.com/office/drawing/2014/main" id="{C4487CA2-4DAD-40FD-8AB9-0BA2BEFE38CF}"/>
                </a:ext>
              </a:extLst>
            </p:cNvPr>
            <p:cNvSpPr/>
            <p:nvPr/>
          </p:nvSpPr>
          <p:spPr>
            <a:xfrm>
              <a:off x="4230250" y="3393600"/>
              <a:ext cx="1354225" cy="711625"/>
            </a:xfrm>
            <a:custGeom>
              <a:avLst/>
              <a:gdLst/>
              <a:ahLst/>
              <a:cxnLst/>
              <a:rect l="l" t="t" r="r" b="b"/>
              <a:pathLst>
                <a:path w="54169" h="28465" extrusionOk="0">
                  <a:moveTo>
                    <a:pt x="26925" y="1"/>
                  </a:moveTo>
                  <a:cubicBezTo>
                    <a:pt x="20644" y="1"/>
                    <a:pt x="14379" y="1378"/>
                    <a:pt x="9600" y="4133"/>
                  </a:cubicBezTo>
                  <a:cubicBezTo>
                    <a:pt x="1" y="9667"/>
                    <a:pt x="50" y="18679"/>
                    <a:pt x="9698" y="24262"/>
                  </a:cubicBezTo>
                  <a:cubicBezTo>
                    <a:pt x="14551" y="27063"/>
                    <a:pt x="20894" y="28465"/>
                    <a:pt x="27224" y="28465"/>
                  </a:cubicBezTo>
                  <a:cubicBezTo>
                    <a:pt x="33511" y="28465"/>
                    <a:pt x="39785" y="27081"/>
                    <a:pt x="44569" y="24311"/>
                  </a:cubicBezTo>
                  <a:cubicBezTo>
                    <a:pt x="54168" y="18777"/>
                    <a:pt x="54119" y="9765"/>
                    <a:pt x="44471" y="4207"/>
                  </a:cubicBezTo>
                  <a:cubicBezTo>
                    <a:pt x="39613" y="1403"/>
                    <a:pt x="33261" y="1"/>
                    <a:pt x="26925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8" name="Google Shape;738;p34">
              <a:extLst>
                <a:ext uri="{FF2B5EF4-FFF2-40B4-BE49-F238E27FC236}">
                  <a16:creationId xmlns:a16="http://schemas.microsoft.com/office/drawing/2014/main" id="{61EC42C6-8ECA-4842-B957-28A17FCFAD4B}"/>
                </a:ext>
              </a:extLst>
            </p:cNvPr>
            <p:cNvSpPr/>
            <p:nvPr/>
          </p:nvSpPr>
          <p:spPr>
            <a:xfrm>
              <a:off x="4722475" y="4165125"/>
              <a:ext cx="298775" cy="157275"/>
            </a:xfrm>
            <a:custGeom>
              <a:avLst/>
              <a:gdLst/>
              <a:ahLst/>
              <a:cxnLst/>
              <a:rect l="l" t="t" r="r" b="b"/>
              <a:pathLst>
                <a:path w="11951" h="6291" extrusionOk="0">
                  <a:moveTo>
                    <a:pt x="5966" y="1"/>
                  </a:moveTo>
                  <a:cubicBezTo>
                    <a:pt x="4573" y="1"/>
                    <a:pt x="3184" y="307"/>
                    <a:pt x="2131" y="919"/>
                  </a:cubicBezTo>
                  <a:cubicBezTo>
                    <a:pt x="0" y="2143"/>
                    <a:pt x="0" y="4127"/>
                    <a:pt x="2155" y="5351"/>
                  </a:cubicBezTo>
                  <a:cubicBezTo>
                    <a:pt x="3226" y="5979"/>
                    <a:pt x="4624" y="6291"/>
                    <a:pt x="6021" y="6291"/>
                  </a:cubicBezTo>
                  <a:cubicBezTo>
                    <a:pt x="7403" y="6291"/>
                    <a:pt x="8785" y="5985"/>
                    <a:pt x="9844" y="5376"/>
                  </a:cubicBezTo>
                  <a:cubicBezTo>
                    <a:pt x="11950" y="4151"/>
                    <a:pt x="11950" y="2168"/>
                    <a:pt x="9820" y="919"/>
                  </a:cubicBezTo>
                  <a:cubicBezTo>
                    <a:pt x="8755" y="307"/>
                    <a:pt x="7359" y="1"/>
                    <a:pt x="5966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9" name="Google Shape;739;p34">
              <a:extLst>
                <a:ext uri="{FF2B5EF4-FFF2-40B4-BE49-F238E27FC236}">
                  <a16:creationId xmlns:a16="http://schemas.microsoft.com/office/drawing/2014/main" id="{D70F0F32-45BE-4D88-91DF-15B1D3DA490C}"/>
                </a:ext>
              </a:extLst>
            </p:cNvPr>
            <p:cNvSpPr/>
            <p:nvPr/>
          </p:nvSpPr>
          <p:spPr>
            <a:xfrm>
              <a:off x="1897175" y="3338200"/>
              <a:ext cx="210000" cy="110525"/>
            </a:xfrm>
            <a:custGeom>
              <a:avLst/>
              <a:gdLst/>
              <a:ahLst/>
              <a:cxnLst/>
              <a:rect l="l" t="t" r="r" b="b"/>
              <a:pathLst>
                <a:path w="8400" h="4421" extrusionOk="0">
                  <a:moveTo>
                    <a:pt x="4182" y="1"/>
                  </a:moveTo>
                  <a:cubicBezTo>
                    <a:pt x="3202" y="1"/>
                    <a:pt x="2229" y="215"/>
                    <a:pt x="1494" y="643"/>
                  </a:cubicBezTo>
                  <a:cubicBezTo>
                    <a:pt x="0" y="1500"/>
                    <a:pt x="0" y="2896"/>
                    <a:pt x="1494" y="3778"/>
                  </a:cubicBezTo>
                  <a:cubicBezTo>
                    <a:pt x="2241" y="4206"/>
                    <a:pt x="3227" y="4421"/>
                    <a:pt x="4209" y="4421"/>
                  </a:cubicBezTo>
                  <a:cubicBezTo>
                    <a:pt x="5192" y="4421"/>
                    <a:pt x="6171" y="4206"/>
                    <a:pt x="6906" y="3778"/>
                  </a:cubicBezTo>
                  <a:cubicBezTo>
                    <a:pt x="8400" y="2921"/>
                    <a:pt x="8400" y="1525"/>
                    <a:pt x="6906" y="643"/>
                  </a:cubicBezTo>
                  <a:cubicBezTo>
                    <a:pt x="6147" y="215"/>
                    <a:pt x="5161" y="1"/>
                    <a:pt x="4182" y="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0" name="Google Shape;740;p34">
              <a:extLst>
                <a:ext uri="{FF2B5EF4-FFF2-40B4-BE49-F238E27FC236}">
                  <a16:creationId xmlns:a16="http://schemas.microsoft.com/office/drawing/2014/main" id="{881AA096-4A3F-48E3-8355-4DCE3D5A73D8}"/>
                </a:ext>
              </a:extLst>
            </p:cNvPr>
            <p:cNvSpPr/>
            <p:nvPr/>
          </p:nvSpPr>
          <p:spPr>
            <a:xfrm>
              <a:off x="2368575" y="3128375"/>
              <a:ext cx="190400" cy="140825"/>
            </a:xfrm>
            <a:custGeom>
              <a:avLst/>
              <a:gdLst/>
              <a:ahLst/>
              <a:cxnLst/>
              <a:rect l="l" t="t" r="r" b="b"/>
              <a:pathLst>
                <a:path w="7616" h="5633" extrusionOk="0">
                  <a:moveTo>
                    <a:pt x="2351" y="0"/>
                  </a:moveTo>
                  <a:cubicBezTo>
                    <a:pt x="2351" y="0"/>
                    <a:pt x="5779" y="4016"/>
                    <a:pt x="6685" y="4286"/>
                  </a:cubicBezTo>
                  <a:cubicBezTo>
                    <a:pt x="7616" y="4555"/>
                    <a:pt x="6783" y="5486"/>
                    <a:pt x="6073" y="5559"/>
                  </a:cubicBezTo>
                  <a:cubicBezTo>
                    <a:pt x="5387" y="5633"/>
                    <a:pt x="3135" y="5535"/>
                    <a:pt x="2498" y="4898"/>
                  </a:cubicBezTo>
                  <a:cubicBezTo>
                    <a:pt x="1837" y="4261"/>
                    <a:pt x="0" y="3576"/>
                    <a:pt x="0" y="3576"/>
                  </a:cubicBezTo>
                  <a:cubicBezTo>
                    <a:pt x="0" y="1494"/>
                    <a:pt x="490" y="196"/>
                    <a:pt x="490" y="196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1" name="Google Shape;741;p34">
              <a:extLst>
                <a:ext uri="{FF2B5EF4-FFF2-40B4-BE49-F238E27FC236}">
                  <a16:creationId xmlns:a16="http://schemas.microsoft.com/office/drawing/2014/main" id="{B39D3921-F77E-487E-A2E8-0712CC0362EB}"/>
                </a:ext>
              </a:extLst>
            </p:cNvPr>
            <p:cNvSpPr/>
            <p:nvPr/>
          </p:nvSpPr>
          <p:spPr>
            <a:xfrm>
              <a:off x="2303050" y="2389450"/>
              <a:ext cx="165325" cy="769550"/>
            </a:xfrm>
            <a:custGeom>
              <a:avLst/>
              <a:gdLst/>
              <a:ahLst/>
              <a:cxnLst/>
              <a:rect l="l" t="t" r="r" b="b"/>
              <a:pathLst>
                <a:path w="6613" h="30782" extrusionOk="0">
                  <a:moveTo>
                    <a:pt x="6172" y="1225"/>
                  </a:moveTo>
                  <a:cubicBezTo>
                    <a:pt x="6172" y="1225"/>
                    <a:pt x="6613" y="10090"/>
                    <a:pt x="6441" y="13004"/>
                  </a:cubicBezTo>
                  <a:cubicBezTo>
                    <a:pt x="6294" y="15918"/>
                    <a:pt x="5584" y="30365"/>
                    <a:pt x="5584" y="30365"/>
                  </a:cubicBezTo>
                  <a:cubicBezTo>
                    <a:pt x="3699" y="30782"/>
                    <a:pt x="2499" y="30365"/>
                    <a:pt x="2499" y="30365"/>
                  </a:cubicBezTo>
                  <a:cubicBezTo>
                    <a:pt x="1886" y="19297"/>
                    <a:pt x="1911" y="16114"/>
                    <a:pt x="1740" y="14448"/>
                  </a:cubicBezTo>
                  <a:cubicBezTo>
                    <a:pt x="1544" y="12808"/>
                    <a:pt x="1323" y="8033"/>
                    <a:pt x="1323" y="8033"/>
                  </a:cubicBezTo>
                  <a:cubicBezTo>
                    <a:pt x="1" y="5290"/>
                    <a:pt x="1397" y="1715"/>
                    <a:pt x="2033" y="858"/>
                  </a:cubicBezTo>
                  <a:cubicBezTo>
                    <a:pt x="2695" y="1"/>
                    <a:pt x="6172" y="1225"/>
                    <a:pt x="6172" y="1225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2" name="Google Shape;742;p34">
              <a:extLst>
                <a:ext uri="{FF2B5EF4-FFF2-40B4-BE49-F238E27FC236}">
                  <a16:creationId xmlns:a16="http://schemas.microsoft.com/office/drawing/2014/main" id="{A1B252C5-AFB0-4185-82AD-4EA28E67AEE5}"/>
                </a:ext>
              </a:extLst>
            </p:cNvPr>
            <p:cNvSpPr/>
            <p:nvPr/>
          </p:nvSpPr>
          <p:spPr>
            <a:xfrm>
              <a:off x="2204500" y="3201825"/>
              <a:ext cx="107150" cy="187975"/>
            </a:xfrm>
            <a:custGeom>
              <a:avLst/>
              <a:gdLst/>
              <a:ahLst/>
              <a:cxnLst/>
              <a:rect l="l" t="t" r="r" b="b"/>
              <a:pathLst>
                <a:path w="4286" h="7519" extrusionOk="0">
                  <a:moveTo>
                    <a:pt x="3306" y="858"/>
                  </a:moveTo>
                  <a:cubicBezTo>
                    <a:pt x="3404" y="2499"/>
                    <a:pt x="3992" y="4409"/>
                    <a:pt x="4139" y="5364"/>
                  </a:cubicBezTo>
                  <a:cubicBezTo>
                    <a:pt x="4286" y="6343"/>
                    <a:pt x="3943" y="6907"/>
                    <a:pt x="3722" y="7200"/>
                  </a:cubicBezTo>
                  <a:cubicBezTo>
                    <a:pt x="3502" y="7519"/>
                    <a:pt x="759" y="6613"/>
                    <a:pt x="368" y="5560"/>
                  </a:cubicBezTo>
                  <a:cubicBezTo>
                    <a:pt x="0" y="4507"/>
                    <a:pt x="759" y="3576"/>
                    <a:pt x="833" y="1593"/>
                  </a:cubicBezTo>
                  <a:cubicBezTo>
                    <a:pt x="1714" y="1"/>
                    <a:pt x="3306" y="858"/>
                    <a:pt x="3306" y="858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3" name="Google Shape;743;p34">
              <a:extLst>
                <a:ext uri="{FF2B5EF4-FFF2-40B4-BE49-F238E27FC236}">
                  <a16:creationId xmlns:a16="http://schemas.microsoft.com/office/drawing/2014/main" id="{E2F52540-F458-45DB-B6F1-9F83E0EFDFCE}"/>
                </a:ext>
              </a:extLst>
            </p:cNvPr>
            <p:cNvSpPr/>
            <p:nvPr/>
          </p:nvSpPr>
          <p:spPr>
            <a:xfrm>
              <a:off x="2198375" y="2396175"/>
              <a:ext cx="187350" cy="866900"/>
            </a:xfrm>
            <a:custGeom>
              <a:avLst/>
              <a:gdLst/>
              <a:ahLst/>
              <a:cxnLst/>
              <a:rect l="l" t="t" r="r" b="b"/>
              <a:pathLst>
                <a:path w="7494" h="34676" extrusionOk="0">
                  <a:moveTo>
                    <a:pt x="7494" y="1642"/>
                  </a:moveTo>
                  <a:cubicBezTo>
                    <a:pt x="7494" y="1642"/>
                    <a:pt x="7028" y="9723"/>
                    <a:pt x="6294" y="12416"/>
                  </a:cubicBezTo>
                  <a:cubicBezTo>
                    <a:pt x="5535" y="15110"/>
                    <a:pt x="4874" y="22995"/>
                    <a:pt x="4555" y="24366"/>
                  </a:cubicBezTo>
                  <a:cubicBezTo>
                    <a:pt x="4237" y="25738"/>
                    <a:pt x="3845" y="34259"/>
                    <a:pt x="3845" y="34259"/>
                  </a:cubicBezTo>
                  <a:cubicBezTo>
                    <a:pt x="2131" y="34676"/>
                    <a:pt x="809" y="34259"/>
                    <a:pt x="809" y="34259"/>
                  </a:cubicBezTo>
                  <a:cubicBezTo>
                    <a:pt x="833" y="26276"/>
                    <a:pt x="637" y="19812"/>
                    <a:pt x="809" y="17632"/>
                  </a:cubicBezTo>
                  <a:cubicBezTo>
                    <a:pt x="955" y="15453"/>
                    <a:pt x="735" y="8988"/>
                    <a:pt x="735" y="8988"/>
                  </a:cubicBezTo>
                  <a:cubicBezTo>
                    <a:pt x="25" y="5976"/>
                    <a:pt x="0" y="5584"/>
                    <a:pt x="735" y="3576"/>
                  </a:cubicBezTo>
                  <a:cubicBezTo>
                    <a:pt x="1494" y="1568"/>
                    <a:pt x="4702" y="1"/>
                    <a:pt x="7494" y="1642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4" name="Google Shape;744;p34">
              <a:extLst>
                <a:ext uri="{FF2B5EF4-FFF2-40B4-BE49-F238E27FC236}">
                  <a16:creationId xmlns:a16="http://schemas.microsoft.com/office/drawing/2014/main" id="{88A8FD3F-FF4A-4E8E-8F71-42BC0A528A39}"/>
                </a:ext>
              </a:extLst>
            </p:cNvPr>
            <p:cNvSpPr/>
            <p:nvPr/>
          </p:nvSpPr>
          <p:spPr>
            <a:xfrm>
              <a:off x="2343475" y="1957850"/>
              <a:ext cx="399775" cy="353275"/>
            </a:xfrm>
            <a:custGeom>
              <a:avLst/>
              <a:gdLst/>
              <a:ahLst/>
              <a:cxnLst/>
              <a:rect l="l" t="t" r="r" b="b"/>
              <a:pathLst>
                <a:path w="15991" h="14131" extrusionOk="0">
                  <a:moveTo>
                    <a:pt x="3257" y="1"/>
                  </a:moveTo>
                  <a:cubicBezTo>
                    <a:pt x="6049" y="784"/>
                    <a:pt x="7542" y="7788"/>
                    <a:pt x="8326" y="9379"/>
                  </a:cubicBezTo>
                  <a:cubicBezTo>
                    <a:pt x="9110" y="10947"/>
                    <a:pt x="15623" y="11338"/>
                    <a:pt x="15623" y="11338"/>
                  </a:cubicBezTo>
                  <a:cubicBezTo>
                    <a:pt x="15991" y="12710"/>
                    <a:pt x="14889" y="14130"/>
                    <a:pt x="14889" y="14130"/>
                  </a:cubicBezTo>
                  <a:cubicBezTo>
                    <a:pt x="8620" y="13885"/>
                    <a:pt x="6416" y="13346"/>
                    <a:pt x="5241" y="10873"/>
                  </a:cubicBezTo>
                  <a:cubicBezTo>
                    <a:pt x="4090" y="8400"/>
                    <a:pt x="0" y="858"/>
                    <a:pt x="3257" y="1"/>
                  </a:cubicBez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5" name="Google Shape;745;p34">
              <a:extLst>
                <a:ext uri="{FF2B5EF4-FFF2-40B4-BE49-F238E27FC236}">
                  <a16:creationId xmlns:a16="http://schemas.microsoft.com/office/drawing/2014/main" id="{A60AC69D-6B7A-443C-96D2-FC9C3C294A85}"/>
                </a:ext>
              </a:extLst>
            </p:cNvPr>
            <p:cNvSpPr/>
            <p:nvPr/>
          </p:nvSpPr>
          <p:spPr>
            <a:xfrm>
              <a:off x="2124900" y="1955400"/>
              <a:ext cx="382050" cy="618950"/>
            </a:xfrm>
            <a:custGeom>
              <a:avLst/>
              <a:gdLst/>
              <a:ahLst/>
              <a:cxnLst/>
              <a:rect l="l" t="t" r="r" b="b"/>
              <a:pathLst>
                <a:path w="15282" h="24758" extrusionOk="0">
                  <a:moveTo>
                    <a:pt x="12000" y="99"/>
                  </a:moveTo>
                  <a:cubicBezTo>
                    <a:pt x="9527" y="1"/>
                    <a:pt x="3772" y="1274"/>
                    <a:pt x="1886" y="3698"/>
                  </a:cubicBezTo>
                  <a:cubicBezTo>
                    <a:pt x="1" y="6098"/>
                    <a:pt x="2744" y="10359"/>
                    <a:pt x="3405" y="12930"/>
                  </a:cubicBezTo>
                  <a:cubicBezTo>
                    <a:pt x="4066" y="15501"/>
                    <a:pt x="3086" y="21942"/>
                    <a:pt x="3111" y="22554"/>
                  </a:cubicBezTo>
                  <a:cubicBezTo>
                    <a:pt x="6025" y="24513"/>
                    <a:pt x="13102" y="24758"/>
                    <a:pt x="13886" y="21844"/>
                  </a:cubicBezTo>
                  <a:cubicBezTo>
                    <a:pt x="14228" y="18709"/>
                    <a:pt x="13494" y="14938"/>
                    <a:pt x="13469" y="13102"/>
                  </a:cubicBezTo>
                  <a:cubicBezTo>
                    <a:pt x="13543" y="9135"/>
                    <a:pt x="15281" y="1274"/>
                    <a:pt x="12000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6" name="Google Shape;746;p34">
              <a:extLst>
                <a:ext uri="{FF2B5EF4-FFF2-40B4-BE49-F238E27FC236}">
                  <a16:creationId xmlns:a16="http://schemas.microsoft.com/office/drawing/2014/main" id="{C3A11D4D-9ABE-4E65-8264-011AAF11574A}"/>
                </a:ext>
              </a:extLst>
            </p:cNvPr>
            <p:cNvSpPr/>
            <p:nvPr/>
          </p:nvSpPr>
          <p:spPr>
            <a:xfrm>
              <a:off x="2364900" y="1957850"/>
              <a:ext cx="120000" cy="622625"/>
            </a:xfrm>
            <a:custGeom>
              <a:avLst/>
              <a:gdLst/>
              <a:ahLst/>
              <a:cxnLst/>
              <a:rect l="l" t="t" r="r" b="b"/>
              <a:pathLst>
                <a:path w="4800" h="24905" extrusionOk="0">
                  <a:moveTo>
                    <a:pt x="270" y="588"/>
                  </a:moveTo>
                  <a:cubicBezTo>
                    <a:pt x="1861" y="6196"/>
                    <a:pt x="2229" y="12465"/>
                    <a:pt x="2082" y="14840"/>
                  </a:cubicBezTo>
                  <a:cubicBezTo>
                    <a:pt x="1935" y="17216"/>
                    <a:pt x="1861" y="24905"/>
                    <a:pt x="1861" y="24905"/>
                  </a:cubicBezTo>
                  <a:cubicBezTo>
                    <a:pt x="3722" y="23925"/>
                    <a:pt x="4530" y="22138"/>
                    <a:pt x="4530" y="21330"/>
                  </a:cubicBezTo>
                  <a:cubicBezTo>
                    <a:pt x="4530" y="20521"/>
                    <a:pt x="3845" y="13567"/>
                    <a:pt x="3869" y="13004"/>
                  </a:cubicBezTo>
                  <a:cubicBezTo>
                    <a:pt x="3869" y="12440"/>
                    <a:pt x="4800" y="6074"/>
                    <a:pt x="4530" y="3209"/>
                  </a:cubicBezTo>
                  <a:cubicBezTo>
                    <a:pt x="4286" y="343"/>
                    <a:pt x="2400" y="1"/>
                    <a:pt x="2400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7" name="Google Shape;747;p34">
              <a:extLst>
                <a:ext uri="{FF2B5EF4-FFF2-40B4-BE49-F238E27FC236}">
                  <a16:creationId xmlns:a16="http://schemas.microsoft.com/office/drawing/2014/main" id="{EF8A1E13-FC2E-46FB-B700-B08F25CEAAA4}"/>
                </a:ext>
              </a:extLst>
            </p:cNvPr>
            <p:cNvSpPr/>
            <p:nvPr/>
          </p:nvSpPr>
          <p:spPr>
            <a:xfrm>
              <a:off x="2410200" y="1803575"/>
              <a:ext cx="26950" cy="71050"/>
            </a:xfrm>
            <a:custGeom>
              <a:avLst/>
              <a:gdLst/>
              <a:ahLst/>
              <a:cxnLst/>
              <a:rect l="l" t="t" r="r" b="b"/>
              <a:pathLst>
                <a:path w="1078" h="2842" extrusionOk="0">
                  <a:moveTo>
                    <a:pt x="0" y="1"/>
                  </a:moveTo>
                  <a:cubicBezTo>
                    <a:pt x="1078" y="343"/>
                    <a:pt x="0" y="2841"/>
                    <a:pt x="0" y="2841"/>
                  </a:cubicBezTo>
                  <a:close/>
                </a:path>
              </a:pathLst>
            </a:custGeom>
            <a:solidFill>
              <a:srgbClr val="2031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8" name="Google Shape;748;p34">
              <a:extLst>
                <a:ext uri="{FF2B5EF4-FFF2-40B4-BE49-F238E27FC236}">
                  <a16:creationId xmlns:a16="http://schemas.microsoft.com/office/drawing/2014/main" id="{F7177432-C1AD-4CE6-A1F1-E7447CCD8717}"/>
                </a:ext>
              </a:extLst>
            </p:cNvPr>
            <p:cNvSpPr/>
            <p:nvPr/>
          </p:nvSpPr>
          <p:spPr>
            <a:xfrm>
              <a:off x="2252250" y="1753375"/>
              <a:ext cx="169600" cy="243675"/>
            </a:xfrm>
            <a:custGeom>
              <a:avLst/>
              <a:gdLst/>
              <a:ahLst/>
              <a:cxnLst/>
              <a:rect l="l" t="t" r="r" b="b"/>
              <a:pathLst>
                <a:path w="6784" h="9747" extrusionOk="0">
                  <a:moveTo>
                    <a:pt x="6367" y="2351"/>
                  </a:moveTo>
                  <a:cubicBezTo>
                    <a:pt x="6367" y="2351"/>
                    <a:pt x="6784" y="3796"/>
                    <a:pt x="6637" y="4923"/>
                  </a:cubicBezTo>
                  <a:cubicBezTo>
                    <a:pt x="6465" y="6049"/>
                    <a:pt x="6367" y="8302"/>
                    <a:pt x="5363" y="9012"/>
                  </a:cubicBezTo>
                  <a:cubicBezTo>
                    <a:pt x="4384" y="9747"/>
                    <a:pt x="2939" y="8890"/>
                    <a:pt x="1984" y="8106"/>
                  </a:cubicBezTo>
                  <a:cubicBezTo>
                    <a:pt x="1029" y="7298"/>
                    <a:pt x="25" y="5804"/>
                    <a:pt x="0" y="4017"/>
                  </a:cubicBezTo>
                  <a:cubicBezTo>
                    <a:pt x="0" y="2205"/>
                    <a:pt x="686" y="1"/>
                    <a:pt x="3282" y="123"/>
                  </a:cubicBezTo>
                  <a:cubicBezTo>
                    <a:pt x="5878" y="221"/>
                    <a:pt x="6367" y="2351"/>
                    <a:pt x="6367" y="235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9" name="Google Shape;749;p34">
              <a:extLst>
                <a:ext uri="{FF2B5EF4-FFF2-40B4-BE49-F238E27FC236}">
                  <a16:creationId xmlns:a16="http://schemas.microsoft.com/office/drawing/2014/main" id="{0EBD79B0-2835-4D4C-97C5-65262CEE0C14}"/>
                </a:ext>
              </a:extLst>
            </p:cNvPr>
            <p:cNvSpPr/>
            <p:nvPr/>
          </p:nvSpPr>
          <p:spPr>
            <a:xfrm>
              <a:off x="2274275" y="1915600"/>
              <a:ext cx="105325" cy="154300"/>
            </a:xfrm>
            <a:custGeom>
              <a:avLst/>
              <a:gdLst/>
              <a:ahLst/>
              <a:cxnLst/>
              <a:rect l="l" t="t" r="r" b="b"/>
              <a:pathLst>
                <a:path w="4213" h="6172" extrusionOk="0">
                  <a:moveTo>
                    <a:pt x="466" y="1"/>
                  </a:moveTo>
                  <a:cubicBezTo>
                    <a:pt x="466" y="1"/>
                    <a:pt x="662" y="2327"/>
                    <a:pt x="50" y="3184"/>
                  </a:cubicBezTo>
                  <a:cubicBezTo>
                    <a:pt x="1" y="3748"/>
                    <a:pt x="1642" y="6172"/>
                    <a:pt x="3258" y="5731"/>
                  </a:cubicBezTo>
                  <a:cubicBezTo>
                    <a:pt x="4213" y="5486"/>
                    <a:pt x="4090" y="4384"/>
                    <a:pt x="4090" y="4384"/>
                  </a:cubicBezTo>
                  <a:cubicBezTo>
                    <a:pt x="3992" y="3552"/>
                    <a:pt x="4090" y="1519"/>
                    <a:pt x="4090" y="151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0" name="Google Shape;750;p34">
              <a:extLst>
                <a:ext uri="{FF2B5EF4-FFF2-40B4-BE49-F238E27FC236}">
                  <a16:creationId xmlns:a16="http://schemas.microsoft.com/office/drawing/2014/main" id="{A81A6817-063E-418D-959D-00C8C2719146}"/>
                </a:ext>
              </a:extLst>
            </p:cNvPr>
            <p:cNvSpPr/>
            <p:nvPr/>
          </p:nvSpPr>
          <p:spPr>
            <a:xfrm>
              <a:off x="2198975" y="1692150"/>
              <a:ext cx="237575" cy="238175"/>
            </a:xfrm>
            <a:custGeom>
              <a:avLst/>
              <a:gdLst/>
              <a:ahLst/>
              <a:cxnLst/>
              <a:rect l="l" t="t" r="r" b="b"/>
              <a:pathLst>
                <a:path w="9503" h="9527" extrusionOk="0">
                  <a:moveTo>
                    <a:pt x="9135" y="2866"/>
                  </a:moveTo>
                  <a:cubicBezTo>
                    <a:pt x="9502" y="4188"/>
                    <a:pt x="9086" y="4654"/>
                    <a:pt x="7960" y="5045"/>
                  </a:cubicBezTo>
                  <a:cubicBezTo>
                    <a:pt x="6833" y="5437"/>
                    <a:pt x="3846" y="4556"/>
                    <a:pt x="3846" y="4556"/>
                  </a:cubicBezTo>
                  <a:cubicBezTo>
                    <a:pt x="4041" y="6000"/>
                    <a:pt x="3601" y="6735"/>
                    <a:pt x="3601" y="6735"/>
                  </a:cubicBezTo>
                  <a:cubicBezTo>
                    <a:pt x="3111" y="5339"/>
                    <a:pt x="2670" y="6049"/>
                    <a:pt x="2621" y="7176"/>
                  </a:cubicBezTo>
                  <a:cubicBezTo>
                    <a:pt x="2572" y="8278"/>
                    <a:pt x="3209" y="8253"/>
                    <a:pt x="3209" y="8253"/>
                  </a:cubicBezTo>
                  <a:cubicBezTo>
                    <a:pt x="3160" y="9208"/>
                    <a:pt x="2842" y="9527"/>
                    <a:pt x="2842" y="9527"/>
                  </a:cubicBezTo>
                  <a:cubicBezTo>
                    <a:pt x="1642" y="8694"/>
                    <a:pt x="1" y="3135"/>
                    <a:pt x="2180" y="3013"/>
                  </a:cubicBezTo>
                  <a:cubicBezTo>
                    <a:pt x="2205" y="1078"/>
                    <a:pt x="8351" y="1"/>
                    <a:pt x="9135" y="2866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1" name="Google Shape;751;p34">
              <a:extLst>
                <a:ext uri="{FF2B5EF4-FFF2-40B4-BE49-F238E27FC236}">
                  <a16:creationId xmlns:a16="http://schemas.microsoft.com/office/drawing/2014/main" id="{7183B5C2-A20F-4ECA-8A52-5065F9DFC66E}"/>
                </a:ext>
              </a:extLst>
            </p:cNvPr>
            <p:cNvSpPr/>
            <p:nvPr/>
          </p:nvSpPr>
          <p:spPr>
            <a:xfrm>
              <a:off x="2140225" y="1986025"/>
              <a:ext cx="206325" cy="606100"/>
            </a:xfrm>
            <a:custGeom>
              <a:avLst/>
              <a:gdLst/>
              <a:ahLst/>
              <a:cxnLst/>
              <a:rect l="l" t="t" r="r" b="b"/>
              <a:pathLst>
                <a:path w="8253" h="24244" extrusionOk="0">
                  <a:moveTo>
                    <a:pt x="5314" y="0"/>
                  </a:moveTo>
                  <a:cubicBezTo>
                    <a:pt x="7249" y="4065"/>
                    <a:pt x="8253" y="7763"/>
                    <a:pt x="8179" y="11118"/>
                  </a:cubicBezTo>
                  <a:cubicBezTo>
                    <a:pt x="8130" y="14472"/>
                    <a:pt x="7420" y="24243"/>
                    <a:pt x="7420" y="24243"/>
                  </a:cubicBezTo>
                  <a:cubicBezTo>
                    <a:pt x="4090" y="23435"/>
                    <a:pt x="1812" y="22480"/>
                    <a:pt x="1151" y="21329"/>
                  </a:cubicBezTo>
                  <a:cubicBezTo>
                    <a:pt x="2596" y="17558"/>
                    <a:pt x="3110" y="15036"/>
                    <a:pt x="2816" y="13958"/>
                  </a:cubicBezTo>
                  <a:cubicBezTo>
                    <a:pt x="2522" y="12881"/>
                    <a:pt x="0" y="4702"/>
                    <a:pt x="1298" y="2253"/>
                  </a:cubicBezTo>
                  <a:cubicBezTo>
                    <a:pt x="2547" y="906"/>
                    <a:pt x="5314" y="0"/>
                    <a:pt x="5314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2" name="Google Shape;752;p34">
              <a:extLst>
                <a:ext uri="{FF2B5EF4-FFF2-40B4-BE49-F238E27FC236}">
                  <a16:creationId xmlns:a16="http://schemas.microsoft.com/office/drawing/2014/main" id="{7E0066AA-6EB8-407B-894C-CC94AD1B7B3D}"/>
                </a:ext>
              </a:extLst>
            </p:cNvPr>
            <p:cNvSpPr/>
            <p:nvPr/>
          </p:nvSpPr>
          <p:spPr>
            <a:xfrm>
              <a:off x="2123075" y="2020900"/>
              <a:ext cx="419375" cy="370400"/>
            </a:xfrm>
            <a:custGeom>
              <a:avLst/>
              <a:gdLst/>
              <a:ahLst/>
              <a:cxnLst/>
              <a:rect l="l" t="t" r="r" b="b"/>
              <a:pathLst>
                <a:path w="16775" h="14816" extrusionOk="0">
                  <a:moveTo>
                    <a:pt x="3086" y="784"/>
                  </a:moveTo>
                  <a:cubicBezTo>
                    <a:pt x="5388" y="1935"/>
                    <a:pt x="7224" y="8302"/>
                    <a:pt x="8963" y="9992"/>
                  </a:cubicBezTo>
                  <a:cubicBezTo>
                    <a:pt x="9967" y="10971"/>
                    <a:pt x="14889" y="12220"/>
                    <a:pt x="16260" y="12269"/>
                  </a:cubicBezTo>
                  <a:cubicBezTo>
                    <a:pt x="16775" y="13469"/>
                    <a:pt x="15844" y="14816"/>
                    <a:pt x="15844" y="14816"/>
                  </a:cubicBezTo>
                  <a:cubicBezTo>
                    <a:pt x="7445" y="14008"/>
                    <a:pt x="7077" y="13567"/>
                    <a:pt x="4482" y="10261"/>
                  </a:cubicBezTo>
                  <a:cubicBezTo>
                    <a:pt x="1274" y="6172"/>
                    <a:pt x="0" y="1"/>
                    <a:pt x="3086" y="784"/>
                  </a:cubicBez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3" name="Google Shape;753;p34">
              <a:extLst>
                <a:ext uri="{FF2B5EF4-FFF2-40B4-BE49-F238E27FC236}">
                  <a16:creationId xmlns:a16="http://schemas.microsoft.com/office/drawing/2014/main" id="{2F8335AE-6EF0-4414-BA18-BCD653D642E0}"/>
                </a:ext>
              </a:extLst>
            </p:cNvPr>
            <p:cNvSpPr/>
            <p:nvPr/>
          </p:nvSpPr>
          <p:spPr>
            <a:xfrm>
              <a:off x="2299375" y="1953575"/>
              <a:ext cx="76550" cy="53275"/>
            </a:xfrm>
            <a:custGeom>
              <a:avLst/>
              <a:gdLst/>
              <a:ahLst/>
              <a:cxnLst/>
              <a:rect l="l" t="t" r="r" b="b"/>
              <a:pathLst>
                <a:path w="3062" h="2131" extrusionOk="0">
                  <a:moveTo>
                    <a:pt x="3062" y="1225"/>
                  </a:moveTo>
                  <a:cubicBezTo>
                    <a:pt x="2352" y="1494"/>
                    <a:pt x="1323" y="1078"/>
                    <a:pt x="1" y="0"/>
                  </a:cubicBezTo>
                  <a:cubicBezTo>
                    <a:pt x="1" y="0"/>
                    <a:pt x="393" y="1567"/>
                    <a:pt x="3062" y="2131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4" name="Google Shape;754;p34">
              <a:extLst>
                <a:ext uri="{FF2B5EF4-FFF2-40B4-BE49-F238E27FC236}">
                  <a16:creationId xmlns:a16="http://schemas.microsoft.com/office/drawing/2014/main" id="{17E606A4-AFA6-4BCE-9566-E91E1DFDE348}"/>
                </a:ext>
              </a:extLst>
            </p:cNvPr>
            <p:cNvSpPr/>
            <p:nvPr/>
          </p:nvSpPr>
          <p:spPr>
            <a:xfrm>
              <a:off x="2273050" y="1972550"/>
              <a:ext cx="82675" cy="116325"/>
            </a:xfrm>
            <a:custGeom>
              <a:avLst/>
              <a:gdLst/>
              <a:ahLst/>
              <a:cxnLst/>
              <a:rect l="l" t="t" r="r" b="b"/>
              <a:pathLst>
                <a:path w="3307" h="4653" extrusionOk="0">
                  <a:moveTo>
                    <a:pt x="442" y="0"/>
                  </a:moveTo>
                  <a:cubicBezTo>
                    <a:pt x="417" y="74"/>
                    <a:pt x="1" y="539"/>
                    <a:pt x="1" y="539"/>
                  </a:cubicBezTo>
                  <a:cubicBezTo>
                    <a:pt x="1" y="539"/>
                    <a:pt x="834" y="2351"/>
                    <a:pt x="1127" y="3159"/>
                  </a:cubicBezTo>
                  <a:cubicBezTo>
                    <a:pt x="1446" y="3967"/>
                    <a:pt x="2229" y="4653"/>
                    <a:pt x="2229" y="4653"/>
                  </a:cubicBezTo>
                  <a:lnTo>
                    <a:pt x="3307" y="3453"/>
                  </a:lnTo>
                  <a:cubicBezTo>
                    <a:pt x="1813" y="2669"/>
                    <a:pt x="442" y="0"/>
                    <a:pt x="4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5" name="Google Shape;755;p34">
              <a:extLst>
                <a:ext uri="{FF2B5EF4-FFF2-40B4-BE49-F238E27FC236}">
                  <a16:creationId xmlns:a16="http://schemas.microsoft.com/office/drawing/2014/main" id="{D8A44858-06C1-467B-AC39-AE8155788965}"/>
                </a:ext>
              </a:extLst>
            </p:cNvPr>
            <p:cNvSpPr/>
            <p:nvPr/>
          </p:nvSpPr>
          <p:spPr>
            <a:xfrm>
              <a:off x="2355700" y="1983575"/>
              <a:ext cx="38000" cy="96125"/>
            </a:xfrm>
            <a:custGeom>
              <a:avLst/>
              <a:gdLst/>
              <a:ahLst/>
              <a:cxnLst/>
              <a:rect l="l" t="t" r="r" b="b"/>
              <a:pathLst>
                <a:path w="1520" h="3845" extrusionOk="0">
                  <a:moveTo>
                    <a:pt x="711" y="123"/>
                  </a:moveTo>
                  <a:cubicBezTo>
                    <a:pt x="613" y="0"/>
                    <a:pt x="368" y="2424"/>
                    <a:pt x="1" y="3012"/>
                  </a:cubicBezTo>
                  <a:cubicBezTo>
                    <a:pt x="711" y="3673"/>
                    <a:pt x="1127" y="3845"/>
                    <a:pt x="1127" y="3845"/>
                  </a:cubicBezTo>
                  <a:cubicBezTo>
                    <a:pt x="1127" y="3845"/>
                    <a:pt x="1519" y="1151"/>
                    <a:pt x="711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6" name="Google Shape;756;p34">
              <a:extLst>
                <a:ext uri="{FF2B5EF4-FFF2-40B4-BE49-F238E27FC236}">
                  <a16:creationId xmlns:a16="http://schemas.microsoft.com/office/drawing/2014/main" id="{3317C042-085C-4D2C-98B2-406696887673}"/>
                </a:ext>
              </a:extLst>
            </p:cNvPr>
            <p:cNvSpPr/>
            <p:nvPr/>
          </p:nvSpPr>
          <p:spPr>
            <a:xfrm>
              <a:off x="4197200" y="2609850"/>
              <a:ext cx="18400" cy="60625"/>
            </a:xfrm>
            <a:custGeom>
              <a:avLst/>
              <a:gdLst/>
              <a:ahLst/>
              <a:cxnLst/>
              <a:rect l="l" t="t" r="r" b="b"/>
              <a:pathLst>
                <a:path w="736" h="2425" extrusionOk="0">
                  <a:moveTo>
                    <a:pt x="735" y="25"/>
                  </a:moveTo>
                  <a:cubicBezTo>
                    <a:pt x="662" y="1225"/>
                    <a:pt x="539" y="2424"/>
                    <a:pt x="539" y="2424"/>
                  </a:cubicBezTo>
                  <a:lnTo>
                    <a:pt x="294" y="2424"/>
                  </a:lnTo>
                  <a:cubicBezTo>
                    <a:pt x="294" y="2424"/>
                    <a:pt x="294" y="612"/>
                    <a:pt x="1" y="1004"/>
                  </a:cubicBezTo>
                  <a:cubicBezTo>
                    <a:pt x="50" y="0"/>
                    <a:pt x="735" y="25"/>
                    <a:pt x="735" y="2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7" name="Google Shape;757;p34">
              <a:extLst>
                <a:ext uri="{FF2B5EF4-FFF2-40B4-BE49-F238E27FC236}">
                  <a16:creationId xmlns:a16="http://schemas.microsoft.com/office/drawing/2014/main" id="{AC46EA3F-E054-4D87-8692-066847B4BAF5}"/>
                </a:ext>
              </a:extLst>
            </p:cNvPr>
            <p:cNvSpPr/>
            <p:nvPr/>
          </p:nvSpPr>
          <p:spPr>
            <a:xfrm>
              <a:off x="4111500" y="2158050"/>
              <a:ext cx="124900" cy="521600"/>
            </a:xfrm>
            <a:custGeom>
              <a:avLst/>
              <a:gdLst/>
              <a:ahLst/>
              <a:cxnLst/>
              <a:rect l="l" t="t" r="r" b="b"/>
              <a:pathLst>
                <a:path w="4996" h="20864" extrusionOk="0">
                  <a:moveTo>
                    <a:pt x="466" y="20154"/>
                  </a:moveTo>
                  <a:cubicBezTo>
                    <a:pt x="343" y="20154"/>
                    <a:pt x="172" y="20007"/>
                    <a:pt x="0" y="19786"/>
                  </a:cubicBezTo>
                  <a:cubicBezTo>
                    <a:pt x="270" y="19468"/>
                    <a:pt x="564" y="19150"/>
                    <a:pt x="735" y="18905"/>
                  </a:cubicBezTo>
                  <a:cubicBezTo>
                    <a:pt x="1298" y="18097"/>
                    <a:pt x="2253" y="16334"/>
                    <a:pt x="2278" y="15525"/>
                  </a:cubicBezTo>
                  <a:cubicBezTo>
                    <a:pt x="2327" y="14717"/>
                    <a:pt x="1837" y="6367"/>
                    <a:pt x="1714" y="5338"/>
                  </a:cubicBezTo>
                  <a:cubicBezTo>
                    <a:pt x="1568" y="4310"/>
                    <a:pt x="1200" y="441"/>
                    <a:pt x="1225" y="221"/>
                  </a:cubicBezTo>
                  <a:cubicBezTo>
                    <a:pt x="1274" y="0"/>
                    <a:pt x="4824" y="1592"/>
                    <a:pt x="4824" y="1592"/>
                  </a:cubicBezTo>
                  <a:cubicBezTo>
                    <a:pt x="4775" y="1910"/>
                    <a:pt x="4286" y="3918"/>
                    <a:pt x="4482" y="5216"/>
                  </a:cubicBezTo>
                  <a:cubicBezTo>
                    <a:pt x="4678" y="6489"/>
                    <a:pt x="4996" y="7346"/>
                    <a:pt x="4824" y="9452"/>
                  </a:cubicBezTo>
                  <a:cubicBezTo>
                    <a:pt x="4653" y="11558"/>
                    <a:pt x="3625" y="14938"/>
                    <a:pt x="3967" y="16554"/>
                  </a:cubicBezTo>
                  <a:cubicBezTo>
                    <a:pt x="3992" y="16578"/>
                    <a:pt x="3992" y="16603"/>
                    <a:pt x="3992" y="16627"/>
                  </a:cubicBezTo>
                  <a:cubicBezTo>
                    <a:pt x="2939" y="18072"/>
                    <a:pt x="2572" y="20864"/>
                    <a:pt x="466" y="20154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8" name="Google Shape;758;p34">
              <a:extLst>
                <a:ext uri="{FF2B5EF4-FFF2-40B4-BE49-F238E27FC236}">
                  <a16:creationId xmlns:a16="http://schemas.microsoft.com/office/drawing/2014/main" id="{6E13D8E4-F312-45A0-8E13-8CA24821270C}"/>
                </a:ext>
              </a:extLst>
            </p:cNvPr>
            <p:cNvSpPr/>
            <p:nvPr/>
          </p:nvSpPr>
          <p:spPr>
            <a:xfrm>
              <a:off x="4081500" y="2573725"/>
              <a:ext cx="138375" cy="125525"/>
            </a:xfrm>
            <a:custGeom>
              <a:avLst/>
              <a:gdLst/>
              <a:ahLst/>
              <a:cxnLst/>
              <a:rect l="l" t="t" r="r" b="b"/>
              <a:pathLst>
                <a:path w="5535" h="5021" extrusionOk="0">
                  <a:moveTo>
                    <a:pt x="1200" y="3159"/>
                  </a:moveTo>
                  <a:cubicBezTo>
                    <a:pt x="1372" y="3380"/>
                    <a:pt x="1543" y="3527"/>
                    <a:pt x="1666" y="3527"/>
                  </a:cubicBezTo>
                  <a:cubicBezTo>
                    <a:pt x="3772" y="4237"/>
                    <a:pt x="4139" y="1445"/>
                    <a:pt x="5192" y="0"/>
                  </a:cubicBezTo>
                  <a:cubicBezTo>
                    <a:pt x="5535" y="1519"/>
                    <a:pt x="5388" y="1690"/>
                    <a:pt x="5094" y="1910"/>
                  </a:cubicBezTo>
                  <a:cubicBezTo>
                    <a:pt x="4825" y="2131"/>
                    <a:pt x="3845" y="3331"/>
                    <a:pt x="3674" y="4188"/>
                  </a:cubicBezTo>
                  <a:cubicBezTo>
                    <a:pt x="3478" y="5020"/>
                    <a:pt x="809" y="4947"/>
                    <a:pt x="319" y="4776"/>
                  </a:cubicBezTo>
                  <a:cubicBezTo>
                    <a:pt x="0" y="4653"/>
                    <a:pt x="613" y="3894"/>
                    <a:pt x="1200" y="3159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9" name="Google Shape;759;p34">
              <a:extLst>
                <a:ext uri="{FF2B5EF4-FFF2-40B4-BE49-F238E27FC236}">
                  <a16:creationId xmlns:a16="http://schemas.microsoft.com/office/drawing/2014/main" id="{FFC64731-CA95-403C-93C2-F6BD72C08DB8}"/>
                </a:ext>
              </a:extLst>
            </p:cNvPr>
            <p:cNvSpPr/>
            <p:nvPr/>
          </p:nvSpPr>
          <p:spPr>
            <a:xfrm>
              <a:off x="4270050" y="2163550"/>
              <a:ext cx="115725" cy="612825"/>
            </a:xfrm>
            <a:custGeom>
              <a:avLst/>
              <a:gdLst/>
              <a:ahLst/>
              <a:cxnLst/>
              <a:rect l="l" t="t" r="r" b="b"/>
              <a:pathLst>
                <a:path w="4629" h="24513" extrusionOk="0">
                  <a:moveTo>
                    <a:pt x="1470" y="8596"/>
                  </a:moveTo>
                  <a:cubicBezTo>
                    <a:pt x="1568" y="9526"/>
                    <a:pt x="2131" y="16726"/>
                    <a:pt x="2033" y="17926"/>
                  </a:cubicBezTo>
                  <a:cubicBezTo>
                    <a:pt x="1984" y="18660"/>
                    <a:pt x="1641" y="19811"/>
                    <a:pt x="1421" y="20742"/>
                  </a:cubicBezTo>
                  <a:cubicBezTo>
                    <a:pt x="1274" y="21329"/>
                    <a:pt x="1201" y="21819"/>
                    <a:pt x="1274" y="22064"/>
                  </a:cubicBezTo>
                  <a:cubicBezTo>
                    <a:pt x="1494" y="22676"/>
                    <a:pt x="1494" y="24513"/>
                    <a:pt x="2498" y="24097"/>
                  </a:cubicBezTo>
                  <a:cubicBezTo>
                    <a:pt x="3502" y="23680"/>
                    <a:pt x="4164" y="22407"/>
                    <a:pt x="3943" y="20987"/>
                  </a:cubicBezTo>
                  <a:cubicBezTo>
                    <a:pt x="3747" y="19591"/>
                    <a:pt x="3992" y="18905"/>
                    <a:pt x="3943" y="18048"/>
                  </a:cubicBezTo>
                  <a:cubicBezTo>
                    <a:pt x="3870" y="17215"/>
                    <a:pt x="4433" y="11975"/>
                    <a:pt x="4531" y="10090"/>
                  </a:cubicBezTo>
                  <a:cubicBezTo>
                    <a:pt x="4629" y="8228"/>
                    <a:pt x="3992" y="7347"/>
                    <a:pt x="3943" y="6098"/>
                  </a:cubicBezTo>
                  <a:cubicBezTo>
                    <a:pt x="3919" y="4849"/>
                    <a:pt x="4286" y="2253"/>
                    <a:pt x="4286" y="2253"/>
                  </a:cubicBezTo>
                  <a:cubicBezTo>
                    <a:pt x="4286" y="2253"/>
                    <a:pt x="1" y="1"/>
                    <a:pt x="344" y="2719"/>
                  </a:cubicBezTo>
                  <a:cubicBezTo>
                    <a:pt x="686" y="5437"/>
                    <a:pt x="1372" y="7665"/>
                    <a:pt x="1470" y="859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0" name="Google Shape;760;p34">
              <a:extLst>
                <a:ext uri="{FF2B5EF4-FFF2-40B4-BE49-F238E27FC236}">
                  <a16:creationId xmlns:a16="http://schemas.microsoft.com/office/drawing/2014/main" id="{E65E9A60-5FCE-4781-9E02-F1092AE5D447}"/>
                </a:ext>
              </a:extLst>
            </p:cNvPr>
            <p:cNvSpPr/>
            <p:nvPr/>
          </p:nvSpPr>
          <p:spPr>
            <a:xfrm>
              <a:off x="4297600" y="2682075"/>
              <a:ext cx="76550" cy="94300"/>
            </a:xfrm>
            <a:custGeom>
              <a:avLst/>
              <a:gdLst/>
              <a:ahLst/>
              <a:cxnLst/>
              <a:rect l="l" t="t" r="r" b="b"/>
              <a:pathLst>
                <a:path w="3062" h="3772" extrusionOk="0">
                  <a:moveTo>
                    <a:pt x="1" y="1397"/>
                  </a:moveTo>
                  <a:cubicBezTo>
                    <a:pt x="74" y="2645"/>
                    <a:pt x="392" y="3772"/>
                    <a:pt x="1396" y="3356"/>
                  </a:cubicBezTo>
                  <a:cubicBezTo>
                    <a:pt x="2400" y="2939"/>
                    <a:pt x="3062" y="1666"/>
                    <a:pt x="2841" y="246"/>
                  </a:cubicBezTo>
                  <a:cubicBezTo>
                    <a:pt x="2303" y="1813"/>
                    <a:pt x="270" y="1739"/>
                    <a:pt x="319" y="1"/>
                  </a:cubicBezTo>
                  <a:cubicBezTo>
                    <a:pt x="172" y="588"/>
                    <a:pt x="1" y="1127"/>
                    <a:pt x="1" y="139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1" name="Google Shape;761;p34">
              <a:extLst>
                <a:ext uri="{FF2B5EF4-FFF2-40B4-BE49-F238E27FC236}">
                  <a16:creationId xmlns:a16="http://schemas.microsoft.com/office/drawing/2014/main" id="{9A6FDD01-E005-4FD0-A0A9-27A86218BF5C}"/>
                </a:ext>
              </a:extLst>
            </p:cNvPr>
            <p:cNvSpPr/>
            <p:nvPr/>
          </p:nvSpPr>
          <p:spPr>
            <a:xfrm>
              <a:off x="4134750" y="1940100"/>
              <a:ext cx="143300" cy="614050"/>
            </a:xfrm>
            <a:custGeom>
              <a:avLst/>
              <a:gdLst/>
              <a:ahLst/>
              <a:cxnLst/>
              <a:rect l="l" t="t" r="r" b="b"/>
              <a:pathLst>
                <a:path w="5732" h="24562" extrusionOk="0">
                  <a:moveTo>
                    <a:pt x="1" y="0"/>
                  </a:moveTo>
                  <a:cubicBezTo>
                    <a:pt x="1" y="0"/>
                    <a:pt x="25" y="8694"/>
                    <a:pt x="1" y="11534"/>
                  </a:cubicBezTo>
                  <a:cubicBezTo>
                    <a:pt x="1" y="14399"/>
                    <a:pt x="760" y="23999"/>
                    <a:pt x="760" y="23999"/>
                  </a:cubicBezTo>
                  <a:cubicBezTo>
                    <a:pt x="2205" y="24562"/>
                    <a:pt x="3625" y="23876"/>
                    <a:pt x="3625" y="23876"/>
                  </a:cubicBezTo>
                  <a:cubicBezTo>
                    <a:pt x="3821" y="21378"/>
                    <a:pt x="4556" y="17313"/>
                    <a:pt x="4678" y="15158"/>
                  </a:cubicBezTo>
                  <a:cubicBezTo>
                    <a:pt x="4801" y="13003"/>
                    <a:pt x="3821" y="12661"/>
                    <a:pt x="4237" y="11093"/>
                  </a:cubicBezTo>
                  <a:cubicBezTo>
                    <a:pt x="4629" y="9526"/>
                    <a:pt x="5731" y="1127"/>
                    <a:pt x="5731" y="1127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2" name="Google Shape;762;p34">
              <a:extLst>
                <a:ext uri="{FF2B5EF4-FFF2-40B4-BE49-F238E27FC236}">
                  <a16:creationId xmlns:a16="http://schemas.microsoft.com/office/drawing/2014/main" id="{EB395467-9280-4316-9A29-13E6BB33C2C0}"/>
                </a:ext>
              </a:extLst>
            </p:cNvPr>
            <p:cNvSpPr/>
            <p:nvPr/>
          </p:nvSpPr>
          <p:spPr>
            <a:xfrm>
              <a:off x="4243725" y="1846425"/>
              <a:ext cx="177575" cy="783650"/>
            </a:xfrm>
            <a:custGeom>
              <a:avLst/>
              <a:gdLst/>
              <a:ahLst/>
              <a:cxnLst/>
              <a:rect l="l" t="t" r="r" b="b"/>
              <a:pathLst>
                <a:path w="7103" h="31346" extrusionOk="0">
                  <a:moveTo>
                    <a:pt x="319" y="5584"/>
                  </a:moveTo>
                  <a:cubicBezTo>
                    <a:pt x="319" y="5584"/>
                    <a:pt x="1054" y="14914"/>
                    <a:pt x="1372" y="16089"/>
                  </a:cubicBezTo>
                  <a:cubicBezTo>
                    <a:pt x="1690" y="17265"/>
                    <a:pt x="1935" y="21844"/>
                    <a:pt x="2156" y="23411"/>
                  </a:cubicBezTo>
                  <a:cubicBezTo>
                    <a:pt x="2401" y="24978"/>
                    <a:pt x="2425" y="29484"/>
                    <a:pt x="2425" y="29484"/>
                  </a:cubicBezTo>
                  <a:cubicBezTo>
                    <a:pt x="2988" y="31345"/>
                    <a:pt x="5315" y="29778"/>
                    <a:pt x="5315" y="29778"/>
                  </a:cubicBezTo>
                  <a:cubicBezTo>
                    <a:pt x="6294" y="23999"/>
                    <a:pt x="5608" y="21134"/>
                    <a:pt x="5584" y="19420"/>
                  </a:cubicBezTo>
                  <a:cubicBezTo>
                    <a:pt x="5559" y="17730"/>
                    <a:pt x="6392" y="13298"/>
                    <a:pt x="6221" y="11461"/>
                  </a:cubicBezTo>
                  <a:cubicBezTo>
                    <a:pt x="6049" y="9625"/>
                    <a:pt x="5853" y="5780"/>
                    <a:pt x="6221" y="5070"/>
                  </a:cubicBezTo>
                  <a:cubicBezTo>
                    <a:pt x="6564" y="4360"/>
                    <a:pt x="6980" y="3184"/>
                    <a:pt x="7102" y="1054"/>
                  </a:cubicBezTo>
                  <a:cubicBezTo>
                    <a:pt x="4335" y="1"/>
                    <a:pt x="1" y="1176"/>
                    <a:pt x="1" y="11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3" name="Google Shape;763;p34">
              <a:extLst>
                <a:ext uri="{FF2B5EF4-FFF2-40B4-BE49-F238E27FC236}">
                  <a16:creationId xmlns:a16="http://schemas.microsoft.com/office/drawing/2014/main" id="{423B2280-F9CB-4A6C-8BA8-4F318CC6960F}"/>
                </a:ext>
              </a:extLst>
            </p:cNvPr>
            <p:cNvSpPr/>
            <p:nvPr/>
          </p:nvSpPr>
          <p:spPr>
            <a:xfrm>
              <a:off x="4064975" y="1475450"/>
              <a:ext cx="339175" cy="610375"/>
            </a:xfrm>
            <a:custGeom>
              <a:avLst/>
              <a:gdLst/>
              <a:ahLst/>
              <a:cxnLst/>
              <a:rect l="l" t="t" r="r" b="b"/>
              <a:pathLst>
                <a:path w="13567" h="24415" extrusionOk="0">
                  <a:moveTo>
                    <a:pt x="3208" y="123"/>
                  </a:moveTo>
                  <a:cubicBezTo>
                    <a:pt x="5657" y="0"/>
                    <a:pt x="9820" y="2890"/>
                    <a:pt x="11681" y="5265"/>
                  </a:cubicBezTo>
                  <a:cubicBezTo>
                    <a:pt x="13567" y="7640"/>
                    <a:pt x="12416" y="10187"/>
                    <a:pt x="11779" y="12734"/>
                  </a:cubicBezTo>
                  <a:cubicBezTo>
                    <a:pt x="11142" y="15281"/>
                    <a:pt x="12122" y="21623"/>
                    <a:pt x="12122" y="22235"/>
                  </a:cubicBezTo>
                  <a:cubicBezTo>
                    <a:pt x="9232" y="24170"/>
                    <a:pt x="3845" y="24415"/>
                    <a:pt x="3037" y="21549"/>
                  </a:cubicBezTo>
                  <a:cubicBezTo>
                    <a:pt x="2694" y="18440"/>
                    <a:pt x="3404" y="15207"/>
                    <a:pt x="3429" y="13371"/>
                  </a:cubicBezTo>
                  <a:cubicBezTo>
                    <a:pt x="3306" y="9452"/>
                    <a:pt x="0" y="1298"/>
                    <a:pt x="3208" y="1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4" name="Google Shape;764;p34">
              <a:extLst>
                <a:ext uri="{FF2B5EF4-FFF2-40B4-BE49-F238E27FC236}">
                  <a16:creationId xmlns:a16="http://schemas.microsoft.com/office/drawing/2014/main" id="{A5FAB8ED-CB98-4933-939B-E6D107A0A71A}"/>
                </a:ext>
              </a:extLst>
            </p:cNvPr>
            <p:cNvSpPr/>
            <p:nvPr/>
          </p:nvSpPr>
          <p:spPr>
            <a:xfrm>
              <a:off x="4112100" y="1477900"/>
              <a:ext cx="92475" cy="614050"/>
            </a:xfrm>
            <a:custGeom>
              <a:avLst/>
              <a:gdLst/>
              <a:ahLst/>
              <a:cxnLst/>
              <a:rect l="l" t="t" r="r" b="b"/>
              <a:pathLst>
                <a:path w="3699" h="24562" extrusionOk="0">
                  <a:moveTo>
                    <a:pt x="3478" y="588"/>
                  </a:moveTo>
                  <a:cubicBezTo>
                    <a:pt x="2205" y="6122"/>
                    <a:pt x="2597" y="12097"/>
                    <a:pt x="2866" y="14423"/>
                  </a:cubicBezTo>
                  <a:cubicBezTo>
                    <a:pt x="3160" y="16774"/>
                    <a:pt x="3209" y="24561"/>
                    <a:pt x="3209" y="24561"/>
                  </a:cubicBezTo>
                  <a:cubicBezTo>
                    <a:pt x="1323" y="23606"/>
                    <a:pt x="417" y="21843"/>
                    <a:pt x="393" y="21035"/>
                  </a:cubicBezTo>
                  <a:cubicBezTo>
                    <a:pt x="344" y="20252"/>
                    <a:pt x="1078" y="13493"/>
                    <a:pt x="1005" y="12930"/>
                  </a:cubicBezTo>
                  <a:cubicBezTo>
                    <a:pt x="956" y="12391"/>
                    <a:pt x="1" y="7175"/>
                    <a:pt x="99" y="4334"/>
                  </a:cubicBezTo>
                  <a:cubicBezTo>
                    <a:pt x="221" y="1518"/>
                    <a:pt x="1274" y="1102"/>
                    <a:pt x="1274" y="1102"/>
                  </a:cubicBezTo>
                  <a:lnTo>
                    <a:pt x="3698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5" name="Google Shape;765;p34">
              <a:extLst>
                <a:ext uri="{FF2B5EF4-FFF2-40B4-BE49-F238E27FC236}">
                  <a16:creationId xmlns:a16="http://schemas.microsoft.com/office/drawing/2014/main" id="{6326D598-DE01-4E4D-9ADE-CCF7674139DF}"/>
                </a:ext>
              </a:extLst>
            </p:cNvPr>
            <p:cNvSpPr/>
            <p:nvPr/>
          </p:nvSpPr>
          <p:spPr>
            <a:xfrm>
              <a:off x="4240050" y="1507275"/>
              <a:ext cx="216150" cy="590175"/>
            </a:xfrm>
            <a:custGeom>
              <a:avLst/>
              <a:gdLst/>
              <a:ahLst/>
              <a:cxnLst/>
              <a:rect l="l" t="t" r="r" b="b"/>
              <a:pathLst>
                <a:path w="8646" h="23607" extrusionOk="0">
                  <a:moveTo>
                    <a:pt x="1886" y="1"/>
                  </a:moveTo>
                  <a:cubicBezTo>
                    <a:pt x="1" y="4017"/>
                    <a:pt x="907" y="7714"/>
                    <a:pt x="1005" y="11020"/>
                  </a:cubicBezTo>
                  <a:cubicBezTo>
                    <a:pt x="1078" y="14326"/>
                    <a:pt x="2792" y="23607"/>
                    <a:pt x="2792" y="23607"/>
                  </a:cubicBezTo>
                  <a:cubicBezTo>
                    <a:pt x="6098" y="22799"/>
                    <a:pt x="6490" y="20570"/>
                    <a:pt x="7127" y="19444"/>
                  </a:cubicBezTo>
                  <a:cubicBezTo>
                    <a:pt x="8645" y="11706"/>
                    <a:pt x="6711" y="5437"/>
                    <a:pt x="5290" y="3110"/>
                  </a:cubicBezTo>
                  <a:cubicBezTo>
                    <a:pt x="4164" y="1298"/>
                    <a:pt x="1886" y="1"/>
                    <a:pt x="1886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6" name="Google Shape;766;p34">
              <a:extLst>
                <a:ext uri="{FF2B5EF4-FFF2-40B4-BE49-F238E27FC236}">
                  <a16:creationId xmlns:a16="http://schemas.microsoft.com/office/drawing/2014/main" id="{FFDEC94E-3BF6-4CF7-9BBC-5197DBBB1027}"/>
                </a:ext>
              </a:extLst>
            </p:cNvPr>
            <p:cNvSpPr/>
            <p:nvPr/>
          </p:nvSpPr>
          <p:spPr>
            <a:xfrm>
              <a:off x="3944375" y="1791100"/>
              <a:ext cx="64300" cy="33625"/>
            </a:xfrm>
            <a:custGeom>
              <a:avLst/>
              <a:gdLst/>
              <a:ahLst/>
              <a:cxnLst/>
              <a:rect l="l" t="t" r="r" b="b"/>
              <a:pathLst>
                <a:path w="2572" h="1345" extrusionOk="0">
                  <a:moveTo>
                    <a:pt x="1319" y="1"/>
                  </a:moveTo>
                  <a:cubicBezTo>
                    <a:pt x="1012" y="1"/>
                    <a:pt x="704" y="68"/>
                    <a:pt x="465" y="206"/>
                  </a:cubicBezTo>
                  <a:cubicBezTo>
                    <a:pt x="0" y="451"/>
                    <a:pt x="0" y="891"/>
                    <a:pt x="465" y="1161"/>
                  </a:cubicBezTo>
                  <a:cubicBezTo>
                    <a:pt x="686" y="1283"/>
                    <a:pt x="986" y="1344"/>
                    <a:pt x="1286" y="1344"/>
                  </a:cubicBezTo>
                  <a:cubicBezTo>
                    <a:pt x="1586" y="1344"/>
                    <a:pt x="1886" y="1283"/>
                    <a:pt x="2106" y="1161"/>
                  </a:cubicBezTo>
                  <a:cubicBezTo>
                    <a:pt x="2571" y="891"/>
                    <a:pt x="2571" y="451"/>
                    <a:pt x="2131" y="181"/>
                  </a:cubicBezTo>
                  <a:cubicBezTo>
                    <a:pt x="1903" y="62"/>
                    <a:pt x="1612" y="1"/>
                    <a:pt x="1319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7" name="Google Shape;767;p34">
              <a:extLst>
                <a:ext uri="{FF2B5EF4-FFF2-40B4-BE49-F238E27FC236}">
                  <a16:creationId xmlns:a16="http://schemas.microsoft.com/office/drawing/2014/main" id="{4B38E9B4-0B91-4D99-87F3-41DF6843A3B7}"/>
                </a:ext>
              </a:extLst>
            </p:cNvPr>
            <p:cNvSpPr/>
            <p:nvPr/>
          </p:nvSpPr>
          <p:spPr>
            <a:xfrm>
              <a:off x="4062525" y="1567275"/>
              <a:ext cx="352650" cy="342850"/>
            </a:xfrm>
            <a:custGeom>
              <a:avLst/>
              <a:gdLst/>
              <a:ahLst/>
              <a:cxnLst/>
              <a:rect l="l" t="t" r="r" b="b"/>
              <a:pathLst>
                <a:path w="14106" h="13714" extrusionOk="0">
                  <a:moveTo>
                    <a:pt x="11069" y="759"/>
                  </a:moveTo>
                  <a:cubicBezTo>
                    <a:pt x="8791" y="1886"/>
                    <a:pt x="8571" y="8596"/>
                    <a:pt x="6832" y="10261"/>
                  </a:cubicBezTo>
                  <a:cubicBezTo>
                    <a:pt x="5828" y="11216"/>
                    <a:pt x="1886" y="10457"/>
                    <a:pt x="539" y="10481"/>
                  </a:cubicBezTo>
                  <a:cubicBezTo>
                    <a:pt x="0" y="11681"/>
                    <a:pt x="735" y="13101"/>
                    <a:pt x="735" y="13101"/>
                  </a:cubicBezTo>
                  <a:cubicBezTo>
                    <a:pt x="8253" y="13469"/>
                    <a:pt x="9159" y="13714"/>
                    <a:pt x="11069" y="10040"/>
                  </a:cubicBezTo>
                  <a:cubicBezTo>
                    <a:pt x="12587" y="7200"/>
                    <a:pt x="14105" y="0"/>
                    <a:pt x="11069" y="759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8" name="Google Shape;768;p34">
              <a:extLst>
                <a:ext uri="{FF2B5EF4-FFF2-40B4-BE49-F238E27FC236}">
                  <a16:creationId xmlns:a16="http://schemas.microsoft.com/office/drawing/2014/main" id="{9CB0E5DF-687E-4977-B927-85C37CE274C1}"/>
                </a:ext>
              </a:extLst>
            </p:cNvPr>
            <p:cNvSpPr/>
            <p:nvPr/>
          </p:nvSpPr>
          <p:spPr>
            <a:xfrm>
              <a:off x="3947425" y="1487675"/>
              <a:ext cx="272450" cy="337975"/>
            </a:xfrm>
            <a:custGeom>
              <a:avLst/>
              <a:gdLst/>
              <a:ahLst/>
              <a:cxnLst/>
              <a:rect l="l" t="t" r="r" b="b"/>
              <a:pathLst>
                <a:path w="10898" h="13519" extrusionOk="0">
                  <a:moveTo>
                    <a:pt x="7861" y="711"/>
                  </a:moveTo>
                  <a:cubicBezTo>
                    <a:pt x="6392" y="1470"/>
                    <a:pt x="5706" y="7568"/>
                    <a:pt x="3968" y="9110"/>
                  </a:cubicBezTo>
                  <a:cubicBezTo>
                    <a:pt x="2964" y="9967"/>
                    <a:pt x="2547" y="10751"/>
                    <a:pt x="515" y="11755"/>
                  </a:cubicBezTo>
                  <a:cubicBezTo>
                    <a:pt x="1" y="12857"/>
                    <a:pt x="1421" y="13518"/>
                    <a:pt x="1421" y="13518"/>
                  </a:cubicBezTo>
                  <a:cubicBezTo>
                    <a:pt x="5437" y="12000"/>
                    <a:pt x="6367" y="10702"/>
                    <a:pt x="7714" y="8670"/>
                  </a:cubicBezTo>
                  <a:cubicBezTo>
                    <a:pt x="9379" y="6147"/>
                    <a:pt x="10898" y="1"/>
                    <a:pt x="7861" y="71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9" name="Google Shape;769;p34">
              <a:extLst>
                <a:ext uri="{FF2B5EF4-FFF2-40B4-BE49-F238E27FC236}">
                  <a16:creationId xmlns:a16="http://schemas.microsoft.com/office/drawing/2014/main" id="{70B236C0-D379-43D7-9285-88252233D430}"/>
                </a:ext>
              </a:extLst>
            </p:cNvPr>
            <p:cNvSpPr/>
            <p:nvPr/>
          </p:nvSpPr>
          <p:spPr>
            <a:xfrm>
              <a:off x="3873350" y="1788275"/>
              <a:ext cx="113900" cy="98575"/>
            </a:xfrm>
            <a:custGeom>
              <a:avLst/>
              <a:gdLst/>
              <a:ahLst/>
              <a:cxnLst/>
              <a:rect l="l" t="t" r="r" b="b"/>
              <a:pathLst>
                <a:path w="4556" h="3943" extrusionOk="0">
                  <a:moveTo>
                    <a:pt x="4310" y="1274"/>
                  </a:moveTo>
                  <a:cubicBezTo>
                    <a:pt x="4261" y="1396"/>
                    <a:pt x="3870" y="1837"/>
                    <a:pt x="3527" y="2229"/>
                  </a:cubicBezTo>
                  <a:cubicBezTo>
                    <a:pt x="3184" y="2621"/>
                    <a:pt x="2621" y="3306"/>
                    <a:pt x="2449" y="3135"/>
                  </a:cubicBezTo>
                  <a:cubicBezTo>
                    <a:pt x="2278" y="2963"/>
                    <a:pt x="2621" y="2302"/>
                    <a:pt x="2621" y="2302"/>
                  </a:cubicBezTo>
                  <a:cubicBezTo>
                    <a:pt x="2621" y="2302"/>
                    <a:pt x="1568" y="3282"/>
                    <a:pt x="1396" y="3600"/>
                  </a:cubicBezTo>
                  <a:cubicBezTo>
                    <a:pt x="1200" y="3943"/>
                    <a:pt x="1323" y="2988"/>
                    <a:pt x="1568" y="2547"/>
                  </a:cubicBezTo>
                  <a:cubicBezTo>
                    <a:pt x="931" y="3551"/>
                    <a:pt x="760" y="3772"/>
                    <a:pt x="711" y="3527"/>
                  </a:cubicBezTo>
                  <a:cubicBezTo>
                    <a:pt x="662" y="3282"/>
                    <a:pt x="1200" y="1911"/>
                    <a:pt x="1127" y="2057"/>
                  </a:cubicBezTo>
                  <a:cubicBezTo>
                    <a:pt x="368" y="3208"/>
                    <a:pt x="74" y="3355"/>
                    <a:pt x="147" y="2817"/>
                  </a:cubicBezTo>
                  <a:cubicBezTo>
                    <a:pt x="221" y="2302"/>
                    <a:pt x="980" y="1396"/>
                    <a:pt x="1421" y="1151"/>
                  </a:cubicBezTo>
                  <a:cubicBezTo>
                    <a:pt x="98" y="2008"/>
                    <a:pt x="1" y="1911"/>
                    <a:pt x="343" y="1543"/>
                  </a:cubicBezTo>
                  <a:cubicBezTo>
                    <a:pt x="662" y="1151"/>
                    <a:pt x="1886" y="221"/>
                    <a:pt x="3527" y="0"/>
                  </a:cubicBezTo>
                  <a:cubicBezTo>
                    <a:pt x="4555" y="955"/>
                    <a:pt x="4310" y="1274"/>
                    <a:pt x="4310" y="1274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0" name="Google Shape;770;p34">
              <a:extLst>
                <a:ext uri="{FF2B5EF4-FFF2-40B4-BE49-F238E27FC236}">
                  <a16:creationId xmlns:a16="http://schemas.microsoft.com/office/drawing/2014/main" id="{479C83C3-3A9C-4564-BCFF-14B78EA6E61E}"/>
                </a:ext>
              </a:extLst>
            </p:cNvPr>
            <p:cNvSpPr/>
            <p:nvPr/>
          </p:nvSpPr>
          <p:spPr>
            <a:xfrm>
              <a:off x="3945600" y="1828075"/>
              <a:ext cx="146325" cy="74100"/>
            </a:xfrm>
            <a:custGeom>
              <a:avLst/>
              <a:gdLst/>
              <a:ahLst/>
              <a:cxnLst/>
              <a:rect l="l" t="t" r="r" b="b"/>
              <a:pathLst>
                <a:path w="5853" h="2964" extrusionOk="0">
                  <a:moveTo>
                    <a:pt x="539" y="1788"/>
                  </a:moveTo>
                  <a:cubicBezTo>
                    <a:pt x="980" y="1127"/>
                    <a:pt x="1592" y="367"/>
                    <a:pt x="2375" y="147"/>
                  </a:cubicBezTo>
                  <a:cubicBezTo>
                    <a:pt x="2939" y="0"/>
                    <a:pt x="3526" y="123"/>
                    <a:pt x="4065" y="294"/>
                  </a:cubicBezTo>
                  <a:cubicBezTo>
                    <a:pt x="4506" y="441"/>
                    <a:pt x="5118" y="490"/>
                    <a:pt x="5534" y="686"/>
                  </a:cubicBezTo>
                  <a:cubicBezTo>
                    <a:pt x="5730" y="1200"/>
                    <a:pt x="5853" y="1641"/>
                    <a:pt x="5853" y="2106"/>
                  </a:cubicBezTo>
                  <a:cubicBezTo>
                    <a:pt x="5755" y="2131"/>
                    <a:pt x="5657" y="2155"/>
                    <a:pt x="5559" y="2155"/>
                  </a:cubicBezTo>
                  <a:cubicBezTo>
                    <a:pt x="5094" y="2204"/>
                    <a:pt x="4628" y="2375"/>
                    <a:pt x="4163" y="2375"/>
                  </a:cubicBezTo>
                  <a:cubicBezTo>
                    <a:pt x="3869" y="2351"/>
                    <a:pt x="3379" y="2449"/>
                    <a:pt x="3086" y="2375"/>
                  </a:cubicBezTo>
                  <a:cubicBezTo>
                    <a:pt x="3208" y="2400"/>
                    <a:pt x="3330" y="2449"/>
                    <a:pt x="3355" y="2571"/>
                  </a:cubicBezTo>
                  <a:cubicBezTo>
                    <a:pt x="3379" y="2669"/>
                    <a:pt x="3281" y="2767"/>
                    <a:pt x="3184" y="2792"/>
                  </a:cubicBezTo>
                  <a:cubicBezTo>
                    <a:pt x="2522" y="2963"/>
                    <a:pt x="1935" y="2155"/>
                    <a:pt x="1518" y="1763"/>
                  </a:cubicBezTo>
                  <a:cubicBezTo>
                    <a:pt x="1543" y="1812"/>
                    <a:pt x="0" y="2645"/>
                    <a:pt x="539" y="178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1" name="Google Shape;771;p34">
              <a:extLst>
                <a:ext uri="{FF2B5EF4-FFF2-40B4-BE49-F238E27FC236}">
                  <a16:creationId xmlns:a16="http://schemas.microsoft.com/office/drawing/2014/main" id="{63BB03F8-0E1E-4927-B50F-8D42BDC8FB6F}"/>
                </a:ext>
              </a:extLst>
            </p:cNvPr>
            <p:cNvSpPr/>
            <p:nvPr/>
          </p:nvSpPr>
          <p:spPr>
            <a:xfrm>
              <a:off x="4093125" y="1315650"/>
              <a:ext cx="144500" cy="181250"/>
            </a:xfrm>
            <a:custGeom>
              <a:avLst/>
              <a:gdLst/>
              <a:ahLst/>
              <a:cxnLst/>
              <a:rect l="l" t="t" r="r" b="b"/>
              <a:pathLst>
                <a:path w="5780" h="7250" extrusionOk="0">
                  <a:moveTo>
                    <a:pt x="1715" y="882"/>
                  </a:moveTo>
                  <a:cubicBezTo>
                    <a:pt x="1690" y="931"/>
                    <a:pt x="1666" y="1005"/>
                    <a:pt x="1641" y="1078"/>
                  </a:cubicBezTo>
                  <a:cubicBezTo>
                    <a:pt x="1519" y="1446"/>
                    <a:pt x="1592" y="1886"/>
                    <a:pt x="1519" y="2254"/>
                  </a:cubicBezTo>
                  <a:cubicBezTo>
                    <a:pt x="1372" y="2866"/>
                    <a:pt x="931" y="3331"/>
                    <a:pt x="735" y="3919"/>
                  </a:cubicBezTo>
                  <a:cubicBezTo>
                    <a:pt x="1" y="6049"/>
                    <a:pt x="2131" y="7249"/>
                    <a:pt x="3968" y="7102"/>
                  </a:cubicBezTo>
                  <a:cubicBezTo>
                    <a:pt x="4286" y="7078"/>
                    <a:pt x="4629" y="7004"/>
                    <a:pt x="4898" y="6784"/>
                  </a:cubicBezTo>
                  <a:cubicBezTo>
                    <a:pt x="5780" y="6098"/>
                    <a:pt x="4776" y="5021"/>
                    <a:pt x="4360" y="4384"/>
                  </a:cubicBezTo>
                  <a:cubicBezTo>
                    <a:pt x="4066" y="3943"/>
                    <a:pt x="3649" y="3356"/>
                    <a:pt x="3625" y="2792"/>
                  </a:cubicBezTo>
                  <a:cubicBezTo>
                    <a:pt x="3576" y="2278"/>
                    <a:pt x="3870" y="1837"/>
                    <a:pt x="3747" y="1299"/>
                  </a:cubicBezTo>
                  <a:cubicBezTo>
                    <a:pt x="3551" y="221"/>
                    <a:pt x="2205" y="1"/>
                    <a:pt x="1715" y="88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2" name="Google Shape;772;p34">
              <a:extLst>
                <a:ext uri="{FF2B5EF4-FFF2-40B4-BE49-F238E27FC236}">
                  <a16:creationId xmlns:a16="http://schemas.microsoft.com/office/drawing/2014/main" id="{C3DC7301-EE1E-4B12-9A8D-1EB116DC3E21}"/>
                </a:ext>
              </a:extLst>
            </p:cNvPr>
            <p:cNvSpPr/>
            <p:nvPr/>
          </p:nvSpPr>
          <p:spPr>
            <a:xfrm>
              <a:off x="4189250" y="1445450"/>
              <a:ext cx="104700" cy="142050"/>
            </a:xfrm>
            <a:custGeom>
              <a:avLst/>
              <a:gdLst/>
              <a:ahLst/>
              <a:cxnLst/>
              <a:rect l="l" t="t" r="r" b="b"/>
              <a:pathLst>
                <a:path w="4188" h="5682" extrusionOk="0">
                  <a:moveTo>
                    <a:pt x="3380" y="0"/>
                  </a:moveTo>
                  <a:cubicBezTo>
                    <a:pt x="3380" y="0"/>
                    <a:pt x="2767" y="2106"/>
                    <a:pt x="4139" y="2988"/>
                  </a:cubicBezTo>
                  <a:cubicBezTo>
                    <a:pt x="4188" y="3502"/>
                    <a:pt x="2743" y="5681"/>
                    <a:pt x="1274" y="5290"/>
                  </a:cubicBezTo>
                  <a:cubicBezTo>
                    <a:pt x="441" y="5094"/>
                    <a:pt x="0" y="3869"/>
                    <a:pt x="0" y="3869"/>
                  </a:cubicBezTo>
                  <a:cubicBezTo>
                    <a:pt x="74" y="3110"/>
                    <a:pt x="515" y="1518"/>
                    <a:pt x="515" y="151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3" name="Google Shape;773;p34">
              <a:extLst>
                <a:ext uri="{FF2B5EF4-FFF2-40B4-BE49-F238E27FC236}">
                  <a16:creationId xmlns:a16="http://schemas.microsoft.com/office/drawing/2014/main" id="{DC82B56F-141C-4D61-BAFF-B407B0BD7FE4}"/>
                </a:ext>
              </a:extLst>
            </p:cNvPr>
            <p:cNvSpPr/>
            <p:nvPr/>
          </p:nvSpPr>
          <p:spPr>
            <a:xfrm>
              <a:off x="4140875" y="1285650"/>
              <a:ext cx="156150" cy="222875"/>
            </a:xfrm>
            <a:custGeom>
              <a:avLst/>
              <a:gdLst/>
              <a:ahLst/>
              <a:cxnLst/>
              <a:rect l="l" t="t" r="r" b="b"/>
              <a:pathLst>
                <a:path w="6246" h="8915" extrusionOk="0">
                  <a:moveTo>
                    <a:pt x="393" y="2131"/>
                  </a:moveTo>
                  <a:cubicBezTo>
                    <a:pt x="393" y="2131"/>
                    <a:pt x="1" y="3454"/>
                    <a:pt x="148" y="4507"/>
                  </a:cubicBezTo>
                  <a:cubicBezTo>
                    <a:pt x="295" y="5535"/>
                    <a:pt x="393" y="7592"/>
                    <a:pt x="1299" y="8253"/>
                  </a:cubicBezTo>
                  <a:cubicBezTo>
                    <a:pt x="2229" y="8915"/>
                    <a:pt x="3527" y="8155"/>
                    <a:pt x="4409" y="7396"/>
                  </a:cubicBezTo>
                  <a:cubicBezTo>
                    <a:pt x="5266" y="6662"/>
                    <a:pt x="6196" y="5315"/>
                    <a:pt x="6221" y="3650"/>
                  </a:cubicBezTo>
                  <a:cubicBezTo>
                    <a:pt x="6245" y="2009"/>
                    <a:pt x="5584" y="1"/>
                    <a:pt x="3209" y="99"/>
                  </a:cubicBezTo>
                  <a:cubicBezTo>
                    <a:pt x="833" y="197"/>
                    <a:pt x="393" y="2131"/>
                    <a:pt x="393" y="21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4" name="Google Shape;774;p34">
              <a:extLst>
                <a:ext uri="{FF2B5EF4-FFF2-40B4-BE49-F238E27FC236}">
                  <a16:creationId xmlns:a16="http://schemas.microsoft.com/office/drawing/2014/main" id="{62743BC9-5C7A-48D6-B064-EC295B3BBD94}"/>
                </a:ext>
              </a:extLst>
            </p:cNvPr>
            <p:cNvSpPr/>
            <p:nvPr/>
          </p:nvSpPr>
          <p:spPr>
            <a:xfrm>
              <a:off x="4177000" y="1270975"/>
              <a:ext cx="167775" cy="231425"/>
            </a:xfrm>
            <a:custGeom>
              <a:avLst/>
              <a:gdLst/>
              <a:ahLst/>
              <a:cxnLst/>
              <a:rect l="l" t="t" r="r" b="b"/>
              <a:pathLst>
                <a:path w="6711" h="9257" extrusionOk="0">
                  <a:moveTo>
                    <a:pt x="613" y="1714"/>
                  </a:moveTo>
                  <a:cubicBezTo>
                    <a:pt x="1" y="2473"/>
                    <a:pt x="270" y="3380"/>
                    <a:pt x="1029" y="3943"/>
                  </a:cubicBezTo>
                  <a:cubicBezTo>
                    <a:pt x="1568" y="4335"/>
                    <a:pt x="2033" y="4579"/>
                    <a:pt x="2376" y="5167"/>
                  </a:cubicBezTo>
                  <a:cubicBezTo>
                    <a:pt x="2694" y="5706"/>
                    <a:pt x="2866" y="6343"/>
                    <a:pt x="2915" y="6979"/>
                  </a:cubicBezTo>
                  <a:cubicBezTo>
                    <a:pt x="2939" y="7493"/>
                    <a:pt x="2939" y="8008"/>
                    <a:pt x="2964" y="8546"/>
                  </a:cubicBezTo>
                  <a:cubicBezTo>
                    <a:pt x="2988" y="8791"/>
                    <a:pt x="2988" y="9110"/>
                    <a:pt x="3257" y="9183"/>
                  </a:cubicBezTo>
                  <a:cubicBezTo>
                    <a:pt x="3551" y="9257"/>
                    <a:pt x="4163" y="9036"/>
                    <a:pt x="4433" y="8889"/>
                  </a:cubicBezTo>
                  <a:cubicBezTo>
                    <a:pt x="4874" y="8620"/>
                    <a:pt x="5265" y="8277"/>
                    <a:pt x="5584" y="7885"/>
                  </a:cubicBezTo>
                  <a:cubicBezTo>
                    <a:pt x="6220" y="7151"/>
                    <a:pt x="6612" y="6171"/>
                    <a:pt x="6637" y="5192"/>
                  </a:cubicBezTo>
                  <a:cubicBezTo>
                    <a:pt x="6710" y="3355"/>
                    <a:pt x="5657" y="2155"/>
                    <a:pt x="4335" y="1102"/>
                  </a:cubicBezTo>
                  <a:cubicBezTo>
                    <a:pt x="2964" y="0"/>
                    <a:pt x="1690" y="392"/>
                    <a:pt x="613" y="1714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5" name="Google Shape;775;p34">
              <a:extLst>
                <a:ext uri="{FF2B5EF4-FFF2-40B4-BE49-F238E27FC236}">
                  <a16:creationId xmlns:a16="http://schemas.microsoft.com/office/drawing/2014/main" id="{5B608CAB-E7D7-4DF7-B713-312733E7F6B9}"/>
                </a:ext>
              </a:extLst>
            </p:cNvPr>
            <p:cNvSpPr/>
            <p:nvPr/>
          </p:nvSpPr>
          <p:spPr>
            <a:xfrm>
              <a:off x="4121300" y="1267900"/>
              <a:ext cx="110200" cy="125525"/>
            </a:xfrm>
            <a:custGeom>
              <a:avLst/>
              <a:gdLst/>
              <a:ahLst/>
              <a:cxnLst/>
              <a:rect l="l" t="t" r="r" b="b"/>
              <a:pathLst>
                <a:path w="4408" h="5021" extrusionOk="0">
                  <a:moveTo>
                    <a:pt x="2033" y="907"/>
                  </a:moveTo>
                  <a:cubicBezTo>
                    <a:pt x="2033" y="907"/>
                    <a:pt x="2033" y="907"/>
                    <a:pt x="2033" y="907"/>
                  </a:cubicBezTo>
                  <a:cubicBezTo>
                    <a:pt x="2498" y="588"/>
                    <a:pt x="4383" y="1"/>
                    <a:pt x="4383" y="980"/>
                  </a:cubicBezTo>
                  <a:cubicBezTo>
                    <a:pt x="4408" y="1935"/>
                    <a:pt x="2988" y="2890"/>
                    <a:pt x="2253" y="3331"/>
                  </a:cubicBezTo>
                  <a:cubicBezTo>
                    <a:pt x="1910" y="3503"/>
                    <a:pt x="1567" y="3649"/>
                    <a:pt x="1274" y="3894"/>
                  </a:cubicBezTo>
                  <a:cubicBezTo>
                    <a:pt x="882" y="4188"/>
                    <a:pt x="857" y="4776"/>
                    <a:pt x="514" y="5021"/>
                  </a:cubicBezTo>
                  <a:cubicBezTo>
                    <a:pt x="0" y="4531"/>
                    <a:pt x="123" y="3282"/>
                    <a:pt x="343" y="2670"/>
                  </a:cubicBezTo>
                  <a:cubicBezTo>
                    <a:pt x="612" y="1862"/>
                    <a:pt x="1322" y="1397"/>
                    <a:pt x="2033" y="90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6" name="Google Shape;776;p34">
              <a:extLst>
                <a:ext uri="{FF2B5EF4-FFF2-40B4-BE49-F238E27FC236}">
                  <a16:creationId xmlns:a16="http://schemas.microsoft.com/office/drawing/2014/main" id="{E0FEC047-D4FA-4475-AE4A-A5FAE10AB49C}"/>
                </a:ext>
              </a:extLst>
            </p:cNvPr>
            <p:cNvSpPr/>
            <p:nvPr/>
          </p:nvSpPr>
          <p:spPr>
            <a:xfrm>
              <a:off x="4195375" y="1472375"/>
              <a:ext cx="53900" cy="38600"/>
            </a:xfrm>
            <a:custGeom>
              <a:avLst/>
              <a:gdLst/>
              <a:ahLst/>
              <a:cxnLst/>
              <a:rect l="l" t="t" r="r" b="b"/>
              <a:pathLst>
                <a:path w="2156" h="1544" extrusionOk="0">
                  <a:moveTo>
                    <a:pt x="123" y="1029"/>
                  </a:moveTo>
                  <a:cubicBezTo>
                    <a:pt x="1078" y="931"/>
                    <a:pt x="2155" y="1"/>
                    <a:pt x="2155" y="1"/>
                  </a:cubicBezTo>
                  <a:cubicBezTo>
                    <a:pt x="2155" y="1"/>
                    <a:pt x="1935" y="1127"/>
                    <a:pt x="0" y="1543"/>
                  </a:cubicBezTo>
                  <a:close/>
                </a:path>
              </a:pathLst>
            </a:custGeom>
            <a:solidFill>
              <a:srgbClr val="F4A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7" name="Google Shape;777;p34">
              <a:extLst>
                <a:ext uri="{FF2B5EF4-FFF2-40B4-BE49-F238E27FC236}">
                  <a16:creationId xmlns:a16="http://schemas.microsoft.com/office/drawing/2014/main" id="{BD34A234-BB78-45E0-9D74-4292FE6951BF}"/>
                </a:ext>
              </a:extLst>
            </p:cNvPr>
            <p:cNvSpPr/>
            <p:nvPr/>
          </p:nvSpPr>
          <p:spPr>
            <a:xfrm>
              <a:off x="4865725" y="2915325"/>
              <a:ext cx="258975" cy="109625"/>
            </a:xfrm>
            <a:custGeom>
              <a:avLst/>
              <a:gdLst/>
              <a:ahLst/>
              <a:cxnLst/>
              <a:rect l="l" t="t" r="r" b="b"/>
              <a:pathLst>
                <a:path w="10359" h="4385" extrusionOk="0">
                  <a:moveTo>
                    <a:pt x="931" y="1"/>
                  </a:moveTo>
                  <a:cubicBezTo>
                    <a:pt x="0" y="1470"/>
                    <a:pt x="221" y="2498"/>
                    <a:pt x="490" y="2621"/>
                  </a:cubicBezTo>
                  <a:cubicBezTo>
                    <a:pt x="3634" y="4019"/>
                    <a:pt x="6103" y="4384"/>
                    <a:pt x="7811" y="4384"/>
                  </a:cubicBezTo>
                  <a:cubicBezTo>
                    <a:pt x="9124" y="4384"/>
                    <a:pt x="9986" y="4169"/>
                    <a:pt x="10359" y="4041"/>
                  </a:cubicBezTo>
                  <a:cubicBezTo>
                    <a:pt x="9428" y="2768"/>
                    <a:pt x="8571" y="1543"/>
                    <a:pt x="7518" y="123"/>
                  </a:cubicBezTo>
                  <a:cubicBezTo>
                    <a:pt x="6736" y="271"/>
                    <a:pt x="5859" y="324"/>
                    <a:pt x="5006" y="324"/>
                  </a:cubicBezTo>
                  <a:cubicBezTo>
                    <a:pt x="2894" y="324"/>
                    <a:pt x="931" y="1"/>
                    <a:pt x="931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8" name="Google Shape;778;p34">
              <a:extLst>
                <a:ext uri="{FF2B5EF4-FFF2-40B4-BE49-F238E27FC236}">
                  <a16:creationId xmlns:a16="http://schemas.microsoft.com/office/drawing/2014/main" id="{02AE7E71-0E08-4421-8F64-EFAD3711D593}"/>
                </a:ext>
              </a:extLst>
            </p:cNvPr>
            <p:cNvSpPr/>
            <p:nvPr/>
          </p:nvSpPr>
          <p:spPr>
            <a:xfrm>
              <a:off x="4206375" y="1925400"/>
              <a:ext cx="279200" cy="315300"/>
            </a:xfrm>
            <a:custGeom>
              <a:avLst/>
              <a:gdLst/>
              <a:ahLst/>
              <a:cxnLst/>
              <a:rect l="l" t="t" r="r" b="b"/>
              <a:pathLst>
                <a:path w="11168" h="12612" extrusionOk="0">
                  <a:moveTo>
                    <a:pt x="11167" y="1"/>
                  </a:moveTo>
                  <a:lnTo>
                    <a:pt x="25" y="6466"/>
                  </a:lnTo>
                  <a:lnTo>
                    <a:pt x="1" y="12612"/>
                  </a:lnTo>
                  <a:lnTo>
                    <a:pt x="11143" y="6147"/>
                  </a:lnTo>
                  <a:lnTo>
                    <a:pt x="11167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9" name="Google Shape;779;p34">
              <a:extLst>
                <a:ext uri="{FF2B5EF4-FFF2-40B4-BE49-F238E27FC236}">
                  <a16:creationId xmlns:a16="http://schemas.microsoft.com/office/drawing/2014/main" id="{278E2869-93F8-4B4C-A254-102118E9C12D}"/>
                </a:ext>
              </a:extLst>
            </p:cNvPr>
            <p:cNvSpPr/>
            <p:nvPr/>
          </p:nvSpPr>
          <p:spPr>
            <a:xfrm>
              <a:off x="2951375" y="1925400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41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0" name="Google Shape;780;p34">
              <a:extLst>
                <a:ext uri="{FF2B5EF4-FFF2-40B4-BE49-F238E27FC236}">
                  <a16:creationId xmlns:a16="http://schemas.microsoft.com/office/drawing/2014/main" id="{B3636346-8340-4520-8A5B-B1DB0AA16E19}"/>
                </a:ext>
              </a:extLst>
            </p:cNvPr>
            <p:cNvSpPr/>
            <p:nvPr/>
          </p:nvSpPr>
          <p:spPr>
            <a:xfrm>
              <a:off x="3956000" y="2062225"/>
              <a:ext cx="251025" cy="238475"/>
            </a:xfrm>
            <a:custGeom>
              <a:avLst/>
              <a:gdLst/>
              <a:ahLst/>
              <a:cxnLst/>
              <a:rect l="l" t="t" r="r" b="b"/>
              <a:pathLst>
                <a:path w="10041" h="9539" extrusionOk="0">
                  <a:moveTo>
                    <a:pt x="5877" y="1"/>
                  </a:moveTo>
                  <a:cubicBezTo>
                    <a:pt x="4371" y="1"/>
                    <a:pt x="2865" y="331"/>
                    <a:pt x="1715" y="993"/>
                  </a:cubicBezTo>
                  <a:cubicBezTo>
                    <a:pt x="588" y="1654"/>
                    <a:pt x="25" y="2535"/>
                    <a:pt x="25" y="3392"/>
                  </a:cubicBezTo>
                  <a:lnTo>
                    <a:pt x="0" y="9522"/>
                  </a:lnTo>
                  <a:lnTo>
                    <a:pt x="0" y="9522"/>
                  </a:lnTo>
                  <a:cubicBezTo>
                    <a:pt x="7" y="8647"/>
                    <a:pt x="571" y="7796"/>
                    <a:pt x="1715" y="7139"/>
                  </a:cubicBezTo>
                  <a:cubicBezTo>
                    <a:pt x="2853" y="6478"/>
                    <a:pt x="4353" y="6147"/>
                    <a:pt x="5856" y="6147"/>
                  </a:cubicBezTo>
                  <a:cubicBezTo>
                    <a:pt x="7359" y="6147"/>
                    <a:pt x="8865" y="6478"/>
                    <a:pt x="10016" y="7139"/>
                  </a:cubicBezTo>
                  <a:lnTo>
                    <a:pt x="10040" y="993"/>
                  </a:lnTo>
                  <a:cubicBezTo>
                    <a:pt x="8890" y="331"/>
                    <a:pt x="7384" y="1"/>
                    <a:pt x="5877" y="1"/>
                  </a:cubicBezTo>
                  <a:close/>
                  <a:moveTo>
                    <a:pt x="0" y="9522"/>
                  </a:moveTo>
                  <a:cubicBezTo>
                    <a:pt x="0" y="9528"/>
                    <a:pt x="0" y="9533"/>
                    <a:pt x="0" y="9539"/>
                  </a:cubicBezTo>
                  <a:lnTo>
                    <a:pt x="0" y="9522"/>
                  </a:lnTo>
                  <a:close/>
                </a:path>
              </a:pathLst>
            </a:custGeom>
            <a:solidFill>
              <a:srgbClr val="787C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1" name="Google Shape;781;p34">
              <a:extLst>
                <a:ext uri="{FF2B5EF4-FFF2-40B4-BE49-F238E27FC236}">
                  <a16:creationId xmlns:a16="http://schemas.microsoft.com/office/drawing/2014/main" id="{6199D92B-4C81-4B55-A4D2-623A2E119F33}"/>
                </a:ext>
              </a:extLst>
            </p:cNvPr>
            <p:cNvSpPr/>
            <p:nvPr/>
          </p:nvSpPr>
          <p:spPr>
            <a:xfrm>
              <a:off x="3231775" y="2062300"/>
              <a:ext cx="252250" cy="239025"/>
            </a:xfrm>
            <a:custGeom>
              <a:avLst/>
              <a:gdLst/>
              <a:ahLst/>
              <a:cxnLst/>
              <a:rect l="l" t="t" r="r" b="b"/>
              <a:pathLst>
                <a:path w="10090" h="9561" extrusionOk="0">
                  <a:moveTo>
                    <a:pt x="4190" y="1"/>
                  </a:moveTo>
                  <a:cubicBezTo>
                    <a:pt x="2677" y="1"/>
                    <a:pt x="1169" y="338"/>
                    <a:pt x="25" y="1014"/>
                  </a:cubicBezTo>
                  <a:lnTo>
                    <a:pt x="0" y="7136"/>
                  </a:lnTo>
                  <a:cubicBezTo>
                    <a:pt x="1151" y="6475"/>
                    <a:pt x="2657" y="6144"/>
                    <a:pt x="4163" y="6144"/>
                  </a:cubicBezTo>
                  <a:cubicBezTo>
                    <a:pt x="5669" y="6144"/>
                    <a:pt x="7175" y="6475"/>
                    <a:pt x="8326" y="7136"/>
                  </a:cubicBezTo>
                  <a:cubicBezTo>
                    <a:pt x="9477" y="7797"/>
                    <a:pt x="10065" y="8679"/>
                    <a:pt x="10065" y="9560"/>
                  </a:cubicBezTo>
                  <a:lnTo>
                    <a:pt x="10065" y="3438"/>
                  </a:lnTo>
                  <a:cubicBezTo>
                    <a:pt x="10089" y="2557"/>
                    <a:pt x="9501" y="1675"/>
                    <a:pt x="8351" y="990"/>
                  </a:cubicBezTo>
                  <a:cubicBezTo>
                    <a:pt x="7193" y="331"/>
                    <a:pt x="5689" y="1"/>
                    <a:pt x="4190" y="1"/>
                  </a:cubicBez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2" name="Google Shape;782;p34">
              <a:extLst>
                <a:ext uri="{FF2B5EF4-FFF2-40B4-BE49-F238E27FC236}">
                  <a16:creationId xmlns:a16="http://schemas.microsoft.com/office/drawing/2014/main" id="{2BE9DCC5-BCB7-44C7-A49A-D1E451D2D115}"/>
                </a:ext>
              </a:extLst>
            </p:cNvPr>
            <p:cNvSpPr/>
            <p:nvPr/>
          </p:nvSpPr>
          <p:spPr>
            <a:xfrm>
              <a:off x="3440525" y="2207625"/>
              <a:ext cx="280400" cy="315300"/>
            </a:xfrm>
            <a:custGeom>
              <a:avLst/>
              <a:gdLst/>
              <a:ahLst/>
              <a:cxnLst/>
              <a:rect l="l" t="t" r="r" b="b"/>
              <a:pathLst>
                <a:path w="11216" h="12612" extrusionOk="0">
                  <a:moveTo>
                    <a:pt x="25" y="1"/>
                  </a:moveTo>
                  <a:lnTo>
                    <a:pt x="1" y="6147"/>
                  </a:lnTo>
                  <a:lnTo>
                    <a:pt x="11216" y="12612"/>
                  </a:lnTo>
                  <a:lnTo>
                    <a:pt x="11216" y="649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3" name="Google Shape;783;p34">
              <a:extLst>
                <a:ext uri="{FF2B5EF4-FFF2-40B4-BE49-F238E27FC236}">
                  <a16:creationId xmlns:a16="http://schemas.microsoft.com/office/drawing/2014/main" id="{D134C327-4346-4108-B2C9-F96C293EEC6E}"/>
                </a:ext>
              </a:extLst>
            </p:cNvPr>
            <p:cNvSpPr/>
            <p:nvPr/>
          </p:nvSpPr>
          <p:spPr>
            <a:xfrm>
              <a:off x="3720925" y="2207625"/>
              <a:ext cx="278575" cy="315300"/>
            </a:xfrm>
            <a:custGeom>
              <a:avLst/>
              <a:gdLst/>
              <a:ahLst/>
              <a:cxnLst/>
              <a:rect l="l" t="t" r="r" b="b"/>
              <a:pathLst>
                <a:path w="11143" h="12612" extrusionOk="0">
                  <a:moveTo>
                    <a:pt x="11142" y="1"/>
                  </a:moveTo>
                  <a:lnTo>
                    <a:pt x="0" y="6490"/>
                  </a:lnTo>
                  <a:lnTo>
                    <a:pt x="0" y="12612"/>
                  </a:lnTo>
                  <a:lnTo>
                    <a:pt x="11142" y="6147"/>
                  </a:lnTo>
                  <a:lnTo>
                    <a:pt x="11142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4" name="Google Shape;784;p34">
              <a:extLst>
                <a:ext uri="{FF2B5EF4-FFF2-40B4-BE49-F238E27FC236}">
                  <a16:creationId xmlns:a16="http://schemas.microsoft.com/office/drawing/2014/main" id="{FFB69478-3E42-4C25-9C30-98ED28D2DD88}"/>
                </a:ext>
              </a:extLst>
            </p:cNvPr>
            <p:cNvSpPr/>
            <p:nvPr/>
          </p:nvSpPr>
          <p:spPr>
            <a:xfrm>
              <a:off x="2952000" y="1481575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54"/>
                  </a:lnTo>
                  <a:lnTo>
                    <a:pt x="11216" y="24243"/>
                  </a:lnTo>
                  <a:cubicBezTo>
                    <a:pt x="12360" y="23567"/>
                    <a:pt x="13868" y="23230"/>
                    <a:pt x="15381" y="23230"/>
                  </a:cubicBezTo>
                  <a:cubicBezTo>
                    <a:pt x="16880" y="23230"/>
                    <a:pt x="18384" y="23560"/>
                    <a:pt x="19542" y="24219"/>
                  </a:cubicBezTo>
                  <a:cubicBezTo>
                    <a:pt x="21843" y="25565"/>
                    <a:pt x="21843" y="27720"/>
                    <a:pt x="19566" y="29043"/>
                  </a:cubicBezTo>
                  <a:lnTo>
                    <a:pt x="30757" y="35532"/>
                  </a:lnTo>
                  <a:lnTo>
                    <a:pt x="41899" y="29043"/>
                  </a:lnTo>
                  <a:cubicBezTo>
                    <a:pt x="39597" y="27720"/>
                    <a:pt x="39597" y="25565"/>
                    <a:pt x="41875" y="24219"/>
                  </a:cubicBezTo>
                  <a:cubicBezTo>
                    <a:pt x="43025" y="23557"/>
                    <a:pt x="44531" y="23227"/>
                    <a:pt x="46037" y="23227"/>
                  </a:cubicBezTo>
                  <a:cubicBezTo>
                    <a:pt x="47544" y="23227"/>
                    <a:pt x="49050" y="23557"/>
                    <a:pt x="50200" y="24219"/>
                  </a:cubicBezTo>
                  <a:lnTo>
                    <a:pt x="61342" y="17754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5" name="Google Shape;785;p34">
              <a:extLst>
                <a:ext uri="{FF2B5EF4-FFF2-40B4-BE49-F238E27FC236}">
                  <a16:creationId xmlns:a16="http://schemas.microsoft.com/office/drawing/2014/main" id="{93194BDA-57BE-4745-B043-3646CDB96DA1}"/>
                </a:ext>
              </a:extLst>
            </p:cNvPr>
            <p:cNvSpPr/>
            <p:nvPr/>
          </p:nvSpPr>
          <p:spPr>
            <a:xfrm>
              <a:off x="3208500" y="2282925"/>
              <a:ext cx="43500" cy="213075"/>
            </a:xfrm>
            <a:custGeom>
              <a:avLst/>
              <a:gdLst/>
              <a:ahLst/>
              <a:cxnLst/>
              <a:rect l="l" t="t" r="r" b="b"/>
              <a:pathLst>
                <a:path w="1740" h="8523" extrusionOk="0">
                  <a:moveTo>
                    <a:pt x="1739" y="1"/>
                  </a:moveTo>
                  <a:lnTo>
                    <a:pt x="1739" y="16"/>
                  </a:lnTo>
                  <a:lnTo>
                    <a:pt x="1739" y="16"/>
                  </a:lnTo>
                  <a:cubicBezTo>
                    <a:pt x="1739" y="11"/>
                    <a:pt x="1739" y="6"/>
                    <a:pt x="1739" y="1"/>
                  </a:cubicBezTo>
                  <a:close/>
                  <a:moveTo>
                    <a:pt x="1739" y="16"/>
                  </a:moveTo>
                  <a:lnTo>
                    <a:pt x="1739" y="16"/>
                  </a:lnTo>
                  <a:cubicBezTo>
                    <a:pt x="1732" y="868"/>
                    <a:pt x="1145" y="1719"/>
                    <a:pt x="25" y="2376"/>
                  </a:cubicBezTo>
                  <a:lnTo>
                    <a:pt x="1" y="8522"/>
                  </a:lnTo>
                  <a:cubicBezTo>
                    <a:pt x="1152" y="7861"/>
                    <a:pt x="1715" y="7004"/>
                    <a:pt x="1715" y="6123"/>
                  </a:cubicBezTo>
                  <a:lnTo>
                    <a:pt x="1739" y="16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6" name="Google Shape;786;p34">
              <a:extLst>
                <a:ext uri="{FF2B5EF4-FFF2-40B4-BE49-F238E27FC236}">
                  <a16:creationId xmlns:a16="http://schemas.microsoft.com/office/drawing/2014/main" id="{1C9D90D7-F2E1-4F45-9ABC-0CCB45364211}"/>
                </a:ext>
              </a:extLst>
            </p:cNvPr>
            <p:cNvSpPr/>
            <p:nvPr/>
          </p:nvSpPr>
          <p:spPr>
            <a:xfrm>
              <a:off x="3210350" y="2504550"/>
              <a:ext cx="279175" cy="314700"/>
            </a:xfrm>
            <a:custGeom>
              <a:avLst/>
              <a:gdLst/>
              <a:ahLst/>
              <a:cxnLst/>
              <a:rect l="l" t="t" r="r" b="b"/>
              <a:pathLst>
                <a:path w="11167" h="12588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587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7" name="Google Shape;787;p34">
              <a:extLst>
                <a:ext uri="{FF2B5EF4-FFF2-40B4-BE49-F238E27FC236}">
                  <a16:creationId xmlns:a16="http://schemas.microsoft.com/office/drawing/2014/main" id="{F243D22C-09AE-446C-8B50-D1409E6FA619}"/>
                </a:ext>
              </a:extLst>
            </p:cNvPr>
            <p:cNvSpPr/>
            <p:nvPr/>
          </p:nvSpPr>
          <p:spPr>
            <a:xfrm>
              <a:off x="2959950" y="2641375"/>
              <a:ext cx="251025" cy="237850"/>
            </a:xfrm>
            <a:custGeom>
              <a:avLst/>
              <a:gdLst/>
              <a:ahLst/>
              <a:cxnLst/>
              <a:rect l="l" t="t" r="r" b="b"/>
              <a:pathLst>
                <a:path w="10041" h="9514" extrusionOk="0">
                  <a:moveTo>
                    <a:pt x="5878" y="0"/>
                  </a:moveTo>
                  <a:cubicBezTo>
                    <a:pt x="4372" y="0"/>
                    <a:pt x="2866" y="331"/>
                    <a:pt x="1715" y="992"/>
                  </a:cubicBezTo>
                  <a:cubicBezTo>
                    <a:pt x="588" y="1653"/>
                    <a:pt x="25" y="2510"/>
                    <a:pt x="25" y="3392"/>
                  </a:cubicBezTo>
                  <a:lnTo>
                    <a:pt x="1" y="9498"/>
                  </a:lnTo>
                  <a:lnTo>
                    <a:pt x="1" y="9498"/>
                  </a:lnTo>
                  <a:cubicBezTo>
                    <a:pt x="7" y="8646"/>
                    <a:pt x="571" y="7796"/>
                    <a:pt x="1715" y="7139"/>
                  </a:cubicBezTo>
                  <a:cubicBezTo>
                    <a:pt x="2859" y="6462"/>
                    <a:pt x="4367" y="6125"/>
                    <a:pt x="5877" y="6125"/>
                  </a:cubicBezTo>
                  <a:cubicBezTo>
                    <a:pt x="7373" y="6125"/>
                    <a:pt x="8870" y="6456"/>
                    <a:pt x="10016" y="7114"/>
                  </a:cubicBezTo>
                  <a:lnTo>
                    <a:pt x="10041" y="992"/>
                  </a:lnTo>
                  <a:cubicBezTo>
                    <a:pt x="8890" y="331"/>
                    <a:pt x="7384" y="0"/>
                    <a:pt x="5878" y="0"/>
                  </a:cubicBezTo>
                  <a:close/>
                  <a:moveTo>
                    <a:pt x="1" y="9498"/>
                  </a:moveTo>
                  <a:cubicBezTo>
                    <a:pt x="0" y="9503"/>
                    <a:pt x="0" y="9509"/>
                    <a:pt x="0" y="9514"/>
                  </a:cubicBezTo>
                  <a:lnTo>
                    <a:pt x="1" y="9498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8" name="Google Shape;788;p34">
              <a:extLst>
                <a:ext uri="{FF2B5EF4-FFF2-40B4-BE49-F238E27FC236}">
                  <a16:creationId xmlns:a16="http://schemas.microsoft.com/office/drawing/2014/main" id="{8C3D1CC6-39B9-45B3-811F-2FB3F7144C6C}"/>
                </a:ext>
              </a:extLst>
            </p:cNvPr>
            <p:cNvSpPr/>
            <p:nvPr/>
          </p:nvSpPr>
          <p:spPr>
            <a:xfrm>
              <a:off x="2724875" y="2786775"/>
              <a:ext cx="279175" cy="315300"/>
            </a:xfrm>
            <a:custGeom>
              <a:avLst/>
              <a:gdLst/>
              <a:ahLst/>
              <a:cxnLst/>
              <a:rect l="l" t="t" r="r" b="b"/>
              <a:pathLst>
                <a:path w="11167" h="12612" extrusionOk="0">
                  <a:moveTo>
                    <a:pt x="11167" y="0"/>
                  </a:moveTo>
                  <a:lnTo>
                    <a:pt x="25" y="6465"/>
                  </a:lnTo>
                  <a:lnTo>
                    <a:pt x="0" y="12611"/>
                  </a:lnTo>
                  <a:lnTo>
                    <a:pt x="11142" y="6122"/>
                  </a:lnTo>
                  <a:lnTo>
                    <a:pt x="11167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9" name="Google Shape;789;p34">
              <a:extLst>
                <a:ext uri="{FF2B5EF4-FFF2-40B4-BE49-F238E27FC236}">
                  <a16:creationId xmlns:a16="http://schemas.microsoft.com/office/drawing/2014/main" id="{17FBAD34-5EA7-406F-82BE-1B05B0B0DF27}"/>
                </a:ext>
              </a:extLst>
            </p:cNvPr>
            <p:cNvSpPr/>
            <p:nvPr/>
          </p:nvSpPr>
          <p:spPr>
            <a:xfrm>
              <a:off x="1955325" y="2504550"/>
              <a:ext cx="770175" cy="597525"/>
            </a:xfrm>
            <a:custGeom>
              <a:avLst/>
              <a:gdLst/>
              <a:ahLst/>
              <a:cxnLst/>
              <a:rect l="l" t="t" r="r" b="b"/>
              <a:pathLst>
                <a:path w="30807" h="23901" extrusionOk="0">
                  <a:moveTo>
                    <a:pt x="25" y="0"/>
                  </a:moveTo>
                  <a:lnTo>
                    <a:pt x="1" y="6122"/>
                  </a:lnTo>
                  <a:lnTo>
                    <a:pt x="30782" y="23900"/>
                  </a:lnTo>
                  <a:lnTo>
                    <a:pt x="30807" y="1775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0" name="Google Shape;790;p34">
              <a:extLst>
                <a:ext uri="{FF2B5EF4-FFF2-40B4-BE49-F238E27FC236}">
                  <a16:creationId xmlns:a16="http://schemas.microsoft.com/office/drawing/2014/main" id="{68D46E26-781B-47B2-9426-9F8CDED61BE1}"/>
                </a:ext>
              </a:extLst>
            </p:cNvPr>
            <p:cNvSpPr/>
            <p:nvPr/>
          </p:nvSpPr>
          <p:spPr>
            <a:xfrm>
              <a:off x="1955950" y="2060100"/>
              <a:ext cx="1533575" cy="888300"/>
            </a:xfrm>
            <a:custGeom>
              <a:avLst/>
              <a:gdLst/>
              <a:ahLst/>
              <a:cxnLst/>
              <a:rect l="l" t="t" r="r" b="b"/>
              <a:pathLst>
                <a:path w="61343" h="35532" extrusionOk="0">
                  <a:moveTo>
                    <a:pt x="30561" y="0"/>
                  </a:moveTo>
                  <a:lnTo>
                    <a:pt x="0" y="17778"/>
                  </a:lnTo>
                  <a:lnTo>
                    <a:pt x="30782" y="35532"/>
                  </a:lnTo>
                  <a:lnTo>
                    <a:pt x="41924" y="29067"/>
                  </a:lnTo>
                  <a:cubicBezTo>
                    <a:pt x="39622" y="27720"/>
                    <a:pt x="39597" y="25565"/>
                    <a:pt x="41875" y="24243"/>
                  </a:cubicBezTo>
                  <a:cubicBezTo>
                    <a:pt x="43026" y="23582"/>
                    <a:pt x="44532" y="23251"/>
                    <a:pt x="46038" y="23251"/>
                  </a:cubicBezTo>
                  <a:cubicBezTo>
                    <a:pt x="47544" y="23251"/>
                    <a:pt x="49050" y="23582"/>
                    <a:pt x="50201" y="24243"/>
                  </a:cubicBezTo>
                  <a:lnTo>
                    <a:pt x="61343" y="17778"/>
                  </a:lnTo>
                  <a:lnTo>
                    <a:pt x="50127" y="11289"/>
                  </a:lnTo>
                  <a:cubicBezTo>
                    <a:pt x="52404" y="9967"/>
                    <a:pt x="52404" y="7812"/>
                    <a:pt x="50103" y="6465"/>
                  </a:cubicBezTo>
                  <a:cubicBezTo>
                    <a:pt x="48957" y="5807"/>
                    <a:pt x="47459" y="5476"/>
                    <a:pt x="45960" y="5476"/>
                  </a:cubicBezTo>
                  <a:cubicBezTo>
                    <a:pt x="44447" y="5476"/>
                    <a:pt x="42933" y="5813"/>
                    <a:pt x="41777" y="6489"/>
                  </a:cubicBezTo>
                  <a:lnTo>
                    <a:pt x="30561" y="0"/>
                  </a:ln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1" name="Google Shape;791;p34">
              <a:extLst>
                <a:ext uri="{FF2B5EF4-FFF2-40B4-BE49-F238E27FC236}">
                  <a16:creationId xmlns:a16="http://schemas.microsoft.com/office/drawing/2014/main" id="{F149F0F0-3B48-46AC-AB1D-CA1C2B57ACBA}"/>
                </a:ext>
              </a:extLst>
            </p:cNvPr>
            <p:cNvSpPr/>
            <p:nvPr/>
          </p:nvSpPr>
          <p:spPr>
            <a:xfrm>
              <a:off x="4189250" y="2281700"/>
              <a:ext cx="44100" cy="214300"/>
            </a:xfrm>
            <a:custGeom>
              <a:avLst/>
              <a:gdLst/>
              <a:ahLst/>
              <a:cxnLst/>
              <a:rect l="l" t="t" r="r" b="b"/>
              <a:pathLst>
                <a:path w="1764" h="8572" extrusionOk="0">
                  <a:moveTo>
                    <a:pt x="25" y="1"/>
                  </a:moveTo>
                  <a:lnTo>
                    <a:pt x="0" y="6147"/>
                  </a:lnTo>
                  <a:cubicBezTo>
                    <a:pt x="0" y="7029"/>
                    <a:pt x="564" y="7886"/>
                    <a:pt x="1739" y="8571"/>
                  </a:cubicBezTo>
                  <a:lnTo>
                    <a:pt x="1763" y="2425"/>
                  </a:lnTo>
                  <a:cubicBezTo>
                    <a:pt x="588" y="1764"/>
                    <a:pt x="25" y="882"/>
                    <a:pt x="25" y="1"/>
                  </a:cubicBezTo>
                  <a:close/>
                </a:path>
              </a:pathLst>
            </a:custGeom>
            <a:solidFill>
              <a:srgbClr val="718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2" name="Google Shape;792;p34">
              <a:extLst>
                <a:ext uri="{FF2B5EF4-FFF2-40B4-BE49-F238E27FC236}">
                  <a16:creationId xmlns:a16="http://schemas.microsoft.com/office/drawing/2014/main" id="{4B591577-7DC9-41DA-AEE4-12C2000C332E}"/>
                </a:ext>
              </a:extLst>
            </p:cNvPr>
            <p:cNvSpPr/>
            <p:nvPr/>
          </p:nvSpPr>
          <p:spPr>
            <a:xfrm>
              <a:off x="3954150" y="2504550"/>
              <a:ext cx="280425" cy="315300"/>
            </a:xfrm>
            <a:custGeom>
              <a:avLst/>
              <a:gdLst/>
              <a:ahLst/>
              <a:cxnLst/>
              <a:rect l="l" t="t" r="r" b="b"/>
              <a:pathLst>
                <a:path w="11217" h="12612" extrusionOk="0">
                  <a:moveTo>
                    <a:pt x="25" y="0"/>
                  </a:moveTo>
                  <a:lnTo>
                    <a:pt x="1" y="6122"/>
                  </a:lnTo>
                  <a:lnTo>
                    <a:pt x="11216" y="12612"/>
                  </a:lnTo>
                  <a:lnTo>
                    <a:pt x="11216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3" name="Google Shape;793;p34">
              <a:extLst>
                <a:ext uri="{FF2B5EF4-FFF2-40B4-BE49-F238E27FC236}">
                  <a16:creationId xmlns:a16="http://schemas.microsoft.com/office/drawing/2014/main" id="{5A7F3C9B-3A78-4D25-AFF6-EB0EF35C3586}"/>
                </a:ext>
              </a:extLst>
            </p:cNvPr>
            <p:cNvSpPr/>
            <p:nvPr/>
          </p:nvSpPr>
          <p:spPr>
            <a:xfrm>
              <a:off x="4234550" y="2641375"/>
              <a:ext cx="251625" cy="238475"/>
            </a:xfrm>
            <a:custGeom>
              <a:avLst/>
              <a:gdLst/>
              <a:ahLst/>
              <a:cxnLst/>
              <a:rect l="l" t="t" r="r" b="b"/>
              <a:pathLst>
                <a:path w="10065" h="9539" extrusionOk="0">
                  <a:moveTo>
                    <a:pt x="4163" y="0"/>
                  </a:moveTo>
                  <a:cubicBezTo>
                    <a:pt x="2657" y="0"/>
                    <a:pt x="1151" y="331"/>
                    <a:pt x="0" y="992"/>
                  </a:cubicBezTo>
                  <a:lnTo>
                    <a:pt x="0" y="7139"/>
                  </a:lnTo>
                  <a:cubicBezTo>
                    <a:pt x="1139" y="6465"/>
                    <a:pt x="2639" y="6128"/>
                    <a:pt x="4142" y="6128"/>
                  </a:cubicBezTo>
                  <a:cubicBezTo>
                    <a:pt x="5645" y="6128"/>
                    <a:pt x="7151" y="6465"/>
                    <a:pt x="8302" y="7139"/>
                  </a:cubicBezTo>
                  <a:cubicBezTo>
                    <a:pt x="9477" y="7800"/>
                    <a:pt x="10040" y="8681"/>
                    <a:pt x="10040" y="9538"/>
                  </a:cubicBezTo>
                  <a:lnTo>
                    <a:pt x="10065" y="3416"/>
                  </a:lnTo>
                  <a:cubicBezTo>
                    <a:pt x="10065" y="2535"/>
                    <a:pt x="9477" y="1653"/>
                    <a:pt x="8326" y="992"/>
                  </a:cubicBezTo>
                  <a:cubicBezTo>
                    <a:pt x="7175" y="331"/>
                    <a:pt x="5669" y="0"/>
                    <a:pt x="4163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4" name="Google Shape;794;p34">
              <a:extLst>
                <a:ext uri="{FF2B5EF4-FFF2-40B4-BE49-F238E27FC236}">
                  <a16:creationId xmlns:a16="http://schemas.microsoft.com/office/drawing/2014/main" id="{61868DFF-9D52-4015-A260-1ACF0E509DA7}"/>
                </a:ext>
              </a:extLst>
            </p:cNvPr>
            <p:cNvSpPr/>
            <p:nvPr/>
          </p:nvSpPr>
          <p:spPr>
            <a:xfrm>
              <a:off x="4442700" y="2786775"/>
              <a:ext cx="281025" cy="315300"/>
            </a:xfrm>
            <a:custGeom>
              <a:avLst/>
              <a:gdLst/>
              <a:ahLst/>
              <a:cxnLst/>
              <a:rect l="l" t="t" r="r" b="b"/>
              <a:pathLst>
                <a:path w="11241" h="12612" extrusionOk="0">
                  <a:moveTo>
                    <a:pt x="25" y="0"/>
                  </a:moveTo>
                  <a:lnTo>
                    <a:pt x="0" y="6122"/>
                  </a:lnTo>
                  <a:lnTo>
                    <a:pt x="11216" y="12611"/>
                  </a:lnTo>
                  <a:lnTo>
                    <a:pt x="11240" y="646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5" name="Google Shape;795;p34">
              <a:extLst>
                <a:ext uri="{FF2B5EF4-FFF2-40B4-BE49-F238E27FC236}">
                  <a16:creationId xmlns:a16="http://schemas.microsoft.com/office/drawing/2014/main" id="{3A9DAE53-9079-4590-A94F-51C38D14D734}"/>
                </a:ext>
              </a:extLst>
            </p:cNvPr>
            <p:cNvSpPr/>
            <p:nvPr/>
          </p:nvSpPr>
          <p:spPr>
            <a:xfrm>
              <a:off x="4723075" y="2504550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1" y="23900"/>
                  </a:lnTo>
                  <a:lnTo>
                    <a:pt x="30586" y="6122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6" name="Google Shape;796;p34">
              <a:extLst>
                <a:ext uri="{FF2B5EF4-FFF2-40B4-BE49-F238E27FC236}">
                  <a16:creationId xmlns:a16="http://schemas.microsoft.com/office/drawing/2014/main" id="{FBC43F18-3D12-40F6-BD75-727579DFC29B}"/>
                </a:ext>
              </a:extLst>
            </p:cNvPr>
            <p:cNvSpPr/>
            <p:nvPr/>
          </p:nvSpPr>
          <p:spPr>
            <a:xfrm>
              <a:off x="3954775" y="2060100"/>
              <a:ext cx="1532975" cy="888300"/>
            </a:xfrm>
            <a:custGeom>
              <a:avLst/>
              <a:gdLst/>
              <a:ahLst/>
              <a:cxnLst/>
              <a:rect l="l" t="t" r="r" b="b"/>
              <a:pathLst>
                <a:path w="61319" h="35532" extrusionOk="0">
                  <a:moveTo>
                    <a:pt x="30561" y="0"/>
                  </a:moveTo>
                  <a:lnTo>
                    <a:pt x="19419" y="6465"/>
                  </a:lnTo>
                  <a:cubicBezTo>
                    <a:pt x="18268" y="5804"/>
                    <a:pt x="16762" y="5473"/>
                    <a:pt x="15259" y="5473"/>
                  </a:cubicBezTo>
                  <a:cubicBezTo>
                    <a:pt x="13757" y="5473"/>
                    <a:pt x="12257" y="5804"/>
                    <a:pt x="11118" y="6465"/>
                  </a:cubicBezTo>
                  <a:cubicBezTo>
                    <a:pt x="8816" y="7812"/>
                    <a:pt x="8816" y="9967"/>
                    <a:pt x="11142" y="11289"/>
                  </a:cubicBezTo>
                  <a:lnTo>
                    <a:pt x="0" y="17778"/>
                  </a:lnTo>
                  <a:lnTo>
                    <a:pt x="11216" y="24243"/>
                  </a:lnTo>
                  <a:cubicBezTo>
                    <a:pt x="12355" y="23582"/>
                    <a:pt x="13854" y="23251"/>
                    <a:pt x="15357" y="23251"/>
                  </a:cubicBezTo>
                  <a:cubicBezTo>
                    <a:pt x="16860" y="23251"/>
                    <a:pt x="18366" y="23582"/>
                    <a:pt x="19517" y="24243"/>
                  </a:cubicBezTo>
                  <a:cubicBezTo>
                    <a:pt x="21819" y="25565"/>
                    <a:pt x="21844" y="27720"/>
                    <a:pt x="19542" y="29067"/>
                  </a:cubicBezTo>
                  <a:lnTo>
                    <a:pt x="30757" y="35532"/>
                  </a:lnTo>
                  <a:lnTo>
                    <a:pt x="61318" y="17778"/>
                  </a:lnTo>
                  <a:lnTo>
                    <a:pt x="30561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7" name="Google Shape;797;p34">
              <a:extLst>
                <a:ext uri="{FF2B5EF4-FFF2-40B4-BE49-F238E27FC236}">
                  <a16:creationId xmlns:a16="http://schemas.microsoft.com/office/drawing/2014/main" id="{7451961C-3B5F-4FD2-9749-EAB4DF1815A8}"/>
                </a:ext>
              </a:extLst>
            </p:cNvPr>
            <p:cNvSpPr/>
            <p:nvPr/>
          </p:nvSpPr>
          <p:spPr>
            <a:xfrm>
              <a:off x="4211275" y="2861450"/>
              <a:ext cx="42900" cy="213075"/>
            </a:xfrm>
            <a:custGeom>
              <a:avLst/>
              <a:gdLst/>
              <a:ahLst/>
              <a:cxnLst/>
              <a:rect l="l" t="t" r="r" b="b"/>
              <a:pathLst>
                <a:path w="1716" h="8523" extrusionOk="0">
                  <a:moveTo>
                    <a:pt x="1715" y="1"/>
                  </a:moveTo>
                  <a:cubicBezTo>
                    <a:pt x="1715" y="858"/>
                    <a:pt x="1152" y="1739"/>
                    <a:pt x="25" y="2400"/>
                  </a:cubicBezTo>
                  <a:lnTo>
                    <a:pt x="1" y="8522"/>
                  </a:lnTo>
                  <a:cubicBezTo>
                    <a:pt x="1127" y="7861"/>
                    <a:pt x="1691" y="7004"/>
                    <a:pt x="1715" y="6147"/>
                  </a:cubicBezTo>
                  <a:lnTo>
                    <a:pt x="1715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8" name="Google Shape;798;p34">
              <a:extLst>
                <a:ext uri="{FF2B5EF4-FFF2-40B4-BE49-F238E27FC236}">
                  <a16:creationId xmlns:a16="http://schemas.microsoft.com/office/drawing/2014/main" id="{A393D408-AD71-4652-89E4-704B8A714E34}"/>
                </a:ext>
              </a:extLst>
            </p:cNvPr>
            <p:cNvSpPr/>
            <p:nvPr/>
          </p:nvSpPr>
          <p:spPr>
            <a:xfrm>
              <a:off x="3193200" y="2860850"/>
              <a:ext cx="44100" cy="213675"/>
            </a:xfrm>
            <a:custGeom>
              <a:avLst/>
              <a:gdLst/>
              <a:ahLst/>
              <a:cxnLst/>
              <a:rect l="l" t="t" r="r" b="b"/>
              <a:pathLst>
                <a:path w="1764" h="8547" extrusionOk="0">
                  <a:moveTo>
                    <a:pt x="25" y="0"/>
                  </a:moveTo>
                  <a:lnTo>
                    <a:pt x="0" y="6122"/>
                  </a:lnTo>
                  <a:cubicBezTo>
                    <a:pt x="0" y="7004"/>
                    <a:pt x="588" y="7885"/>
                    <a:pt x="1739" y="8546"/>
                  </a:cubicBezTo>
                  <a:lnTo>
                    <a:pt x="1764" y="2424"/>
                  </a:lnTo>
                  <a:cubicBezTo>
                    <a:pt x="588" y="1739"/>
                    <a:pt x="25" y="857"/>
                    <a:pt x="25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9" name="Google Shape;799;p34">
              <a:extLst>
                <a:ext uri="{FF2B5EF4-FFF2-40B4-BE49-F238E27FC236}">
                  <a16:creationId xmlns:a16="http://schemas.microsoft.com/office/drawing/2014/main" id="{B212FC22-E3AF-406C-B630-7A408E8275EB}"/>
                </a:ext>
              </a:extLst>
            </p:cNvPr>
            <p:cNvSpPr/>
            <p:nvPr/>
          </p:nvSpPr>
          <p:spPr>
            <a:xfrm>
              <a:off x="3453375" y="3540375"/>
              <a:ext cx="161650" cy="60625"/>
            </a:xfrm>
            <a:custGeom>
              <a:avLst/>
              <a:gdLst/>
              <a:ahLst/>
              <a:cxnLst/>
              <a:rect l="l" t="t" r="r" b="b"/>
              <a:pathLst>
                <a:path w="6466" h="2425" extrusionOk="0">
                  <a:moveTo>
                    <a:pt x="1" y="1617"/>
                  </a:moveTo>
                  <a:cubicBezTo>
                    <a:pt x="1" y="1617"/>
                    <a:pt x="295" y="1715"/>
                    <a:pt x="1005" y="2009"/>
                  </a:cubicBezTo>
                  <a:cubicBezTo>
                    <a:pt x="1715" y="2327"/>
                    <a:pt x="3233" y="2425"/>
                    <a:pt x="4188" y="2254"/>
                  </a:cubicBezTo>
                  <a:cubicBezTo>
                    <a:pt x="5143" y="2107"/>
                    <a:pt x="6466" y="1911"/>
                    <a:pt x="6196" y="1543"/>
                  </a:cubicBezTo>
                  <a:cubicBezTo>
                    <a:pt x="5951" y="1201"/>
                    <a:pt x="1152" y="1"/>
                    <a:pt x="956" y="99"/>
                  </a:cubicBezTo>
                  <a:cubicBezTo>
                    <a:pt x="760" y="197"/>
                    <a:pt x="1" y="1617"/>
                    <a:pt x="1" y="1617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0" name="Google Shape;800;p34">
              <a:extLst>
                <a:ext uri="{FF2B5EF4-FFF2-40B4-BE49-F238E27FC236}">
                  <a16:creationId xmlns:a16="http://schemas.microsoft.com/office/drawing/2014/main" id="{D4F77D27-C991-4416-9DF5-81DCCFE9D02B}"/>
                </a:ext>
              </a:extLst>
            </p:cNvPr>
            <p:cNvSpPr/>
            <p:nvPr/>
          </p:nvSpPr>
          <p:spPr>
            <a:xfrm>
              <a:off x="2958125" y="3083075"/>
              <a:ext cx="769550" cy="597525"/>
            </a:xfrm>
            <a:custGeom>
              <a:avLst/>
              <a:gdLst/>
              <a:ahLst/>
              <a:cxnLst/>
              <a:rect l="l" t="t" r="r" b="b"/>
              <a:pathLst>
                <a:path w="30782" h="23901" extrusionOk="0">
                  <a:moveTo>
                    <a:pt x="24" y="0"/>
                  </a:moveTo>
                  <a:lnTo>
                    <a:pt x="0" y="6147"/>
                  </a:lnTo>
                  <a:lnTo>
                    <a:pt x="30757" y="23900"/>
                  </a:lnTo>
                  <a:lnTo>
                    <a:pt x="30781" y="1775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1" name="Google Shape;801;p34">
              <a:extLst>
                <a:ext uri="{FF2B5EF4-FFF2-40B4-BE49-F238E27FC236}">
                  <a16:creationId xmlns:a16="http://schemas.microsoft.com/office/drawing/2014/main" id="{5FC2E875-D377-4342-B0EB-38740AA090FB}"/>
                </a:ext>
              </a:extLst>
            </p:cNvPr>
            <p:cNvSpPr/>
            <p:nvPr/>
          </p:nvSpPr>
          <p:spPr>
            <a:xfrm>
              <a:off x="3727025" y="3083075"/>
              <a:ext cx="764675" cy="597525"/>
            </a:xfrm>
            <a:custGeom>
              <a:avLst/>
              <a:gdLst/>
              <a:ahLst/>
              <a:cxnLst/>
              <a:rect l="l" t="t" r="r" b="b"/>
              <a:pathLst>
                <a:path w="30587" h="23901" extrusionOk="0">
                  <a:moveTo>
                    <a:pt x="30586" y="0"/>
                  </a:moveTo>
                  <a:lnTo>
                    <a:pt x="25" y="17754"/>
                  </a:lnTo>
                  <a:lnTo>
                    <a:pt x="1" y="23900"/>
                  </a:lnTo>
                  <a:lnTo>
                    <a:pt x="30586" y="6147"/>
                  </a:lnTo>
                  <a:lnTo>
                    <a:pt x="30586" y="0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2" name="Google Shape;802;p34">
              <a:extLst>
                <a:ext uri="{FF2B5EF4-FFF2-40B4-BE49-F238E27FC236}">
                  <a16:creationId xmlns:a16="http://schemas.microsoft.com/office/drawing/2014/main" id="{E930E896-5618-47CC-9902-A915B0B74671}"/>
                </a:ext>
              </a:extLst>
            </p:cNvPr>
            <p:cNvSpPr/>
            <p:nvPr/>
          </p:nvSpPr>
          <p:spPr>
            <a:xfrm>
              <a:off x="2958725" y="2639225"/>
              <a:ext cx="1532975" cy="887700"/>
            </a:xfrm>
            <a:custGeom>
              <a:avLst/>
              <a:gdLst/>
              <a:ahLst/>
              <a:cxnLst/>
              <a:rect l="l" t="t" r="r" b="b"/>
              <a:pathLst>
                <a:path w="61319" h="35508" extrusionOk="0">
                  <a:moveTo>
                    <a:pt x="30561" y="1"/>
                  </a:moveTo>
                  <a:lnTo>
                    <a:pt x="19419" y="6465"/>
                  </a:lnTo>
                  <a:cubicBezTo>
                    <a:pt x="18269" y="5804"/>
                    <a:pt x="16763" y="5474"/>
                    <a:pt x="15260" y="5474"/>
                  </a:cubicBezTo>
                  <a:cubicBezTo>
                    <a:pt x="13757" y="5474"/>
                    <a:pt x="12257" y="5804"/>
                    <a:pt x="11118" y="6465"/>
                  </a:cubicBezTo>
                  <a:cubicBezTo>
                    <a:pt x="8816" y="7788"/>
                    <a:pt x="8841" y="9943"/>
                    <a:pt x="11143" y="11289"/>
                  </a:cubicBezTo>
                  <a:lnTo>
                    <a:pt x="0" y="17754"/>
                  </a:lnTo>
                  <a:lnTo>
                    <a:pt x="30757" y="35508"/>
                  </a:lnTo>
                  <a:lnTo>
                    <a:pt x="61318" y="17754"/>
                  </a:lnTo>
                  <a:lnTo>
                    <a:pt x="50127" y="11289"/>
                  </a:lnTo>
                  <a:cubicBezTo>
                    <a:pt x="52405" y="9943"/>
                    <a:pt x="52380" y="7788"/>
                    <a:pt x="50103" y="6465"/>
                  </a:cubicBezTo>
                  <a:cubicBezTo>
                    <a:pt x="48940" y="5804"/>
                    <a:pt x="47428" y="5474"/>
                    <a:pt x="45922" y="5474"/>
                  </a:cubicBezTo>
                  <a:cubicBezTo>
                    <a:pt x="44416" y="5474"/>
                    <a:pt x="42916" y="5804"/>
                    <a:pt x="41777" y="6465"/>
                  </a:cubicBezTo>
                  <a:lnTo>
                    <a:pt x="3056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3" name="Google Shape;803;p34">
              <a:extLst>
                <a:ext uri="{FF2B5EF4-FFF2-40B4-BE49-F238E27FC236}">
                  <a16:creationId xmlns:a16="http://schemas.microsoft.com/office/drawing/2014/main" id="{240E68F6-F716-457D-B3CB-E97CF0818D22}"/>
                </a:ext>
              </a:extLst>
            </p:cNvPr>
            <p:cNvSpPr/>
            <p:nvPr/>
          </p:nvSpPr>
          <p:spPr>
            <a:xfrm>
              <a:off x="3558075" y="3050000"/>
              <a:ext cx="171425" cy="65700"/>
            </a:xfrm>
            <a:custGeom>
              <a:avLst/>
              <a:gdLst/>
              <a:ahLst/>
              <a:cxnLst/>
              <a:rect l="l" t="t" r="r" b="b"/>
              <a:pathLst>
                <a:path w="6857" h="2628" extrusionOk="0">
                  <a:moveTo>
                    <a:pt x="0" y="1"/>
                  </a:moveTo>
                  <a:lnTo>
                    <a:pt x="0" y="638"/>
                  </a:lnTo>
                  <a:cubicBezTo>
                    <a:pt x="0" y="1152"/>
                    <a:pt x="343" y="1666"/>
                    <a:pt x="1029" y="2058"/>
                  </a:cubicBezTo>
                  <a:cubicBezTo>
                    <a:pt x="1690" y="2437"/>
                    <a:pt x="2565" y="2627"/>
                    <a:pt x="3441" y="2627"/>
                  </a:cubicBezTo>
                  <a:cubicBezTo>
                    <a:pt x="4316" y="2627"/>
                    <a:pt x="5192" y="2437"/>
                    <a:pt x="5853" y="2058"/>
                  </a:cubicBezTo>
                  <a:cubicBezTo>
                    <a:pt x="6514" y="1666"/>
                    <a:pt x="6857" y="1152"/>
                    <a:pt x="6857" y="662"/>
                  </a:cubicBezTo>
                  <a:lnTo>
                    <a:pt x="6857" y="25"/>
                  </a:lnTo>
                  <a:cubicBezTo>
                    <a:pt x="6857" y="515"/>
                    <a:pt x="6514" y="1029"/>
                    <a:pt x="5853" y="1397"/>
                  </a:cubicBezTo>
                  <a:cubicBezTo>
                    <a:pt x="5192" y="1789"/>
                    <a:pt x="4316" y="1984"/>
                    <a:pt x="3441" y="1984"/>
                  </a:cubicBezTo>
                  <a:cubicBezTo>
                    <a:pt x="2565" y="1984"/>
                    <a:pt x="1690" y="1789"/>
                    <a:pt x="1029" y="1397"/>
                  </a:cubicBezTo>
                  <a:cubicBezTo>
                    <a:pt x="343" y="1029"/>
                    <a:pt x="0" y="515"/>
                    <a:pt x="0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4" name="Google Shape;804;p34">
              <a:extLst>
                <a:ext uri="{FF2B5EF4-FFF2-40B4-BE49-F238E27FC236}">
                  <a16:creationId xmlns:a16="http://schemas.microsoft.com/office/drawing/2014/main" id="{7371ABA0-26EE-4AFE-9AA5-BAD1707EC705}"/>
                </a:ext>
              </a:extLst>
            </p:cNvPr>
            <p:cNvSpPr/>
            <p:nvPr/>
          </p:nvSpPr>
          <p:spPr>
            <a:xfrm>
              <a:off x="3550100" y="3000425"/>
              <a:ext cx="187975" cy="99200"/>
            </a:xfrm>
            <a:custGeom>
              <a:avLst/>
              <a:gdLst/>
              <a:ahLst/>
              <a:cxnLst/>
              <a:rect l="l" t="t" r="r" b="b"/>
              <a:pathLst>
                <a:path w="7519" h="3968" extrusionOk="0">
                  <a:moveTo>
                    <a:pt x="3738" y="0"/>
                  </a:moveTo>
                  <a:cubicBezTo>
                    <a:pt x="2860" y="0"/>
                    <a:pt x="1984" y="196"/>
                    <a:pt x="1323" y="588"/>
                  </a:cubicBezTo>
                  <a:cubicBezTo>
                    <a:pt x="1" y="1372"/>
                    <a:pt x="1" y="2621"/>
                    <a:pt x="1348" y="3380"/>
                  </a:cubicBezTo>
                  <a:cubicBezTo>
                    <a:pt x="2009" y="3772"/>
                    <a:pt x="2884" y="3967"/>
                    <a:pt x="3760" y="3967"/>
                  </a:cubicBezTo>
                  <a:cubicBezTo>
                    <a:pt x="4635" y="3967"/>
                    <a:pt x="5511" y="3772"/>
                    <a:pt x="6172" y="3380"/>
                  </a:cubicBezTo>
                  <a:cubicBezTo>
                    <a:pt x="7519" y="2621"/>
                    <a:pt x="7494" y="1372"/>
                    <a:pt x="6172" y="588"/>
                  </a:cubicBezTo>
                  <a:cubicBezTo>
                    <a:pt x="5498" y="196"/>
                    <a:pt x="4617" y="0"/>
                    <a:pt x="3738" y="0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5" name="Google Shape;805;p34">
              <a:extLst>
                <a:ext uri="{FF2B5EF4-FFF2-40B4-BE49-F238E27FC236}">
                  <a16:creationId xmlns:a16="http://schemas.microsoft.com/office/drawing/2014/main" id="{98FA64CD-FEAB-4C53-A71F-60FB3A4A3AE8}"/>
                </a:ext>
              </a:extLst>
            </p:cNvPr>
            <p:cNvSpPr/>
            <p:nvPr/>
          </p:nvSpPr>
          <p:spPr>
            <a:xfrm>
              <a:off x="3371350" y="2529575"/>
              <a:ext cx="502025" cy="650850"/>
            </a:xfrm>
            <a:custGeom>
              <a:avLst/>
              <a:gdLst/>
              <a:ahLst/>
              <a:cxnLst/>
              <a:rect l="l" t="t" r="r" b="b"/>
              <a:pathLst>
                <a:path w="20081" h="26034" extrusionOk="0">
                  <a:moveTo>
                    <a:pt x="20053" y="698"/>
                  </a:moveTo>
                  <a:lnTo>
                    <a:pt x="20081" y="713"/>
                  </a:lnTo>
                  <a:cubicBezTo>
                    <a:pt x="20072" y="708"/>
                    <a:pt x="20062" y="703"/>
                    <a:pt x="20053" y="698"/>
                  </a:cubicBezTo>
                  <a:close/>
                  <a:moveTo>
                    <a:pt x="18679" y="0"/>
                  </a:moveTo>
                  <a:cubicBezTo>
                    <a:pt x="18529" y="0"/>
                    <a:pt x="18366" y="50"/>
                    <a:pt x="18195" y="150"/>
                  </a:cubicBezTo>
                  <a:lnTo>
                    <a:pt x="1102" y="10019"/>
                  </a:lnTo>
                  <a:cubicBezTo>
                    <a:pt x="490" y="10362"/>
                    <a:pt x="0" y="11219"/>
                    <a:pt x="0" y="11929"/>
                  </a:cubicBezTo>
                  <a:lnTo>
                    <a:pt x="25" y="24687"/>
                  </a:lnTo>
                  <a:cubicBezTo>
                    <a:pt x="25" y="25054"/>
                    <a:pt x="147" y="25299"/>
                    <a:pt x="343" y="25397"/>
                  </a:cubicBezTo>
                  <a:lnTo>
                    <a:pt x="1399" y="26007"/>
                  </a:lnTo>
                  <a:lnTo>
                    <a:pt x="1399" y="26007"/>
                  </a:lnTo>
                  <a:cubicBezTo>
                    <a:pt x="1230" y="25896"/>
                    <a:pt x="1127" y="25661"/>
                    <a:pt x="1127" y="25324"/>
                  </a:cubicBezTo>
                  <a:lnTo>
                    <a:pt x="1102" y="12566"/>
                  </a:lnTo>
                  <a:cubicBezTo>
                    <a:pt x="1102" y="11855"/>
                    <a:pt x="1592" y="10998"/>
                    <a:pt x="2204" y="10655"/>
                  </a:cubicBezTo>
                  <a:lnTo>
                    <a:pt x="19297" y="787"/>
                  </a:lnTo>
                  <a:cubicBezTo>
                    <a:pt x="19468" y="687"/>
                    <a:pt x="19640" y="637"/>
                    <a:pt x="19792" y="637"/>
                  </a:cubicBezTo>
                  <a:cubicBezTo>
                    <a:pt x="19888" y="637"/>
                    <a:pt x="19977" y="657"/>
                    <a:pt x="20053" y="698"/>
                  </a:cubicBezTo>
                  <a:lnTo>
                    <a:pt x="20053" y="698"/>
                  </a:lnTo>
                  <a:lnTo>
                    <a:pt x="18979" y="77"/>
                  </a:lnTo>
                  <a:cubicBezTo>
                    <a:pt x="18887" y="26"/>
                    <a:pt x="18786" y="0"/>
                    <a:pt x="18679" y="0"/>
                  </a:cubicBezTo>
                  <a:close/>
                  <a:moveTo>
                    <a:pt x="1399" y="26007"/>
                  </a:moveTo>
                  <a:cubicBezTo>
                    <a:pt x="1414" y="26017"/>
                    <a:pt x="1429" y="26026"/>
                    <a:pt x="1445" y="26034"/>
                  </a:cubicBezTo>
                  <a:lnTo>
                    <a:pt x="1399" y="26007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6" name="Google Shape;806;p34">
              <a:extLst>
                <a:ext uri="{FF2B5EF4-FFF2-40B4-BE49-F238E27FC236}">
                  <a16:creationId xmlns:a16="http://schemas.microsoft.com/office/drawing/2014/main" id="{EA951C86-64BB-4E4F-A6E9-00979A37DB5F}"/>
                </a:ext>
              </a:extLst>
            </p:cNvPr>
            <p:cNvSpPr/>
            <p:nvPr/>
          </p:nvSpPr>
          <p:spPr>
            <a:xfrm>
              <a:off x="3398900" y="2545650"/>
              <a:ext cx="483050" cy="636925"/>
            </a:xfrm>
            <a:custGeom>
              <a:avLst/>
              <a:gdLst/>
              <a:ahLst/>
              <a:cxnLst/>
              <a:rect l="l" t="t" r="r" b="b"/>
              <a:pathLst>
                <a:path w="19322" h="25477" extrusionOk="0">
                  <a:moveTo>
                    <a:pt x="18680" y="0"/>
                  </a:moveTo>
                  <a:cubicBezTo>
                    <a:pt x="18534" y="0"/>
                    <a:pt x="18369" y="46"/>
                    <a:pt x="18195" y="144"/>
                  </a:cubicBezTo>
                  <a:lnTo>
                    <a:pt x="1102" y="10012"/>
                  </a:lnTo>
                  <a:cubicBezTo>
                    <a:pt x="490" y="10355"/>
                    <a:pt x="0" y="11212"/>
                    <a:pt x="0" y="11923"/>
                  </a:cubicBezTo>
                  <a:lnTo>
                    <a:pt x="25" y="24681"/>
                  </a:lnTo>
                  <a:cubicBezTo>
                    <a:pt x="25" y="25182"/>
                    <a:pt x="281" y="25476"/>
                    <a:pt x="648" y="25476"/>
                  </a:cubicBezTo>
                  <a:cubicBezTo>
                    <a:pt x="800" y="25476"/>
                    <a:pt x="971" y="25425"/>
                    <a:pt x="1151" y="25317"/>
                  </a:cubicBezTo>
                  <a:lnTo>
                    <a:pt x="18219" y="15473"/>
                  </a:lnTo>
                  <a:cubicBezTo>
                    <a:pt x="18832" y="15106"/>
                    <a:pt x="19321" y="14249"/>
                    <a:pt x="19321" y="13563"/>
                  </a:cubicBezTo>
                  <a:lnTo>
                    <a:pt x="19297" y="781"/>
                  </a:lnTo>
                  <a:cubicBezTo>
                    <a:pt x="19297" y="290"/>
                    <a:pt x="19046" y="0"/>
                    <a:pt x="18680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7" name="Google Shape;807;p34">
              <a:extLst>
                <a:ext uri="{FF2B5EF4-FFF2-40B4-BE49-F238E27FC236}">
                  <a16:creationId xmlns:a16="http://schemas.microsoft.com/office/drawing/2014/main" id="{F5E80980-27FC-4FA8-A0CB-86E49343CA37}"/>
                </a:ext>
              </a:extLst>
            </p:cNvPr>
            <p:cNvSpPr/>
            <p:nvPr/>
          </p:nvSpPr>
          <p:spPr>
            <a:xfrm>
              <a:off x="3418475" y="2567600"/>
              <a:ext cx="443875" cy="554075"/>
            </a:xfrm>
            <a:custGeom>
              <a:avLst/>
              <a:gdLst/>
              <a:ahLst/>
              <a:cxnLst/>
              <a:rect l="l" t="t" r="r" b="b"/>
              <a:pathLst>
                <a:path w="17755" h="22163" extrusionOk="0">
                  <a:moveTo>
                    <a:pt x="17730" y="1"/>
                  </a:moveTo>
                  <a:lnTo>
                    <a:pt x="17265" y="270"/>
                  </a:lnTo>
                  <a:lnTo>
                    <a:pt x="16236" y="858"/>
                  </a:lnTo>
                  <a:lnTo>
                    <a:pt x="2474" y="8792"/>
                  </a:lnTo>
                  <a:lnTo>
                    <a:pt x="1" y="10236"/>
                  </a:lnTo>
                  <a:lnTo>
                    <a:pt x="1" y="11045"/>
                  </a:lnTo>
                  <a:lnTo>
                    <a:pt x="25" y="17118"/>
                  </a:lnTo>
                  <a:lnTo>
                    <a:pt x="25" y="22162"/>
                  </a:lnTo>
                  <a:lnTo>
                    <a:pt x="10898" y="15893"/>
                  </a:lnTo>
                  <a:lnTo>
                    <a:pt x="12612" y="14914"/>
                  </a:lnTo>
                  <a:lnTo>
                    <a:pt x="17755" y="11926"/>
                  </a:lnTo>
                  <a:lnTo>
                    <a:pt x="17730" y="2449"/>
                  </a:lnTo>
                  <a:lnTo>
                    <a:pt x="1773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8" name="Google Shape;808;p34">
              <a:extLst>
                <a:ext uri="{FF2B5EF4-FFF2-40B4-BE49-F238E27FC236}">
                  <a16:creationId xmlns:a16="http://schemas.microsoft.com/office/drawing/2014/main" id="{315EB054-4911-4B1D-81EE-67F8859936F5}"/>
                </a:ext>
              </a:extLst>
            </p:cNvPr>
            <p:cNvSpPr/>
            <p:nvPr/>
          </p:nvSpPr>
          <p:spPr>
            <a:xfrm>
              <a:off x="3419100" y="2567600"/>
              <a:ext cx="442650" cy="274900"/>
            </a:xfrm>
            <a:custGeom>
              <a:avLst/>
              <a:gdLst/>
              <a:ahLst/>
              <a:cxnLst/>
              <a:rect l="l" t="t" r="r" b="b"/>
              <a:pathLst>
                <a:path w="17706" h="10996" extrusionOk="0">
                  <a:moveTo>
                    <a:pt x="17705" y="1"/>
                  </a:moveTo>
                  <a:lnTo>
                    <a:pt x="2449" y="8792"/>
                  </a:lnTo>
                  <a:lnTo>
                    <a:pt x="0" y="10212"/>
                  </a:lnTo>
                  <a:lnTo>
                    <a:pt x="0" y="10996"/>
                  </a:lnTo>
                  <a:lnTo>
                    <a:pt x="17705" y="760"/>
                  </a:lnTo>
                  <a:lnTo>
                    <a:pt x="17705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9" name="Google Shape;809;p34">
              <a:extLst>
                <a:ext uri="{FF2B5EF4-FFF2-40B4-BE49-F238E27FC236}">
                  <a16:creationId xmlns:a16="http://schemas.microsoft.com/office/drawing/2014/main" id="{4C40CAD5-92E3-4F52-A340-443D18548043}"/>
                </a:ext>
              </a:extLst>
            </p:cNvPr>
            <p:cNvSpPr/>
            <p:nvPr/>
          </p:nvSpPr>
          <p:spPr>
            <a:xfrm>
              <a:off x="3442975" y="2856600"/>
              <a:ext cx="27575" cy="36175"/>
            </a:xfrm>
            <a:custGeom>
              <a:avLst/>
              <a:gdLst/>
              <a:ahLst/>
              <a:cxnLst/>
              <a:rect l="l" t="t" r="r" b="b"/>
              <a:pathLst>
                <a:path w="1103" h="1447" extrusionOk="0">
                  <a:moveTo>
                    <a:pt x="796" y="1"/>
                  </a:moveTo>
                  <a:cubicBezTo>
                    <a:pt x="725" y="1"/>
                    <a:pt x="646" y="24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309"/>
                    <a:pt x="121" y="1446"/>
                    <a:pt x="302" y="1446"/>
                  </a:cubicBezTo>
                  <a:cubicBezTo>
                    <a:pt x="380" y="1446"/>
                    <a:pt x="468" y="1421"/>
                    <a:pt x="564" y="1370"/>
                  </a:cubicBezTo>
                  <a:cubicBezTo>
                    <a:pt x="858" y="1199"/>
                    <a:pt x="1102" y="758"/>
                    <a:pt x="1102" y="415"/>
                  </a:cubicBezTo>
                  <a:cubicBezTo>
                    <a:pt x="1102" y="151"/>
                    <a:pt x="976" y="1"/>
                    <a:pt x="796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0" name="Google Shape;810;p34">
              <a:extLst>
                <a:ext uri="{FF2B5EF4-FFF2-40B4-BE49-F238E27FC236}">
                  <a16:creationId xmlns:a16="http://schemas.microsoft.com/office/drawing/2014/main" id="{DB911AFC-CFF0-4589-8726-8368345BBE8D}"/>
                </a:ext>
              </a:extLst>
            </p:cNvPr>
            <p:cNvSpPr/>
            <p:nvPr/>
          </p:nvSpPr>
          <p:spPr>
            <a:xfrm>
              <a:off x="3442975" y="2905800"/>
              <a:ext cx="27575" cy="36225"/>
            </a:xfrm>
            <a:custGeom>
              <a:avLst/>
              <a:gdLst/>
              <a:ahLst/>
              <a:cxnLst/>
              <a:rect l="l" t="t" r="r" b="b"/>
              <a:pathLst>
                <a:path w="1103" h="1449" extrusionOk="0">
                  <a:moveTo>
                    <a:pt x="811" y="1"/>
                  </a:moveTo>
                  <a:cubicBezTo>
                    <a:pt x="737" y="1"/>
                    <a:pt x="652" y="29"/>
                    <a:pt x="564" y="88"/>
                  </a:cubicBezTo>
                  <a:cubicBezTo>
                    <a:pt x="245" y="259"/>
                    <a:pt x="0" y="700"/>
                    <a:pt x="0" y="1043"/>
                  </a:cubicBezTo>
                  <a:cubicBezTo>
                    <a:pt x="0" y="1299"/>
                    <a:pt x="120" y="1448"/>
                    <a:pt x="300" y="1448"/>
                  </a:cubicBezTo>
                  <a:cubicBezTo>
                    <a:pt x="378" y="1448"/>
                    <a:pt x="468" y="1420"/>
                    <a:pt x="564" y="1361"/>
                  </a:cubicBezTo>
                  <a:cubicBezTo>
                    <a:pt x="858" y="1190"/>
                    <a:pt x="1102" y="773"/>
                    <a:pt x="1102" y="406"/>
                  </a:cubicBezTo>
                  <a:cubicBezTo>
                    <a:pt x="1102" y="150"/>
                    <a:pt x="983" y="1"/>
                    <a:pt x="811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1" name="Google Shape;811;p34">
              <a:extLst>
                <a:ext uri="{FF2B5EF4-FFF2-40B4-BE49-F238E27FC236}">
                  <a16:creationId xmlns:a16="http://schemas.microsoft.com/office/drawing/2014/main" id="{EDDFC37C-DA69-45A8-942B-BFFD7F2A2D8E}"/>
                </a:ext>
              </a:extLst>
            </p:cNvPr>
            <p:cNvSpPr/>
            <p:nvPr/>
          </p:nvSpPr>
          <p:spPr>
            <a:xfrm>
              <a:off x="3442975" y="2954550"/>
              <a:ext cx="27575" cy="36050"/>
            </a:xfrm>
            <a:custGeom>
              <a:avLst/>
              <a:gdLst/>
              <a:ahLst/>
              <a:cxnLst/>
              <a:rect l="l" t="t" r="r" b="b"/>
              <a:pathLst>
                <a:path w="1103" h="1442" extrusionOk="0">
                  <a:moveTo>
                    <a:pt x="798" y="0"/>
                  </a:moveTo>
                  <a:cubicBezTo>
                    <a:pt x="727" y="0"/>
                    <a:pt x="647" y="23"/>
                    <a:pt x="564" y="72"/>
                  </a:cubicBezTo>
                  <a:cubicBezTo>
                    <a:pt x="245" y="268"/>
                    <a:pt x="0" y="684"/>
                    <a:pt x="0" y="1052"/>
                  </a:cubicBezTo>
                  <a:cubicBezTo>
                    <a:pt x="0" y="1297"/>
                    <a:pt x="126" y="1442"/>
                    <a:pt x="314" y="1442"/>
                  </a:cubicBezTo>
                  <a:cubicBezTo>
                    <a:pt x="388" y="1442"/>
                    <a:pt x="473" y="1419"/>
                    <a:pt x="564" y="1370"/>
                  </a:cubicBezTo>
                  <a:cubicBezTo>
                    <a:pt x="858" y="1199"/>
                    <a:pt x="1102" y="758"/>
                    <a:pt x="1102" y="391"/>
                  </a:cubicBezTo>
                  <a:cubicBezTo>
                    <a:pt x="1102" y="145"/>
                    <a:pt x="977" y="0"/>
                    <a:pt x="798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2" name="Google Shape;812;p34">
              <a:extLst>
                <a:ext uri="{FF2B5EF4-FFF2-40B4-BE49-F238E27FC236}">
                  <a16:creationId xmlns:a16="http://schemas.microsoft.com/office/drawing/2014/main" id="{01F01F4C-862E-405B-99E0-AF736791806C}"/>
                </a:ext>
              </a:extLst>
            </p:cNvPr>
            <p:cNvSpPr/>
            <p:nvPr/>
          </p:nvSpPr>
          <p:spPr>
            <a:xfrm>
              <a:off x="3449100" y="3119700"/>
              <a:ext cx="19600" cy="25925"/>
            </a:xfrm>
            <a:custGeom>
              <a:avLst/>
              <a:gdLst/>
              <a:ahLst/>
              <a:cxnLst/>
              <a:rect l="l" t="t" r="r" b="b"/>
              <a:pathLst>
                <a:path w="784" h="1037" extrusionOk="0">
                  <a:moveTo>
                    <a:pt x="570" y="1"/>
                  </a:moveTo>
                  <a:cubicBezTo>
                    <a:pt x="517" y="1"/>
                    <a:pt x="457" y="18"/>
                    <a:pt x="392" y="54"/>
                  </a:cubicBezTo>
                  <a:cubicBezTo>
                    <a:pt x="172" y="176"/>
                    <a:pt x="0" y="494"/>
                    <a:pt x="0" y="739"/>
                  </a:cubicBezTo>
                  <a:cubicBezTo>
                    <a:pt x="0" y="931"/>
                    <a:pt x="88" y="1036"/>
                    <a:pt x="217" y="1036"/>
                  </a:cubicBezTo>
                  <a:cubicBezTo>
                    <a:pt x="270" y="1036"/>
                    <a:pt x="329" y="1019"/>
                    <a:pt x="392" y="984"/>
                  </a:cubicBezTo>
                  <a:cubicBezTo>
                    <a:pt x="613" y="837"/>
                    <a:pt x="784" y="543"/>
                    <a:pt x="784" y="274"/>
                  </a:cubicBezTo>
                  <a:cubicBezTo>
                    <a:pt x="784" y="101"/>
                    <a:pt x="698" y="1"/>
                    <a:pt x="57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3" name="Google Shape;813;p34">
              <a:extLst>
                <a:ext uri="{FF2B5EF4-FFF2-40B4-BE49-F238E27FC236}">
                  <a16:creationId xmlns:a16="http://schemas.microsoft.com/office/drawing/2014/main" id="{919F9413-0CDB-4BCB-81DA-CDAFC1C7B518}"/>
                </a:ext>
              </a:extLst>
            </p:cNvPr>
            <p:cNvSpPr/>
            <p:nvPr/>
          </p:nvSpPr>
          <p:spPr>
            <a:xfrm>
              <a:off x="3899675" y="2955125"/>
              <a:ext cx="318375" cy="184300"/>
            </a:xfrm>
            <a:custGeom>
              <a:avLst/>
              <a:gdLst/>
              <a:ahLst/>
              <a:cxnLst/>
              <a:rect l="l" t="t" r="r" b="b"/>
              <a:pathLst>
                <a:path w="12735" h="7372" extrusionOk="0">
                  <a:moveTo>
                    <a:pt x="7273" y="0"/>
                  </a:moveTo>
                  <a:lnTo>
                    <a:pt x="0" y="4212"/>
                  </a:lnTo>
                  <a:lnTo>
                    <a:pt x="5461" y="7371"/>
                  </a:lnTo>
                  <a:lnTo>
                    <a:pt x="12734" y="3159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4" name="Google Shape;814;p34">
              <a:extLst>
                <a:ext uri="{FF2B5EF4-FFF2-40B4-BE49-F238E27FC236}">
                  <a16:creationId xmlns:a16="http://schemas.microsoft.com/office/drawing/2014/main" id="{684E24E6-749A-4FB4-9F91-43520499F7FE}"/>
                </a:ext>
              </a:extLst>
            </p:cNvPr>
            <p:cNvSpPr/>
            <p:nvPr/>
          </p:nvSpPr>
          <p:spPr>
            <a:xfrm>
              <a:off x="4036200" y="3034100"/>
              <a:ext cx="181850" cy="110825"/>
            </a:xfrm>
            <a:custGeom>
              <a:avLst/>
              <a:gdLst/>
              <a:ahLst/>
              <a:cxnLst/>
              <a:rect l="l" t="t" r="r" b="b"/>
              <a:pathLst>
                <a:path w="7274" h="4433" extrusionOk="0">
                  <a:moveTo>
                    <a:pt x="7273" y="0"/>
                  </a:moveTo>
                  <a:lnTo>
                    <a:pt x="0" y="4212"/>
                  </a:lnTo>
                  <a:lnTo>
                    <a:pt x="0" y="4433"/>
                  </a:lnTo>
                  <a:lnTo>
                    <a:pt x="7273" y="245"/>
                  </a:lnTo>
                  <a:lnTo>
                    <a:pt x="7273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5" name="Google Shape;815;p34">
              <a:extLst>
                <a:ext uri="{FF2B5EF4-FFF2-40B4-BE49-F238E27FC236}">
                  <a16:creationId xmlns:a16="http://schemas.microsoft.com/office/drawing/2014/main" id="{5F5A4173-EFD5-4E46-B2B0-57E2EE4A24C7}"/>
                </a:ext>
              </a:extLst>
            </p:cNvPr>
            <p:cNvSpPr/>
            <p:nvPr/>
          </p:nvSpPr>
          <p:spPr>
            <a:xfrm>
              <a:off x="3899675" y="3060425"/>
              <a:ext cx="136550" cy="84500"/>
            </a:xfrm>
            <a:custGeom>
              <a:avLst/>
              <a:gdLst/>
              <a:ahLst/>
              <a:cxnLst/>
              <a:rect l="l" t="t" r="r" b="b"/>
              <a:pathLst>
                <a:path w="5462" h="3380" extrusionOk="0">
                  <a:moveTo>
                    <a:pt x="0" y="0"/>
                  </a:moveTo>
                  <a:lnTo>
                    <a:pt x="0" y="221"/>
                  </a:lnTo>
                  <a:lnTo>
                    <a:pt x="5461" y="3380"/>
                  </a:lnTo>
                  <a:lnTo>
                    <a:pt x="5461" y="31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6" name="Google Shape;816;p34">
              <a:extLst>
                <a:ext uri="{FF2B5EF4-FFF2-40B4-BE49-F238E27FC236}">
                  <a16:creationId xmlns:a16="http://schemas.microsoft.com/office/drawing/2014/main" id="{6170EEFA-EFA2-45E4-A026-0A747867CAB8}"/>
                </a:ext>
              </a:extLst>
            </p:cNvPr>
            <p:cNvSpPr/>
            <p:nvPr/>
          </p:nvSpPr>
          <p:spPr>
            <a:xfrm>
              <a:off x="3548875" y="3234900"/>
              <a:ext cx="133500" cy="89400"/>
            </a:xfrm>
            <a:custGeom>
              <a:avLst/>
              <a:gdLst/>
              <a:ahLst/>
              <a:cxnLst/>
              <a:rect l="l" t="t" r="r" b="b"/>
              <a:pathLst>
                <a:path w="5340" h="3576" extrusionOk="0">
                  <a:moveTo>
                    <a:pt x="1" y="0"/>
                  </a:moveTo>
                  <a:lnTo>
                    <a:pt x="1" y="466"/>
                  </a:lnTo>
                  <a:lnTo>
                    <a:pt x="5339" y="3576"/>
                  </a:lnTo>
                  <a:lnTo>
                    <a:pt x="5339" y="31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7" name="Google Shape;817;p34">
              <a:extLst>
                <a:ext uri="{FF2B5EF4-FFF2-40B4-BE49-F238E27FC236}">
                  <a16:creationId xmlns:a16="http://schemas.microsoft.com/office/drawing/2014/main" id="{90834E7F-5123-471B-99E1-6910FBB2D5DA}"/>
                </a:ext>
              </a:extLst>
            </p:cNvPr>
            <p:cNvSpPr/>
            <p:nvPr/>
          </p:nvSpPr>
          <p:spPr>
            <a:xfrm>
              <a:off x="3682350" y="3141850"/>
              <a:ext cx="295100" cy="182450"/>
            </a:xfrm>
            <a:custGeom>
              <a:avLst/>
              <a:gdLst/>
              <a:ahLst/>
              <a:cxnLst/>
              <a:rect l="l" t="t" r="r" b="b"/>
              <a:pathLst>
                <a:path w="11804" h="7298" extrusionOk="0">
                  <a:moveTo>
                    <a:pt x="11803" y="0"/>
                  </a:moveTo>
                  <a:lnTo>
                    <a:pt x="0" y="6832"/>
                  </a:lnTo>
                  <a:lnTo>
                    <a:pt x="0" y="7298"/>
                  </a:lnTo>
                  <a:lnTo>
                    <a:pt x="11803" y="465"/>
                  </a:lnTo>
                  <a:lnTo>
                    <a:pt x="11803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8" name="Google Shape;818;p34">
              <a:extLst>
                <a:ext uri="{FF2B5EF4-FFF2-40B4-BE49-F238E27FC236}">
                  <a16:creationId xmlns:a16="http://schemas.microsoft.com/office/drawing/2014/main" id="{682FB47B-166C-496B-A01F-F7642F9DEF49}"/>
                </a:ext>
              </a:extLst>
            </p:cNvPr>
            <p:cNvSpPr/>
            <p:nvPr/>
          </p:nvSpPr>
          <p:spPr>
            <a:xfrm>
              <a:off x="3548875" y="3064100"/>
              <a:ext cx="428575" cy="248575"/>
            </a:xfrm>
            <a:custGeom>
              <a:avLst/>
              <a:gdLst/>
              <a:ahLst/>
              <a:cxnLst/>
              <a:rect l="l" t="t" r="r" b="b"/>
              <a:pathLst>
                <a:path w="17143" h="9943" extrusionOk="0">
                  <a:moveTo>
                    <a:pt x="11804" y="0"/>
                  </a:moveTo>
                  <a:lnTo>
                    <a:pt x="1" y="6832"/>
                  </a:lnTo>
                  <a:lnTo>
                    <a:pt x="5339" y="9942"/>
                  </a:lnTo>
                  <a:lnTo>
                    <a:pt x="17142" y="3110"/>
                  </a:lnTo>
                  <a:lnTo>
                    <a:pt x="1180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9" name="Google Shape;819;p34">
              <a:extLst>
                <a:ext uri="{FF2B5EF4-FFF2-40B4-BE49-F238E27FC236}">
                  <a16:creationId xmlns:a16="http://schemas.microsoft.com/office/drawing/2014/main" id="{1B965CEA-91AB-4257-B8C9-C3555CEF69C0}"/>
                </a:ext>
              </a:extLst>
            </p:cNvPr>
            <p:cNvSpPr/>
            <p:nvPr/>
          </p:nvSpPr>
          <p:spPr>
            <a:xfrm>
              <a:off x="3826200" y="30836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0" name="Google Shape;820;p34">
              <a:extLst>
                <a:ext uri="{FF2B5EF4-FFF2-40B4-BE49-F238E27FC236}">
                  <a16:creationId xmlns:a16="http://schemas.microsoft.com/office/drawing/2014/main" id="{DB4C0B31-99A0-496F-8A19-DF330BAFC9FF}"/>
                </a:ext>
              </a:extLst>
            </p:cNvPr>
            <p:cNvSpPr/>
            <p:nvPr/>
          </p:nvSpPr>
          <p:spPr>
            <a:xfrm>
              <a:off x="3844575" y="30843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1" name="Google Shape;821;p34">
              <a:extLst>
                <a:ext uri="{FF2B5EF4-FFF2-40B4-BE49-F238E27FC236}">
                  <a16:creationId xmlns:a16="http://schemas.microsoft.com/office/drawing/2014/main" id="{8AB8CDCB-2BE3-494F-8D10-CB64A7B8A4D0}"/>
                </a:ext>
              </a:extLst>
            </p:cNvPr>
            <p:cNvSpPr/>
            <p:nvPr/>
          </p:nvSpPr>
          <p:spPr>
            <a:xfrm>
              <a:off x="3826200" y="30732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6" y="0"/>
                  </a:moveTo>
                  <a:lnTo>
                    <a:pt x="1" y="417"/>
                  </a:lnTo>
                  <a:lnTo>
                    <a:pt x="736" y="858"/>
                  </a:lnTo>
                  <a:lnTo>
                    <a:pt x="1470" y="44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2" name="Google Shape;822;p34">
              <a:extLst>
                <a:ext uri="{FF2B5EF4-FFF2-40B4-BE49-F238E27FC236}">
                  <a16:creationId xmlns:a16="http://schemas.microsoft.com/office/drawing/2014/main" id="{AC660709-9918-444D-AA95-C16C1EC41A77}"/>
                </a:ext>
              </a:extLst>
            </p:cNvPr>
            <p:cNvSpPr/>
            <p:nvPr/>
          </p:nvSpPr>
          <p:spPr>
            <a:xfrm>
              <a:off x="3802950" y="30971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3" name="Google Shape;823;p34">
              <a:extLst>
                <a:ext uri="{FF2B5EF4-FFF2-40B4-BE49-F238E27FC236}">
                  <a16:creationId xmlns:a16="http://schemas.microsoft.com/office/drawing/2014/main" id="{482EBADB-86DD-4FF5-8B9C-26FBA5356FD0}"/>
                </a:ext>
              </a:extLst>
            </p:cNvPr>
            <p:cNvSpPr/>
            <p:nvPr/>
          </p:nvSpPr>
          <p:spPr>
            <a:xfrm>
              <a:off x="3821325" y="309775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4" name="Google Shape;824;p34">
              <a:extLst>
                <a:ext uri="{FF2B5EF4-FFF2-40B4-BE49-F238E27FC236}">
                  <a16:creationId xmlns:a16="http://schemas.microsoft.com/office/drawing/2014/main" id="{19FEE877-107C-4806-A2EE-8BB9EB00BDDC}"/>
                </a:ext>
              </a:extLst>
            </p:cNvPr>
            <p:cNvSpPr/>
            <p:nvPr/>
          </p:nvSpPr>
          <p:spPr>
            <a:xfrm>
              <a:off x="3802950" y="3086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5" name="Google Shape;825;p34">
              <a:extLst>
                <a:ext uri="{FF2B5EF4-FFF2-40B4-BE49-F238E27FC236}">
                  <a16:creationId xmlns:a16="http://schemas.microsoft.com/office/drawing/2014/main" id="{52B61626-39E1-4C62-B56F-96E0821C98F2}"/>
                </a:ext>
              </a:extLst>
            </p:cNvPr>
            <p:cNvSpPr/>
            <p:nvPr/>
          </p:nvSpPr>
          <p:spPr>
            <a:xfrm>
              <a:off x="3779675" y="31106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6" name="Google Shape;826;p34">
              <a:extLst>
                <a:ext uri="{FF2B5EF4-FFF2-40B4-BE49-F238E27FC236}">
                  <a16:creationId xmlns:a16="http://schemas.microsoft.com/office/drawing/2014/main" id="{D27A3EB9-83C5-430D-9A68-A2A21296A713}"/>
                </a:ext>
              </a:extLst>
            </p:cNvPr>
            <p:cNvSpPr/>
            <p:nvPr/>
          </p:nvSpPr>
          <p:spPr>
            <a:xfrm>
              <a:off x="3798050" y="31112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7" name="Google Shape;827;p34">
              <a:extLst>
                <a:ext uri="{FF2B5EF4-FFF2-40B4-BE49-F238E27FC236}">
                  <a16:creationId xmlns:a16="http://schemas.microsoft.com/office/drawing/2014/main" id="{8BEDF691-E1C7-4144-B478-21424F2DFFDD}"/>
                </a:ext>
              </a:extLst>
            </p:cNvPr>
            <p:cNvSpPr/>
            <p:nvPr/>
          </p:nvSpPr>
          <p:spPr>
            <a:xfrm>
              <a:off x="3779675" y="3100200"/>
              <a:ext cx="36150" cy="21475"/>
            </a:xfrm>
            <a:custGeom>
              <a:avLst/>
              <a:gdLst/>
              <a:ahLst/>
              <a:cxnLst/>
              <a:rect l="l" t="t" r="r" b="b"/>
              <a:pathLst>
                <a:path w="1446" h="859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46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8" name="Google Shape;828;p34">
              <a:extLst>
                <a:ext uri="{FF2B5EF4-FFF2-40B4-BE49-F238E27FC236}">
                  <a16:creationId xmlns:a16="http://schemas.microsoft.com/office/drawing/2014/main" id="{CFE76F7F-C573-4F4F-8487-2CCBDEAB9AA1}"/>
                </a:ext>
              </a:extLst>
            </p:cNvPr>
            <p:cNvSpPr/>
            <p:nvPr/>
          </p:nvSpPr>
          <p:spPr>
            <a:xfrm>
              <a:off x="3755800" y="312407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9" name="Google Shape;829;p34">
              <a:extLst>
                <a:ext uri="{FF2B5EF4-FFF2-40B4-BE49-F238E27FC236}">
                  <a16:creationId xmlns:a16="http://schemas.microsoft.com/office/drawing/2014/main" id="{205643EB-A30E-49BB-B87B-FE92BBCE472C}"/>
                </a:ext>
              </a:extLst>
            </p:cNvPr>
            <p:cNvSpPr/>
            <p:nvPr/>
          </p:nvSpPr>
          <p:spPr>
            <a:xfrm>
              <a:off x="3774775" y="3124700"/>
              <a:ext cx="17800" cy="15950"/>
            </a:xfrm>
            <a:custGeom>
              <a:avLst/>
              <a:gdLst/>
              <a:ahLst/>
              <a:cxnLst/>
              <a:rect l="l" t="t" r="r" b="b"/>
              <a:pathLst>
                <a:path w="712" h="638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0" name="Google Shape;830;p34">
              <a:extLst>
                <a:ext uri="{FF2B5EF4-FFF2-40B4-BE49-F238E27FC236}">
                  <a16:creationId xmlns:a16="http://schemas.microsoft.com/office/drawing/2014/main" id="{88458328-7A15-46A2-8811-55AC3749C74E}"/>
                </a:ext>
              </a:extLst>
            </p:cNvPr>
            <p:cNvSpPr/>
            <p:nvPr/>
          </p:nvSpPr>
          <p:spPr>
            <a:xfrm>
              <a:off x="3755800" y="31136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60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1" name="Google Shape;831;p34">
              <a:extLst>
                <a:ext uri="{FF2B5EF4-FFF2-40B4-BE49-F238E27FC236}">
                  <a16:creationId xmlns:a16="http://schemas.microsoft.com/office/drawing/2014/main" id="{CA4FB68D-71B4-4AE8-A1C8-DAF3A5BBE0E1}"/>
                </a:ext>
              </a:extLst>
            </p:cNvPr>
            <p:cNvSpPr/>
            <p:nvPr/>
          </p:nvSpPr>
          <p:spPr>
            <a:xfrm>
              <a:off x="3732550" y="31375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2" name="Google Shape;832;p34">
              <a:extLst>
                <a:ext uri="{FF2B5EF4-FFF2-40B4-BE49-F238E27FC236}">
                  <a16:creationId xmlns:a16="http://schemas.microsoft.com/office/drawing/2014/main" id="{BC39054C-4628-47F6-A475-574CE5CA7B82}"/>
                </a:ext>
              </a:extLst>
            </p:cNvPr>
            <p:cNvSpPr/>
            <p:nvPr/>
          </p:nvSpPr>
          <p:spPr>
            <a:xfrm>
              <a:off x="3750900" y="3138175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6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3" name="Google Shape;833;p34">
              <a:extLst>
                <a:ext uri="{FF2B5EF4-FFF2-40B4-BE49-F238E27FC236}">
                  <a16:creationId xmlns:a16="http://schemas.microsoft.com/office/drawing/2014/main" id="{A091AF0F-A67B-4BA8-B762-CCE9B191F8E9}"/>
                </a:ext>
              </a:extLst>
            </p:cNvPr>
            <p:cNvSpPr/>
            <p:nvPr/>
          </p:nvSpPr>
          <p:spPr>
            <a:xfrm>
              <a:off x="3732550" y="31271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4" name="Google Shape;834;p34">
              <a:extLst>
                <a:ext uri="{FF2B5EF4-FFF2-40B4-BE49-F238E27FC236}">
                  <a16:creationId xmlns:a16="http://schemas.microsoft.com/office/drawing/2014/main" id="{0EB63FC3-E209-4ABA-B91E-478E417F5AC6}"/>
                </a:ext>
              </a:extLst>
            </p:cNvPr>
            <p:cNvSpPr/>
            <p:nvPr/>
          </p:nvSpPr>
          <p:spPr>
            <a:xfrm>
              <a:off x="3709275" y="31510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5" name="Google Shape;835;p34">
              <a:extLst>
                <a:ext uri="{FF2B5EF4-FFF2-40B4-BE49-F238E27FC236}">
                  <a16:creationId xmlns:a16="http://schemas.microsoft.com/office/drawing/2014/main" id="{3191C14F-F0C1-4864-82F2-8E5B631C232F}"/>
                </a:ext>
              </a:extLst>
            </p:cNvPr>
            <p:cNvSpPr/>
            <p:nvPr/>
          </p:nvSpPr>
          <p:spPr>
            <a:xfrm>
              <a:off x="3727650" y="315162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6" name="Google Shape;836;p34">
              <a:extLst>
                <a:ext uri="{FF2B5EF4-FFF2-40B4-BE49-F238E27FC236}">
                  <a16:creationId xmlns:a16="http://schemas.microsoft.com/office/drawing/2014/main" id="{991B5C0F-030E-4FF0-B367-DA9D5CD4D133}"/>
                </a:ext>
              </a:extLst>
            </p:cNvPr>
            <p:cNvSpPr/>
            <p:nvPr/>
          </p:nvSpPr>
          <p:spPr>
            <a:xfrm>
              <a:off x="3709275" y="314062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7" name="Google Shape;837;p34">
              <a:extLst>
                <a:ext uri="{FF2B5EF4-FFF2-40B4-BE49-F238E27FC236}">
                  <a16:creationId xmlns:a16="http://schemas.microsoft.com/office/drawing/2014/main" id="{B61A9649-729E-4EA7-B813-089E3A2E6353}"/>
                </a:ext>
              </a:extLst>
            </p:cNvPr>
            <p:cNvSpPr/>
            <p:nvPr/>
          </p:nvSpPr>
          <p:spPr>
            <a:xfrm>
              <a:off x="3686025" y="31645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8" name="Google Shape;838;p34">
              <a:extLst>
                <a:ext uri="{FF2B5EF4-FFF2-40B4-BE49-F238E27FC236}">
                  <a16:creationId xmlns:a16="http://schemas.microsoft.com/office/drawing/2014/main" id="{A5DE23B2-B440-4958-91A0-F65C53FE0EB4}"/>
                </a:ext>
              </a:extLst>
            </p:cNvPr>
            <p:cNvSpPr/>
            <p:nvPr/>
          </p:nvSpPr>
          <p:spPr>
            <a:xfrm>
              <a:off x="3704375" y="316510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9" name="Google Shape;839;p34">
              <a:extLst>
                <a:ext uri="{FF2B5EF4-FFF2-40B4-BE49-F238E27FC236}">
                  <a16:creationId xmlns:a16="http://schemas.microsoft.com/office/drawing/2014/main" id="{59824652-3556-4705-9DDA-DEF076FF9B6F}"/>
                </a:ext>
              </a:extLst>
            </p:cNvPr>
            <p:cNvSpPr/>
            <p:nvPr/>
          </p:nvSpPr>
          <p:spPr>
            <a:xfrm>
              <a:off x="3686025" y="31540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0" name="Google Shape;840;p34">
              <a:extLst>
                <a:ext uri="{FF2B5EF4-FFF2-40B4-BE49-F238E27FC236}">
                  <a16:creationId xmlns:a16="http://schemas.microsoft.com/office/drawing/2014/main" id="{85339926-330C-435C-82C2-21FEB7DFAA43}"/>
                </a:ext>
              </a:extLst>
            </p:cNvPr>
            <p:cNvSpPr/>
            <p:nvPr/>
          </p:nvSpPr>
          <p:spPr>
            <a:xfrm>
              <a:off x="3662750" y="317795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1" name="Google Shape;841;p34">
              <a:extLst>
                <a:ext uri="{FF2B5EF4-FFF2-40B4-BE49-F238E27FC236}">
                  <a16:creationId xmlns:a16="http://schemas.microsoft.com/office/drawing/2014/main" id="{D5CD0C93-500D-4ABC-92A0-1188117DA414}"/>
                </a:ext>
              </a:extLst>
            </p:cNvPr>
            <p:cNvSpPr/>
            <p:nvPr/>
          </p:nvSpPr>
          <p:spPr>
            <a:xfrm>
              <a:off x="3681125" y="317857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2" name="Google Shape;842;p34">
              <a:extLst>
                <a:ext uri="{FF2B5EF4-FFF2-40B4-BE49-F238E27FC236}">
                  <a16:creationId xmlns:a16="http://schemas.microsoft.com/office/drawing/2014/main" id="{A2B42F61-C5A5-4ABB-8FC8-D2BC31E6A710}"/>
                </a:ext>
              </a:extLst>
            </p:cNvPr>
            <p:cNvSpPr/>
            <p:nvPr/>
          </p:nvSpPr>
          <p:spPr>
            <a:xfrm>
              <a:off x="3662750" y="31675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3" name="Google Shape;843;p34">
              <a:extLst>
                <a:ext uri="{FF2B5EF4-FFF2-40B4-BE49-F238E27FC236}">
                  <a16:creationId xmlns:a16="http://schemas.microsoft.com/office/drawing/2014/main" id="{48DF7D08-089D-440D-89EF-EE470145749D}"/>
                </a:ext>
              </a:extLst>
            </p:cNvPr>
            <p:cNvSpPr/>
            <p:nvPr/>
          </p:nvSpPr>
          <p:spPr>
            <a:xfrm>
              <a:off x="3639500" y="31914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4" name="Google Shape;844;p34">
              <a:extLst>
                <a:ext uri="{FF2B5EF4-FFF2-40B4-BE49-F238E27FC236}">
                  <a16:creationId xmlns:a16="http://schemas.microsoft.com/office/drawing/2014/main" id="{C443F617-D7B1-474C-8F05-E0FEF6548C07}"/>
                </a:ext>
              </a:extLst>
            </p:cNvPr>
            <p:cNvSpPr/>
            <p:nvPr/>
          </p:nvSpPr>
          <p:spPr>
            <a:xfrm>
              <a:off x="3657850" y="319205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5" name="Google Shape;845;p34">
              <a:extLst>
                <a:ext uri="{FF2B5EF4-FFF2-40B4-BE49-F238E27FC236}">
                  <a16:creationId xmlns:a16="http://schemas.microsoft.com/office/drawing/2014/main" id="{DC2CFE16-6BE5-4325-87EE-D3E428D76656}"/>
                </a:ext>
              </a:extLst>
            </p:cNvPr>
            <p:cNvSpPr/>
            <p:nvPr/>
          </p:nvSpPr>
          <p:spPr>
            <a:xfrm>
              <a:off x="3639500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6" name="Google Shape;846;p34">
              <a:extLst>
                <a:ext uri="{FF2B5EF4-FFF2-40B4-BE49-F238E27FC236}">
                  <a16:creationId xmlns:a16="http://schemas.microsoft.com/office/drawing/2014/main" id="{D9E884AE-8666-453B-8D89-AFED5104F9C4}"/>
                </a:ext>
              </a:extLst>
            </p:cNvPr>
            <p:cNvSpPr/>
            <p:nvPr/>
          </p:nvSpPr>
          <p:spPr>
            <a:xfrm>
              <a:off x="3616225" y="32049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7" name="Google Shape;847;p34">
              <a:extLst>
                <a:ext uri="{FF2B5EF4-FFF2-40B4-BE49-F238E27FC236}">
                  <a16:creationId xmlns:a16="http://schemas.microsoft.com/office/drawing/2014/main" id="{BDB0D28F-A032-4E57-84AC-8180A6C8FE53}"/>
                </a:ext>
              </a:extLst>
            </p:cNvPr>
            <p:cNvSpPr/>
            <p:nvPr/>
          </p:nvSpPr>
          <p:spPr>
            <a:xfrm>
              <a:off x="3634600" y="3205500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8" name="Google Shape;848;p34">
              <a:extLst>
                <a:ext uri="{FF2B5EF4-FFF2-40B4-BE49-F238E27FC236}">
                  <a16:creationId xmlns:a16="http://schemas.microsoft.com/office/drawing/2014/main" id="{C2F7A510-D70F-4113-93A2-75904F124233}"/>
                </a:ext>
              </a:extLst>
            </p:cNvPr>
            <p:cNvSpPr/>
            <p:nvPr/>
          </p:nvSpPr>
          <p:spPr>
            <a:xfrm>
              <a:off x="3616225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9" name="Google Shape;849;p34">
              <a:extLst>
                <a:ext uri="{FF2B5EF4-FFF2-40B4-BE49-F238E27FC236}">
                  <a16:creationId xmlns:a16="http://schemas.microsoft.com/office/drawing/2014/main" id="{25D9C81B-91E1-412C-88EA-2C9A3FDEB4EA}"/>
                </a:ext>
              </a:extLst>
            </p:cNvPr>
            <p:cNvSpPr/>
            <p:nvPr/>
          </p:nvSpPr>
          <p:spPr>
            <a:xfrm>
              <a:off x="3569075" y="323182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0" name="Google Shape;850;p34">
              <a:extLst>
                <a:ext uri="{FF2B5EF4-FFF2-40B4-BE49-F238E27FC236}">
                  <a16:creationId xmlns:a16="http://schemas.microsoft.com/office/drawing/2014/main" id="{369DD96F-7D21-4E89-9CF7-42447B1D72AE}"/>
                </a:ext>
              </a:extLst>
            </p:cNvPr>
            <p:cNvSpPr/>
            <p:nvPr/>
          </p:nvSpPr>
          <p:spPr>
            <a:xfrm>
              <a:off x="3588075" y="3218975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1"/>
                  </a:moveTo>
                  <a:lnTo>
                    <a:pt x="0" y="956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1" name="Google Shape;851;p34">
              <a:extLst>
                <a:ext uri="{FF2B5EF4-FFF2-40B4-BE49-F238E27FC236}">
                  <a16:creationId xmlns:a16="http://schemas.microsoft.com/office/drawing/2014/main" id="{A72AC953-54FF-4125-8C9A-A361CA998E1F}"/>
                </a:ext>
              </a:extLst>
            </p:cNvPr>
            <p:cNvSpPr/>
            <p:nvPr/>
          </p:nvSpPr>
          <p:spPr>
            <a:xfrm>
              <a:off x="3569075" y="3207950"/>
              <a:ext cx="60650" cy="34925"/>
            </a:xfrm>
            <a:custGeom>
              <a:avLst/>
              <a:gdLst/>
              <a:ahLst/>
              <a:cxnLst/>
              <a:rect l="l" t="t" r="r" b="b"/>
              <a:pathLst>
                <a:path w="2426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25" y="442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2" name="Google Shape;852;p34">
              <a:extLst>
                <a:ext uri="{FF2B5EF4-FFF2-40B4-BE49-F238E27FC236}">
                  <a16:creationId xmlns:a16="http://schemas.microsoft.com/office/drawing/2014/main" id="{2146F882-16D3-4E03-AA34-41FC95BA2458}"/>
                </a:ext>
              </a:extLst>
            </p:cNvPr>
            <p:cNvSpPr/>
            <p:nvPr/>
          </p:nvSpPr>
          <p:spPr>
            <a:xfrm>
              <a:off x="3826200" y="31112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3" name="Google Shape;853;p34">
              <a:extLst>
                <a:ext uri="{FF2B5EF4-FFF2-40B4-BE49-F238E27FC236}">
                  <a16:creationId xmlns:a16="http://schemas.microsoft.com/office/drawing/2014/main" id="{15DEBD0E-86D9-4294-BAD9-E26A93DF3207}"/>
                </a:ext>
              </a:extLst>
            </p:cNvPr>
            <p:cNvSpPr/>
            <p:nvPr/>
          </p:nvSpPr>
          <p:spPr>
            <a:xfrm>
              <a:off x="3844575" y="3097750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21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4" name="Google Shape;854;p34">
              <a:extLst>
                <a:ext uri="{FF2B5EF4-FFF2-40B4-BE49-F238E27FC236}">
                  <a16:creationId xmlns:a16="http://schemas.microsoft.com/office/drawing/2014/main" id="{918CB150-986D-425C-83C9-E9BF5B53588B}"/>
                </a:ext>
              </a:extLst>
            </p:cNvPr>
            <p:cNvSpPr/>
            <p:nvPr/>
          </p:nvSpPr>
          <p:spPr>
            <a:xfrm>
              <a:off x="3826200" y="308675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80"/>
                  </a:lnTo>
                  <a:lnTo>
                    <a:pt x="736" y="1396"/>
                  </a:lnTo>
                  <a:lnTo>
                    <a:pt x="2401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5" name="Google Shape;855;p34">
              <a:extLst>
                <a:ext uri="{FF2B5EF4-FFF2-40B4-BE49-F238E27FC236}">
                  <a16:creationId xmlns:a16="http://schemas.microsoft.com/office/drawing/2014/main" id="{BE6CE228-0F16-4CA1-8048-70F6443BD293}"/>
                </a:ext>
              </a:extLst>
            </p:cNvPr>
            <p:cNvSpPr/>
            <p:nvPr/>
          </p:nvSpPr>
          <p:spPr>
            <a:xfrm>
              <a:off x="3802950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6" name="Google Shape;856;p34">
              <a:extLst>
                <a:ext uri="{FF2B5EF4-FFF2-40B4-BE49-F238E27FC236}">
                  <a16:creationId xmlns:a16="http://schemas.microsoft.com/office/drawing/2014/main" id="{4C2CEEAD-5FBB-47BB-BFA7-754F4C74F708}"/>
                </a:ext>
              </a:extLst>
            </p:cNvPr>
            <p:cNvSpPr/>
            <p:nvPr/>
          </p:nvSpPr>
          <p:spPr>
            <a:xfrm>
              <a:off x="3821325" y="31247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7" name="Google Shape;857;p34">
              <a:extLst>
                <a:ext uri="{FF2B5EF4-FFF2-40B4-BE49-F238E27FC236}">
                  <a16:creationId xmlns:a16="http://schemas.microsoft.com/office/drawing/2014/main" id="{A541D26F-3350-4211-AE5C-E602C41D16C0}"/>
                </a:ext>
              </a:extLst>
            </p:cNvPr>
            <p:cNvSpPr/>
            <p:nvPr/>
          </p:nvSpPr>
          <p:spPr>
            <a:xfrm>
              <a:off x="3802950" y="311367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8" name="Google Shape;858;p34">
              <a:extLst>
                <a:ext uri="{FF2B5EF4-FFF2-40B4-BE49-F238E27FC236}">
                  <a16:creationId xmlns:a16="http://schemas.microsoft.com/office/drawing/2014/main" id="{3AB6BA79-3002-4C56-B3FB-7951FEE500C0}"/>
                </a:ext>
              </a:extLst>
            </p:cNvPr>
            <p:cNvSpPr/>
            <p:nvPr/>
          </p:nvSpPr>
          <p:spPr>
            <a:xfrm>
              <a:off x="3779675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9" name="Google Shape;859;p34">
              <a:extLst>
                <a:ext uri="{FF2B5EF4-FFF2-40B4-BE49-F238E27FC236}">
                  <a16:creationId xmlns:a16="http://schemas.microsoft.com/office/drawing/2014/main" id="{8E39A0F5-72EC-49EA-8CC2-DE42613D1A84}"/>
                </a:ext>
              </a:extLst>
            </p:cNvPr>
            <p:cNvSpPr/>
            <p:nvPr/>
          </p:nvSpPr>
          <p:spPr>
            <a:xfrm>
              <a:off x="3798050" y="31381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0" name="Google Shape;860;p34">
              <a:extLst>
                <a:ext uri="{FF2B5EF4-FFF2-40B4-BE49-F238E27FC236}">
                  <a16:creationId xmlns:a16="http://schemas.microsoft.com/office/drawing/2014/main" id="{57B1BB35-BDEE-4B2B-8A9F-7BB99827742A}"/>
                </a:ext>
              </a:extLst>
            </p:cNvPr>
            <p:cNvSpPr/>
            <p:nvPr/>
          </p:nvSpPr>
          <p:spPr>
            <a:xfrm>
              <a:off x="3779675" y="3127150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1" name="Google Shape;861;p34">
              <a:extLst>
                <a:ext uri="{FF2B5EF4-FFF2-40B4-BE49-F238E27FC236}">
                  <a16:creationId xmlns:a16="http://schemas.microsoft.com/office/drawing/2014/main" id="{61A0410C-1CFA-479C-9444-8BAD2124211F}"/>
                </a:ext>
              </a:extLst>
            </p:cNvPr>
            <p:cNvSpPr/>
            <p:nvPr/>
          </p:nvSpPr>
          <p:spPr>
            <a:xfrm>
              <a:off x="37564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2" name="Google Shape;862;p34">
              <a:extLst>
                <a:ext uri="{FF2B5EF4-FFF2-40B4-BE49-F238E27FC236}">
                  <a16:creationId xmlns:a16="http://schemas.microsoft.com/office/drawing/2014/main" id="{11FC1970-FE91-4CDF-9F0C-287797D5490C}"/>
                </a:ext>
              </a:extLst>
            </p:cNvPr>
            <p:cNvSpPr/>
            <p:nvPr/>
          </p:nvSpPr>
          <p:spPr>
            <a:xfrm>
              <a:off x="37747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3" name="Google Shape;863;p34">
              <a:extLst>
                <a:ext uri="{FF2B5EF4-FFF2-40B4-BE49-F238E27FC236}">
                  <a16:creationId xmlns:a16="http://schemas.microsoft.com/office/drawing/2014/main" id="{9C94FE84-B90D-49BC-8349-043A0DC11390}"/>
                </a:ext>
              </a:extLst>
            </p:cNvPr>
            <p:cNvSpPr/>
            <p:nvPr/>
          </p:nvSpPr>
          <p:spPr>
            <a:xfrm>
              <a:off x="3756425" y="31406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4" name="Google Shape;864;p34">
              <a:extLst>
                <a:ext uri="{FF2B5EF4-FFF2-40B4-BE49-F238E27FC236}">
                  <a16:creationId xmlns:a16="http://schemas.microsoft.com/office/drawing/2014/main" id="{4BC9D8F9-FF62-4404-9823-4BB561C5C714}"/>
                </a:ext>
              </a:extLst>
            </p:cNvPr>
            <p:cNvSpPr/>
            <p:nvPr/>
          </p:nvSpPr>
          <p:spPr>
            <a:xfrm>
              <a:off x="37331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5" name="Google Shape;865;p34">
              <a:extLst>
                <a:ext uri="{FF2B5EF4-FFF2-40B4-BE49-F238E27FC236}">
                  <a16:creationId xmlns:a16="http://schemas.microsoft.com/office/drawing/2014/main" id="{E880AE76-57A4-4D83-B11E-C22A0340647A}"/>
                </a:ext>
              </a:extLst>
            </p:cNvPr>
            <p:cNvSpPr/>
            <p:nvPr/>
          </p:nvSpPr>
          <p:spPr>
            <a:xfrm>
              <a:off x="37515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6" name="Google Shape;866;p34">
              <a:extLst>
                <a:ext uri="{FF2B5EF4-FFF2-40B4-BE49-F238E27FC236}">
                  <a16:creationId xmlns:a16="http://schemas.microsoft.com/office/drawing/2014/main" id="{7C75A515-1623-4BCA-87EB-1977F7F87005}"/>
                </a:ext>
              </a:extLst>
            </p:cNvPr>
            <p:cNvSpPr/>
            <p:nvPr/>
          </p:nvSpPr>
          <p:spPr>
            <a:xfrm>
              <a:off x="3733150" y="31540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1"/>
                  </a:moveTo>
                  <a:lnTo>
                    <a:pt x="1" y="442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7" name="Google Shape;867;p34">
              <a:extLst>
                <a:ext uri="{FF2B5EF4-FFF2-40B4-BE49-F238E27FC236}">
                  <a16:creationId xmlns:a16="http://schemas.microsoft.com/office/drawing/2014/main" id="{8C7F4DF0-E5BE-4E0E-9A95-12D1879D72B5}"/>
                </a:ext>
              </a:extLst>
            </p:cNvPr>
            <p:cNvSpPr/>
            <p:nvPr/>
          </p:nvSpPr>
          <p:spPr>
            <a:xfrm>
              <a:off x="3709900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8" name="Google Shape;868;p34">
              <a:extLst>
                <a:ext uri="{FF2B5EF4-FFF2-40B4-BE49-F238E27FC236}">
                  <a16:creationId xmlns:a16="http://schemas.microsoft.com/office/drawing/2014/main" id="{3725E4E0-85DD-44DA-AC7F-11612716F9CA}"/>
                </a:ext>
              </a:extLst>
            </p:cNvPr>
            <p:cNvSpPr/>
            <p:nvPr/>
          </p:nvSpPr>
          <p:spPr>
            <a:xfrm>
              <a:off x="3728250" y="3178575"/>
              <a:ext cx="17800" cy="16550"/>
            </a:xfrm>
            <a:custGeom>
              <a:avLst/>
              <a:gdLst/>
              <a:ahLst/>
              <a:cxnLst/>
              <a:rect l="l" t="t" r="r" b="b"/>
              <a:pathLst>
                <a:path w="712" h="662" extrusionOk="0">
                  <a:moveTo>
                    <a:pt x="711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9" name="Google Shape;869;p34">
              <a:extLst>
                <a:ext uri="{FF2B5EF4-FFF2-40B4-BE49-F238E27FC236}">
                  <a16:creationId xmlns:a16="http://schemas.microsoft.com/office/drawing/2014/main" id="{9378E5F8-042B-468F-B800-DF99C3ED2D6E}"/>
                </a:ext>
              </a:extLst>
            </p:cNvPr>
            <p:cNvSpPr/>
            <p:nvPr/>
          </p:nvSpPr>
          <p:spPr>
            <a:xfrm>
              <a:off x="3709900" y="3167550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41"/>
                  </a:lnTo>
                  <a:lnTo>
                    <a:pt x="735" y="858"/>
                  </a:lnTo>
                  <a:lnTo>
                    <a:pt x="1445" y="441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0" name="Google Shape;870;p34">
              <a:extLst>
                <a:ext uri="{FF2B5EF4-FFF2-40B4-BE49-F238E27FC236}">
                  <a16:creationId xmlns:a16="http://schemas.microsoft.com/office/drawing/2014/main" id="{55253286-1D46-466B-8080-D8EC0299A84F}"/>
                </a:ext>
              </a:extLst>
            </p:cNvPr>
            <p:cNvSpPr/>
            <p:nvPr/>
          </p:nvSpPr>
          <p:spPr>
            <a:xfrm>
              <a:off x="3686025" y="31920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0" y="221"/>
                  </a:lnTo>
                  <a:lnTo>
                    <a:pt x="759" y="661"/>
                  </a:lnTo>
                  <a:lnTo>
                    <a:pt x="759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1" name="Google Shape;871;p34">
              <a:extLst>
                <a:ext uri="{FF2B5EF4-FFF2-40B4-BE49-F238E27FC236}">
                  <a16:creationId xmlns:a16="http://schemas.microsoft.com/office/drawing/2014/main" id="{996632A0-E088-4130-BAB1-CB1B144F82A2}"/>
                </a:ext>
              </a:extLst>
            </p:cNvPr>
            <p:cNvSpPr/>
            <p:nvPr/>
          </p:nvSpPr>
          <p:spPr>
            <a:xfrm>
              <a:off x="3705000" y="31920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2" name="Google Shape;872;p34">
              <a:extLst>
                <a:ext uri="{FF2B5EF4-FFF2-40B4-BE49-F238E27FC236}">
                  <a16:creationId xmlns:a16="http://schemas.microsoft.com/office/drawing/2014/main" id="{EB98FCC8-F7ED-4062-9DFD-B2EEA6C0A39F}"/>
                </a:ext>
              </a:extLst>
            </p:cNvPr>
            <p:cNvSpPr/>
            <p:nvPr/>
          </p:nvSpPr>
          <p:spPr>
            <a:xfrm>
              <a:off x="3686025" y="31810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59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3" name="Google Shape;873;p34">
              <a:extLst>
                <a:ext uri="{FF2B5EF4-FFF2-40B4-BE49-F238E27FC236}">
                  <a16:creationId xmlns:a16="http://schemas.microsoft.com/office/drawing/2014/main" id="{234FAFD8-2695-4F49-9447-0ABFCF800149}"/>
                </a:ext>
              </a:extLst>
            </p:cNvPr>
            <p:cNvSpPr/>
            <p:nvPr/>
          </p:nvSpPr>
          <p:spPr>
            <a:xfrm>
              <a:off x="36627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4" name="Google Shape;874;p34">
              <a:extLst>
                <a:ext uri="{FF2B5EF4-FFF2-40B4-BE49-F238E27FC236}">
                  <a16:creationId xmlns:a16="http://schemas.microsoft.com/office/drawing/2014/main" id="{9C4AA85A-846D-4A19-9998-00536F49D8C1}"/>
                </a:ext>
              </a:extLst>
            </p:cNvPr>
            <p:cNvSpPr/>
            <p:nvPr/>
          </p:nvSpPr>
          <p:spPr>
            <a:xfrm>
              <a:off x="3681125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5" name="Google Shape;875;p34">
              <a:extLst>
                <a:ext uri="{FF2B5EF4-FFF2-40B4-BE49-F238E27FC236}">
                  <a16:creationId xmlns:a16="http://schemas.microsoft.com/office/drawing/2014/main" id="{45131D0F-5886-4893-A36B-ECB833F5AC1E}"/>
                </a:ext>
              </a:extLst>
            </p:cNvPr>
            <p:cNvSpPr/>
            <p:nvPr/>
          </p:nvSpPr>
          <p:spPr>
            <a:xfrm>
              <a:off x="3662750" y="3194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6" name="Google Shape;876;p34">
              <a:extLst>
                <a:ext uri="{FF2B5EF4-FFF2-40B4-BE49-F238E27FC236}">
                  <a16:creationId xmlns:a16="http://schemas.microsoft.com/office/drawing/2014/main" id="{A8F47502-8A17-422B-BAAF-BFE9024BE620}"/>
                </a:ext>
              </a:extLst>
            </p:cNvPr>
            <p:cNvSpPr/>
            <p:nvPr/>
          </p:nvSpPr>
          <p:spPr>
            <a:xfrm>
              <a:off x="36395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7" name="Google Shape;877;p34">
              <a:extLst>
                <a:ext uri="{FF2B5EF4-FFF2-40B4-BE49-F238E27FC236}">
                  <a16:creationId xmlns:a16="http://schemas.microsoft.com/office/drawing/2014/main" id="{1F2D0850-85A0-4E46-A932-C6ADC73D1255}"/>
                </a:ext>
              </a:extLst>
            </p:cNvPr>
            <p:cNvSpPr/>
            <p:nvPr/>
          </p:nvSpPr>
          <p:spPr>
            <a:xfrm>
              <a:off x="3657850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8" name="Google Shape;878;p34">
              <a:extLst>
                <a:ext uri="{FF2B5EF4-FFF2-40B4-BE49-F238E27FC236}">
                  <a16:creationId xmlns:a16="http://schemas.microsoft.com/office/drawing/2014/main" id="{35220F91-FB7E-426A-8DB9-93724129B413}"/>
                </a:ext>
              </a:extLst>
            </p:cNvPr>
            <p:cNvSpPr/>
            <p:nvPr/>
          </p:nvSpPr>
          <p:spPr>
            <a:xfrm>
              <a:off x="3639500" y="32079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9" name="Google Shape;879;p34">
              <a:extLst>
                <a:ext uri="{FF2B5EF4-FFF2-40B4-BE49-F238E27FC236}">
                  <a16:creationId xmlns:a16="http://schemas.microsoft.com/office/drawing/2014/main" id="{755FB4C6-68B2-4561-9C24-35A00E9C910C}"/>
                </a:ext>
              </a:extLst>
            </p:cNvPr>
            <p:cNvSpPr/>
            <p:nvPr/>
          </p:nvSpPr>
          <p:spPr>
            <a:xfrm>
              <a:off x="36162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0" name="Google Shape;880;p34">
              <a:extLst>
                <a:ext uri="{FF2B5EF4-FFF2-40B4-BE49-F238E27FC236}">
                  <a16:creationId xmlns:a16="http://schemas.microsoft.com/office/drawing/2014/main" id="{AA898E8C-DB09-40E4-821B-07E6D882F524}"/>
                </a:ext>
              </a:extLst>
            </p:cNvPr>
            <p:cNvSpPr/>
            <p:nvPr/>
          </p:nvSpPr>
          <p:spPr>
            <a:xfrm>
              <a:off x="36346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1" name="Google Shape;881;p34">
              <a:extLst>
                <a:ext uri="{FF2B5EF4-FFF2-40B4-BE49-F238E27FC236}">
                  <a16:creationId xmlns:a16="http://schemas.microsoft.com/office/drawing/2014/main" id="{4ABFE9E0-A1E8-408F-90AC-98CB6D9247C8}"/>
                </a:ext>
              </a:extLst>
            </p:cNvPr>
            <p:cNvSpPr/>
            <p:nvPr/>
          </p:nvSpPr>
          <p:spPr>
            <a:xfrm>
              <a:off x="3616225" y="32214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41"/>
                  </a:lnTo>
                  <a:lnTo>
                    <a:pt x="735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2" name="Google Shape;882;p34">
              <a:extLst>
                <a:ext uri="{FF2B5EF4-FFF2-40B4-BE49-F238E27FC236}">
                  <a16:creationId xmlns:a16="http://schemas.microsoft.com/office/drawing/2014/main" id="{2E79763D-A2F7-469D-81D6-3ADFE93397A3}"/>
                </a:ext>
              </a:extLst>
            </p:cNvPr>
            <p:cNvSpPr/>
            <p:nvPr/>
          </p:nvSpPr>
          <p:spPr>
            <a:xfrm>
              <a:off x="3592975" y="32459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20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3" name="Google Shape;883;p34">
              <a:extLst>
                <a:ext uri="{FF2B5EF4-FFF2-40B4-BE49-F238E27FC236}">
                  <a16:creationId xmlns:a16="http://schemas.microsoft.com/office/drawing/2014/main" id="{51938408-B240-4307-B350-828260FF231A}"/>
                </a:ext>
              </a:extLst>
            </p:cNvPr>
            <p:cNvSpPr/>
            <p:nvPr/>
          </p:nvSpPr>
          <p:spPr>
            <a:xfrm>
              <a:off x="36113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4" name="Google Shape;884;p34">
              <a:extLst>
                <a:ext uri="{FF2B5EF4-FFF2-40B4-BE49-F238E27FC236}">
                  <a16:creationId xmlns:a16="http://schemas.microsoft.com/office/drawing/2014/main" id="{E800E1CC-0ABE-4190-91DA-7749B73F13DD}"/>
                </a:ext>
              </a:extLst>
            </p:cNvPr>
            <p:cNvSpPr/>
            <p:nvPr/>
          </p:nvSpPr>
          <p:spPr>
            <a:xfrm>
              <a:off x="3592975" y="32349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41"/>
                  </a:lnTo>
                  <a:lnTo>
                    <a:pt x="735" y="857"/>
                  </a:lnTo>
                  <a:lnTo>
                    <a:pt x="1469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5" name="Google Shape;885;p34">
              <a:extLst>
                <a:ext uri="{FF2B5EF4-FFF2-40B4-BE49-F238E27FC236}">
                  <a16:creationId xmlns:a16="http://schemas.microsoft.com/office/drawing/2014/main" id="{939287E3-749E-4600-9114-7E753BD24362}"/>
                </a:ext>
              </a:extLst>
            </p:cNvPr>
            <p:cNvSpPr/>
            <p:nvPr/>
          </p:nvSpPr>
          <p:spPr>
            <a:xfrm>
              <a:off x="3850075" y="31247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6" name="Google Shape;886;p34">
              <a:extLst>
                <a:ext uri="{FF2B5EF4-FFF2-40B4-BE49-F238E27FC236}">
                  <a16:creationId xmlns:a16="http://schemas.microsoft.com/office/drawing/2014/main" id="{17030F50-C7AE-4143-8CB6-25DD859DE1F2}"/>
                </a:ext>
              </a:extLst>
            </p:cNvPr>
            <p:cNvSpPr/>
            <p:nvPr/>
          </p:nvSpPr>
          <p:spPr>
            <a:xfrm>
              <a:off x="3868450" y="3111225"/>
              <a:ext cx="41650" cy="30025"/>
            </a:xfrm>
            <a:custGeom>
              <a:avLst/>
              <a:gdLst/>
              <a:ahLst/>
              <a:cxnLst/>
              <a:rect l="l" t="t" r="r" b="b"/>
              <a:pathLst>
                <a:path w="1666" h="1201" extrusionOk="0">
                  <a:moveTo>
                    <a:pt x="1666" y="1"/>
                  </a:moveTo>
                  <a:lnTo>
                    <a:pt x="1" y="956"/>
                  </a:lnTo>
                  <a:lnTo>
                    <a:pt x="1" y="1201"/>
                  </a:lnTo>
                  <a:lnTo>
                    <a:pt x="1666" y="246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7" name="Google Shape;887;p34">
              <a:extLst>
                <a:ext uri="{FF2B5EF4-FFF2-40B4-BE49-F238E27FC236}">
                  <a16:creationId xmlns:a16="http://schemas.microsoft.com/office/drawing/2014/main" id="{4A39E160-95A2-4D3E-8DB7-2B78AFF68CF5}"/>
                </a:ext>
              </a:extLst>
            </p:cNvPr>
            <p:cNvSpPr/>
            <p:nvPr/>
          </p:nvSpPr>
          <p:spPr>
            <a:xfrm>
              <a:off x="3850075" y="3100825"/>
              <a:ext cx="60025" cy="34300"/>
            </a:xfrm>
            <a:custGeom>
              <a:avLst/>
              <a:gdLst/>
              <a:ahLst/>
              <a:cxnLst/>
              <a:rect l="l" t="t" r="r" b="b"/>
              <a:pathLst>
                <a:path w="2401" h="1372" extrusionOk="0">
                  <a:moveTo>
                    <a:pt x="1642" y="0"/>
                  </a:moveTo>
                  <a:lnTo>
                    <a:pt x="1" y="955"/>
                  </a:lnTo>
                  <a:lnTo>
                    <a:pt x="736" y="1372"/>
                  </a:lnTo>
                  <a:lnTo>
                    <a:pt x="2401" y="417"/>
                  </a:lnTo>
                  <a:lnTo>
                    <a:pt x="1642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8" name="Google Shape;888;p34">
              <a:extLst>
                <a:ext uri="{FF2B5EF4-FFF2-40B4-BE49-F238E27FC236}">
                  <a16:creationId xmlns:a16="http://schemas.microsoft.com/office/drawing/2014/main" id="{03C9845B-0A00-4FF4-A7B7-27E1C88B9637}"/>
                </a:ext>
              </a:extLst>
            </p:cNvPr>
            <p:cNvSpPr/>
            <p:nvPr/>
          </p:nvSpPr>
          <p:spPr>
            <a:xfrm>
              <a:off x="3826200" y="3138175"/>
              <a:ext cx="19025" cy="16550"/>
            </a:xfrm>
            <a:custGeom>
              <a:avLst/>
              <a:gdLst/>
              <a:ahLst/>
              <a:cxnLst/>
              <a:rect l="l" t="t" r="r" b="b"/>
              <a:pathLst>
                <a:path w="761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9" name="Google Shape;889;p34">
              <a:extLst>
                <a:ext uri="{FF2B5EF4-FFF2-40B4-BE49-F238E27FC236}">
                  <a16:creationId xmlns:a16="http://schemas.microsoft.com/office/drawing/2014/main" id="{D1060723-6261-4576-BE3F-F93A2770BCD0}"/>
                </a:ext>
              </a:extLst>
            </p:cNvPr>
            <p:cNvSpPr/>
            <p:nvPr/>
          </p:nvSpPr>
          <p:spPr>
            <a:xfrm>
              <a:off x="3845200" y="313817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0" name="Google Shape;890;p34">
              <a:extLst>
                <a:ext uri="{FF2B5EF4-FFF2-40B4-BE49-F238E27FC236}">
                  <a16:creationId xmlns:a16="http://schemas.microsoft.com/office/drawing/2014/main" id="{E7704CC7-C138-4A47-84CA-9A385A099640}"/>
                </a:ext>
              </a:extLst>
            </p:cNvPr>
            <p:cNvSpPr/>
            <p:nvPr/>
          </p:nvSpPr>
          <p:spPr>
            <a:xfrm>
              <a:off x="3826200" y="3127750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6" y="1"/>
                  </a:moveTo>
                  <a:lnTo>
                    <a:pt x="1" y="417"/>
                  </a:lnTo>
                  <a:lnTo>
                    <a:pt x="760" y="833"/>
                  </a:lnTo>
                  <a:lnTo>
                    <a:pt x="1470" y="417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1" name="Google Shape;891;p34">
              <a:extLst>
                <a:ext uri="{FF2B5EF4-FFF2-40B4-BE49-F238E27FC236}">
                  <a16:creationId xmlns:a16="http://schemas.microsoft.com/office/drawing/2014/main" id="{E7D255C9-3B52-4F18-9D7B-F80074C69AE4}"/>
                </a:ext>
              </a:extLst>
            </p:cNvPr>
            <p:cNvSpPr/>
            <p:nvPr/>
          </p:nvSpPr>
          <p:spPr>
            <a:xfrm>
              <a:off x="3802950" y="3151625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60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2" name="Google Shape;892;p34">
              <a:extLst>
                <a:ext uri="{FF2B5EF4-FFF2-40B4-BE49-F238E27FC236}">
                  <a16:creationId xmlns:a16="http://schemas.microsoft.com/office/drawing/2014/main" id="{483CA762-9E69-431D-82EA-4680DF854DF1}"/>
                </a:ext>
              </a:extLst>
            </p:cNvPr>
            <p:cNvSpPr/>
            <p:nvPr/>
          </p:nvSpPr>
          <p:spPr>
            <a:xfrm>
              <a:off x="3821325" y="3151625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735" y="1"/>
                  </a:moveTo>
                  <a:lnTo>
                    <a:pt x="0" y="417"/>
                  </a:lnTo>
                  <a:lnTo>
                    <a:pt x="25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3" name="Google Shape;893;p34">
              <a:extLst>
                <a:ext uri="{FF2B5EF4-FFF2-40B4-BE49-F238E27FC236}">
                  <a16:creationId xmlns:a16="http://schemas.microsoft.com/office/drawing/2014/main" id="{87050A7C-3FEC-45AB-914A-B10FA10DBC2A}"/>
                </a:ext>
              </a:extLst>
            </p:cNvPr>
            <p:cNvSpPr/>
            <p:nvPr/>
          </p:nvSpPr>
          <p:spPr>
            <a:xfrm>
              <a:off x="3802950" y="3141225"/>
              <a:ext cx="36750" cy="20850"/>
            </a:xfrm>
            <a:custGeom>
              <a:avLst/>
              <a:gdLst/>
              <a:ahLst/>
              <a:cxnLst/>
              <a:rect l="l" t="t" r="r" b="b"/>
              <a:pathLst>
                <a:path w="1470" h="834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4" name="Google Shape;894;p34">
              <a:extLst>
                <a:ext uri="{FF2B5EF4-FFF2-40B4-BE49-F238E27FC236}">
                  <a16:creationId xmlns:a16="http://schemas.microsoft.com/office/drawing/2014/main" id="{FC765D16-8D78-4074-996C-74928A2B1A7A}"/>
                </a:ext>
              </a:extLst>
            </p:cNvPr>
            <p:cNvSpPr/>
            <p:nvPr/>
          </p:nvSpPr>
          <p:spPr>
            <a:xfrm>
              <a:off x="377967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5" name="Google Shape;895;p34">
              <a:extLst>
                <a:ext uri="{FF2B5EF4-FFF2-40B4-BE49-F238E27FC236}">
                  <a16:creationId xmlns:a16="http://schemas.microsoft.com/office/drawing/2014/main" id="{7E3FD724-E889-4CF6-8582-29BA0C90C11D}"/>
                </a:ext>
              </a:extLst>
            </p:cNvPr>
            <p:cNvSpPr/>
            <p:nvPr/>
          </p:nvSpPr>
          <p:spPr>
            <a:xfrm>
              <a:off x="3798050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6" name="Google Shape;896;p34">
              <a:extLst>
                <a:ext uri="{FF2B5EF4-FFF2-40B4-BE49-F238E27FC236}">
                  <a16:creationId xmlns:a16="http://schemas.microsoft.com/office/drawing/2014/main" id="{2B5DCD7F-2D52-4682-909F-00B3D15A2C55}"/>
                </a:ext>
              </a:extLst>
            </p:cNvPr>
            <p:cNvSpPr/>
            <p:nvPr/>
          </p:nvSpPr>
          <p:spPr>
            <a:xfrm>
              <a:off x="3779675" y="3154700"/>
              <a:ext cx="36775" cy="20825"/>
            </a:xfrm>
            <a:custGeom>
              <a:avLst/>
              <a:gdLst/>
              <a:ahLst/>
              <a:cxnLst/>
              <a:rect l="l" t="t" r="r" b="b"/>
              <a:pathLst>
                <a:path w="1471" h="833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7" name="Google Shape;897;p34">
              <a:extLst>
                <a:ext uri="{FF2B5EF4-FFF2-40B4-BE49-F238E27FC236}">
                  <a16:creationId xmlns:a16="http://schemas.microsoft.com/office/drawing/2014/main" id="{3D049350-AB2F-4041-8F14-2BDA413913CC}"/>
                </a:ext>
              </a:extLst>
            </p:cNvPr>
            <p:cNvSpPr/>
            <p:nvPr/>
          </p:nvSpPr>
          <p:spPr>
            <a:xfrm>
              <a:off x="3756425" y="31785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8" name="Google Shape;898;p34">
              <a:extLst>
                <a:ext uri="{FF2B5EF4-FFF2-40B4-BE49-F238E27FC236}">
                  <a16:creationId xmlns:a16="http://schemas.microsoft.com/office/drawing/2014/main" id="{029386D9-86AF-4ACE-954A-B624B76848A5}"/>
                </a:ext>
              </a:extLst>
            </p:cNvPr>
            <p:cNvSpPr/>
            <p:nvPr/>
          </p:nvSpPr>
          <p:spPr>
            <a:xfrm>
              <a:off x="3774775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0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9" name="Google Shape;899;p34">
              <a:extLst>
                <a:ext uri="{FF2B5EF4-FFF2-40B4-BE49-F238E27FC236}">
                  <a16:creationId xmlns:a16="http://schemas.microsoft.com/office/drawing/2014/main" id="{25A8573F-30D0-4A8B-BEC2-BF41E01E3845}"/>
                </a:ext>
              </a:extLst>
            </p:cNvPr>
            <p:cNvSpPr/>
            <p:nvPr/>
          </p:nvSpPr>
          <p:spPr>
            <a:xfrm>
              <a:off x="3756425" y="31681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70" y="416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0" name="Google Shape;900;p34">
              <a:extLst>
                <a:ext uri="{FF2B5EF4-FFF2-40B4-BE49-F238E27FC236}">
                  <a16:creationId xmlns:a16="http://schemas.microsoft.com/office/drawing/2014/main" id="{28DD85C3-31E1-452A-8C7E-5C395814121B}"/>
                </a:ext>
              </a:extLst>
            </p:cNvPr>
            <p:cNvSpPr/>
            <p:nvPr/>
          </p:nvSpPr>
          <p:spPr>
            <a:xfrm>
              <a:off x="3733150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1" name="Google Shape;901;p34">
              <a:extLst>
                <a:ext uri="{FF2B5EF4-FFF2-40B4-BE49-F238E27FC236}">
                  <a16:creationId xmlns:a16="http://schemas.microsoft.com/office/drawing/2014/main" id="{812FFBB0-E05D-4A7D-A22E-54B516FD3DE8}"/>
                </a:ext>
              </a:extLst>
            </p:cNvPr>
            <p:cNvSpPr/>
            <p:nvPr/>
          </p:nvSpPr>
          <p:spPr>
            <a:xfrm>
              <a:off x="3751525" y="3192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2" name="Google Shape;902;p34">
              <a:extLst>
                <a:ext uri="{FF2B5EF4-FFF2-40B4-BE49-F238E27FC236}">
                  <a16:creationId xmlns:a16="http://schemas.microsoft.com/office/drawing/2014/main" id="{6676C07E-E111-46C6-A9C6-F6BFE55179FC}"/>
                </a:ext>
              </a:extLst>
            </p:cNvPr>
            <p:cNvSpPr/>
            <p:nvPr/>
          </p:nvSpPr>
          <p:spPr>
            <a:xfrm>
              <a:off x="3733150" y="3181625"/>
              <a:ext cx="36775" cy="20850"/>
            </a:xfrm>
            <a:custGeom>
              <a:avLst/>
              <a:gdLst/>
              <a:ahLst/>
              <a:cxnLst/>
              <a:rect l="l" t="t" r="r" b="b"/>
              <a:pathLst>
                <a:path w="1471" h="834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3" name="Google Shape;903;p34">
              <a:extLst>
                <a:ext uri="{FF2B5EF4-FFF2-40B4-BE49-F238E27FC236}">
                  <a16:creationId xmlns:a16="http://schemas.microsoft.com/office/drawing/2014/main" id="{51557426-960E-44D4-8F75-A09160E704BE}"/>
                </a:ext>
              </a:extLst>
            </p:cNvPr>
            <p:cNvSpPr/>
            <p:nvPr/>
          </p:nvSpPr>
          <p:spPr>
            <a:xfrm>
              <a:off x="3709900" y="3205500"/>
              <a:ext cx="18375" cy="16575"/>
            </a:xfrm>
            <a:custGeom>
              <a:avLst/>
              <a:gdLst/>
              <a:ahLst/>
              <a:cxnLst/>
              <a:rect l="l" t="t" r="r" b="b"/>
              <a:pathLst>
                <a:path w="735" h="663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4" name="Google Shape;904;p34">
              <a:extLst>
                <a:ext uri="{FF2B5EF4-FFF2-40B4-BE49-F238E27FC236}">
                  <a16:creationId xmlns:a16="http://schemas.microsoft.com/office/drawing/2014/main" id="{5999916F-178E-4310-87E5-2068ABD6BF9F}"/>
                </a:ext>
              </a:extLst>
            </p:cNvPr>
            <p:cNvSpPr/>
            <p:nvPr/>
          </p:nvSpPr>
          <p:spPr>
            <a:xfrm>
              <a:off x="3728250" y="3205500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736" y="1"/>
                  </a:moveTo>
                  <a:lnTo>
                    <a:pt x="1" y="442"/>
                  </a:lnTo>
                  <a:lnTo>
                    <a:pt x="1" y="662"/>
                  </a:lnTo>
                  <a:lnTo>
                    <a:pt x="736" y="246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5" name="Google Shape;905;p34">
              <a:extLst>
                <a:ext uri="{FF2B5EF4-FFF2-40B4-BE49-F238E27FC236}">
                  <a16:creationId xmlns:a16="http://schemas.microsoft.com/office/drawing/2014/main" id="{2ED1B385-0964-4738-99A0-9F3113BC57B1}"/>
                </a:ext>
              </a:extLst>
            </p:cNvPr>
            <p:cNvSpPr/>
            <p:nvPr/>
          </p:nvSpPr>
          <p:spPr>
            <a:xfrm>
              <a:off x="3709900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70" y="417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6" name="Google Shape;906;p34">
              <a:extLst>
                <a:ext uri="{FF2B5EF4-FFF2-40B4-BE49-F238E27FC236}">
                  <a16:creationId xmlns:a16="http://schemas.microsoft.com/office/drawing/2014/main" id="{4A55E40F-FD87-40B1-9346-5DB319B5CD93}"/>
                </a:ext>
              </a:extLst>
            </p:cNvPr>
            <p:cNvSpPr/>
            <p:nvPr/>
          </p:nvSpPr>
          <p:spPr>
            <a:xfrm>
              <a:off x="3686625" y="32189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7" name="Google Shape;907;p34">
              <a:extLst>
                <a:ext uri="{FF2B5EF4-FFF2-40B4-BE49-F238E27FC236}">
                  <a16:creationId xmlns:a16="http://schemas.microsoft.com/office/drawing/2014/main" id="{F7778FDE-81F3-44C0-818F-D00907CC1D65}"/>
                </a:ext>
              </a:extLst>
            </p:cNvPr>
            <p:cNvSpPr/>
            <p:nvPr/>
          </p:nvSpPr>
          <p:spPr>
            <a:xfrm>
              <a:off x="3705000" y="32189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35" y="245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8" name="Google Shape;908;p34">
              <a:extLst>
                <a:ext uri="{FF2B5EF4-FFF2-40B4-BE49-F238E27FC236}">
                  <a16:creationId xmlns:a16="http://schemas.microsoft.com/office/drawing/2014/main" id="{F7748ACC-C6ED-467F-8DD2-D1F7A36EDD9D}"/>
                </a:ext>
              </a:extLst>
            </p:cNvPr>
            <p:cNvSpPr/>
            <p:nvPr/>
          </p:nvSpPr>
          <p:spPr>
            <a:xfrm>
              <a:off x="3686625" y="320857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1" y="0"/>
                  </a:moveTo>
                  <a:lnTo>
                    <a:pt x="1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9" name="Google Shape;909;p34">
              <a:extLst>
                <a:ext uri="{FF2B5EF4-FFF2-40B4-BE49-F238E27FC236}">
                  <a16:creationId xmlns:a16="http://schemas.microsoft.com/office/drawing/2014/main" id="{51CBB905-BAA0-4EB2-921D-D29A1965AF2A}"/>
                </a:ext>
              </a:extLst>
            </p:cNvPr>
            <p:cNvSpPr/>
            <p:nvPr/>
          </p:nvSpPr>
          <p:spPr>
            <a:xfrm>
              <a:off x="3663375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0" name="Google Shape;910;p34">
              <a:extLst>
                <a:ext uri="{FF2B5EF4-FFF2-40B4-BE49-F238E27FC236}">
                  <a16:creationId xmlns:a16="http://schemas.microsoft.com/office/drawing/2014/main" id="{7D4CAE2A-F27B-43B3-871C-AAC5FE1D9B80}"/>
                </a:ext>
              </a:extLst>
            </p:cNvPr>
            <p:cNvSpPr/>
            <p:nvPr/>
          </p:nvSpPr>
          <p:spPr>
            <a:xfrm>
              <a:off x="3681725" y="32324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0"/>
                  </a:moveTo>
                  <a:lnTo>
                    <a:pt x="1" y="417"/>
                  </a:lnTo>
                  <a:lnTo>
                    <a:pt x="1" y="661"/>
                  </a:lnTo>
                  <a:lnTo>
                    <a:pt x="735" y="245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1" name="Google Shape;911;p34">
              <a:extLst>
                <a:ext uri="{FF2B5EF4-FFF2-40B4-BE49-F238E27FC236}">
                  <a16:creationId xmlns:a16="http://schemas.microsoft.com/office/drawing/2014/main" id="{73CC1258-F22D-45AD-A480-63B630C04FA0}"/>
                </a:ext>
              </a:extLst>
            </p:cNvPr>
            <p:cNvSpPr/>
            <p:nvPr/>
          </p:nvSpPr>
          <p:spPr>
            <a:xfrm>
              <a:off x="3663375" y="3222050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6"/>
                  </a:lnTo>
                  <a:lnTo>
                    <a:pt x="735" y="833"/>
                  </a:lnTo>
                  <a:lnTo>
                    <a:pt x="1469" y="416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2" name="Google Shape;912;p34">
              <a:extLst>
                <a:ext uri="{FF2B5EF4-FFF2-40B4-BE49-F238E27FC236}">
                  <a16:creationId xmlns:a16="http://schemas.microsoft.com/office/drawing/2014/main" id="{5FCD9C7B-8054-4031-874B-D521B3115045}"/>
                </a:ext>
              </a:extLst>
            </p:cNvPr>
            <p:cNvSpPr/>
            <p:nvPr/>
          </p:nvSpPr>
          <p:spPr>
            <a:xfrm>
              <a:off x="3616225" y="32593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6"/>
                  </a:lnTo>
                  <a:lnTo>
                    <a:pt x="760" y="662"/>
                  </a:lnTo>
                  <a:lnTo>
                    <a:pt x="760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3" name="Google Shape;913;p34">
              <a:extLst>
                <a:ext uri="{FF2B5EF4-FFF2-40B4-BE49-F238E27FC236}">
                  <a16:creationId xmlns:a16="http://schemas.microsoft.com/office/drawing/2014/main" id="{9DBEF3C5-2E71-42EC-ACF5-81C12B63D8EF}"/>
                </a:ext>
              </a:extLst>
            </p:cNvPr>
            <p:cNvSpPr/>
            <p:nvPr/>
          </p:nvSpPr>
          <p:spPr>
            <a:xfrm>
              <a:off x="3635200" y="3245925"/>
              <a:ext cx="41050" cy="30000"/>
            </a:xfrm>
            <a:custGeom>
              <a:avLst/>
              <a:gdLst/>
              <a:ahLst/>
              <a:cxnLst/>
              <a:rect l="l" t="t" r="r" b="b"/>
              <a:pathLst>
                <a:path w="1642" h="1200" extrusionOk="0">
                  <a:moveTo>
                    <a:pt x="1641" y="0"/>
                  </a:moveTo>
                  <a:lnTo>
                    <a:pt x="1" y="980"/>
                  </a:lnTo>
                  <a:lnTo>
                    <a:pt x="1" y="1200"/>
                  </a:lnTo>
                  <a:lnTo>
                    <a:pt x="1641" y="245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4" name="Google Shape;914;p34">
              <a:extLst>
                <a:ext uri="{FF2B5EF4-FFF2-40B4-BE49-F238E27FC236}">
                  <a16:creationId xmlns:a16="http://schemas.microsoft.com/office/drawing/2014/main" id="{D3544D5F-D50D-44C6-91AA-15BBF820C785}"/>
                </a:ext>
              </a:extLst>
            </p:cNvPr>
            <p:cNvSpPr/>
            <p:nvPr/>
          </p:nvSpPr>
          <p:spPr>
            <a:xfrm>
              <a:off x="3616225" y="3235500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1"/>
                  </a:moveTo>
                  <a:lnTo>
                    <a:pt x="1" y="956"/>
                  </a:lnTo>
                  <a:lnTo>
                    <a:pt x="760" y="1397"/>
                  </a:lnTo>
                  <a:lnTo>
                    <a:pt x="2400" y="417"/>
                  </a:lnTo>
                  <a:lnTo>
                    <a:pt x="1666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5" name="Google Shape;915;p34">
              <a:extLst>
                <a:ext uri="{FF2B5EF4-FFF2-40B4-BE49-F238E27FC236}">
                  <a16:creationId xmlns:a16="http://schemas.microsoft.com/office/drawing/2014/main" id="{61DC1658-9B73-42C1-9E95-DC7290D74E9A}"/>
                </a:ext>
              </a:extLst>
            </p:cNvPr>
            <p:cNvSpPr/>
            <p:nvPr/>
          </p:nvSpPr>
          <p:spPr>
            <a:xfrm>
              <a:off x="3850075" y="3151625"/>
              <a:ext cx="18400" cy="16575"/>
            </a:xfrm>
            <a:custGeom>
              <a:avLst/>
              <a:gdLst/>
              <a:ahLst/>
              <a:cxnLst/>
              <a:rect l="l" t="t" r="r" b="b"/>
              <a:pathLst>
                <a:path w="736" h="663" extrusionOk="0">
                  <a:moveTo>
                    <a:pt x="1" y="1"/>
                  </a:moveTo>
                  <a:lnTo>
                    <a:pt x="1" y="246"/>
                  </a:lnTo>
                  <a:lnTo>
                    <a:pt x="736" y="662"/>
                  </a:lnTo>
                  <a:lnTo>
                    <a:pt x="736" y="44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6" name="Google Shape;916;p34">
              <a:extLst>
                <a:ext uri="{FF2B5EF4-FFF2-40B4-BE49-F238E27FC236}">
                  <a16:creationId xmlns:a16="http://schemas.microsoft.com/office/drawing/2014/main" id="{5446168A-5D6C-4152-A5E2-3CD8DA404D53}"/>
                </a:ext>
              </a:extLst>
            </p:cNvPr>
            <p:cNvSpPr/>
            <p:nvPr/>
          </p:nvSpPr>
          <p:spPr>
            <a:xfrm>
              <a:off x="3868450" y="3125300"/>
              <a:ext cx="64925" cy="42900"/>
            </a:xfrm>
            <a:custGeom>
              <a:avLst/>
              <a:gdLst/>
              <a:ahLst/>
              <a:cxnLst/>
              <a:rect l="l" t="t" r="r" b="b"/>
              <a:pathLst>
                <a:path w="2597" h="1716" extrusionOk="0">
                  <a:moveTo>
                    <a:pt x="2596" y="1"/>
                  </a:moveTo>
                  <a:lnTo>
                    <a:pt x="1" y="1495"/>
                  </a:lnTo>
                  <a:lnTo>
                    <a:pt x="1" y="1715"/>
                  </a:lnTo>
                  <a:lnTo>
                    <a:pt x="2596" y="221"/>
                  </a:lnTo>
                  <a:lnTo>
                    <a:pt x="259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7" name="Google Shape;917;p34">
              <a:extLst>
                <a:ext uri="{FF2B5EF4-FFF2-40B4-BE49-F238E27FC236}">
                  <a16:creationId xmlns:a16="http://schemas.microsoft.com/office/drawing/2014/main" id="{9BAF77FF-7FE6-49AE-A3BB-59F3D39B1775}"/>
                </a:ext>
              </a:extLst>
            </p:cNvPr>
            <p:cNvSpPr/>
            <p:nvPr/>
          </p:nvSpPr>
          <p:spPr>
            <a:xfrm>
              <a:off x="3850075" y="3114300"/>
              <a:ext cx="83300" cy="48375"/>
            </a:xfrm>
            <a:custGeom>
              <a:avLst/>
              <a:gdLst/>
              <a:ahLst/>
              <a:cxnLst/>
              <a:rect l="l" t="t" r="r" b="b"/>
              <a:pathLst>
                <a:path w="3332" h="1935" extrusionOk="0">
                  <a:moveTo>
                    <a:pt x="2597" y="0"/>
                  </a:moveTo>
                  <a:lnTo>
                    <a:pt x="1" y="1494"/>
                  </a:lnTo>
                  <a:lnTo>
                    <a:pt x="736" y="1935"/>
                  </a:lnTo>
                  <a:lnTo>
                    <a:pt x="3331" y="441"/>
                  </a:lnTo>
                  <a:lnTo>
                    <a:pt x="259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8" name="Google Shape;918;p34">
              <a:extLst>
                <a:ext uri="{FF2B5EF4-FFF2-40B4-BE49-F238E27FC236}">
                  <a16:creationId xmlns:a16="http://schemas.microsoft.com/office/drawing/2014/main" id="{5F88051B-7DCF-49FD-92BE-8B4BC547FB87}"/>
                </a:ext>
              </a:extLst>
            </p:cNvPr>
            <p:cNvSpPr/>
            <p:nvPr/>
          </p:nvSpPr>
          <p:spPr>
            <a:xfrm>
              <a:off x="3826825" y="31651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0" y="1"/>
                  </a:moveTo>
                  <a:lnTo>
                    <a:pt x="0" y="246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9" name="Google Shape;919;p34">
              <a:extLst>
                <a:ext uri="{FF2B5EF4-FFF2-40B4-BE49-F238E27FC236}">
                  <a16:creationId xmlns:a16="http://schemas.microsoft.com/office/drawing/2014/main" id="{1E21B05D-77CE-4204-A4DA-73D998A40B8A}"/>
                </a:ext>
              </a:extLst>
            </p:cNvPr>
            <p:cNvSpPr/>
            <p:nvPr/>
          </p:nvSpPr>
          <p:spPr>
            <a:xfrm>
              <a:off x="3845200" y="3165725"/>
              <a:ext cx="18375" cy="15925"/>
            </a:xfrm>
            <a:custGeom>
              <a:avLst/>
              <a:gdLst/>
              <a:ahLst/>
              <a:cxnLst/>
              <a:rect l="l" t="t" r="r" b="b"/>
              <a:pathLst>
                <a:path w="735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0" name="Google Shape;920;p34">
              <a:extLst>
                <a:ext uri="{FF2B5EF4-FFF2-40B4-BE49-F238E27FC236}">
                  <a16:creationId xmlns:a16="http://schemas.microsoft.com/office/drawing/2014/main" id="{EB0B9620-A346-4A51-B3AD-9642669BE567}"/>
                </a:ext>
              </a:extLst>
            </p:cNvPr>
            <p:cNvSpPr/>
            <p:nvPr/>
          </p:nvSpPr>
          <p:spPr>
            <a:xfrm>
              <a:off x="3826825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1" name="Google Shape;921;p34">
              <a:extLst>
                <a:ext uri="{FF2B5EF4-FFF2-40B4-BE49-F238E27FC236}">
                  <a16:creationId xmlns:a16="http://schemas.microsoft.com/office/drawing/2014/main" id="{67B6D15D-BEB1-4D5C-BB5B-1FA04809590D}"/>
                </a:ext>
              </a:extLst>
            </p:cNvPr>
            <p:cNvSpPr/>
            <p:nvPr/>
          </p:nvSpPr>
          <p:spPr>
            <a:xfrm>
              <a:off x="3803550" y="31785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6" y="662"/>
                  </a:lnTo>
                  <a:lnTo>
                    <a:pt x="736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2" name="Google Shape;922;p34">
              <a:extLst>
                <a:ext uri="{FF2B5EF4-FFF2-40B4-BE49-F238E27FC236}">
                  <a16:creationId xmlns:a16="http://schemas.microsoft.com/office/drawing/2014/main" id="{FCC0823A-662D-4399-85A9-6F0C2654C69C}"/>
                </a:ext>
              </a:extLst>
            </p:cNvPr>
            <p:cNvSpPr/>
            <p:nvPr/>
          </p:nvSpPr>
          <p:spPr>
            <a:xfrm>
              <a:off x="3821925" y="3179175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38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3" name="Google Shape;923;p34">
              <a:extLst>
                <a:ext uri="{FF2B5EF4-FFF2-40B4-BE49-F238E27FC236}">
                  <a16:creationId xmlns:a16="http://schemas.microsoft.com/office/drawing/2014/main" id="{75260D66-4C18-4B51-8533-315049BBBDAE}"/>
                </a:ext>
              </a:extLst>
            </p:cNvPr>
            <p:cNvSpPr/>
            <p:nvPr/>
          </p:nvSpPr>
          <p:spPr>
            <a:xfrm>
              <a:off x="3803550" y="31681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11" y="0"/>
                  </a:moveTo>
                  <a:lnTo>
                    <a:pt x="1" y="416"/>
                  </a:lnTo>
                  <a:lnTo>
                    <a:pt x="736" y="857"/>
                  </a:lnTo>
                  <a:lnTo>
                    <a:pt x="1470" y="44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4" name="Google Shape;924;p34">
              <a:extLst>
                <a:ext uri="{FF2B5EF4-FFF2-40B4-BE49-F238E27FC236}">
                  <a16:creationId xmlns:a16="http://schemas.microsoft.com/office/drawing/2014/main" id="{648839CF-0ECD-4452-B9AE-F28B4A58D84C}"/>
                </a:ext>
              </a:extLst>
            </p:cNvPr>
            <p:cNvSpPr/>
            <p:nvPr/>
          </p:nvSpPr>
          <p:spPr>
            <a:xfrm>
              <a:off x="3780300" y="31920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5" name="Google Shape;925;p34">
              <a:extLst>
                <a:ext uri="{FF2B5EF4-FFF2-40B4-BE49-F238E27FC236}">
                  <a16:creationId xmlns:a16="http://schemas.microsoft.com/office/drawing/2014/main" id="{C7290163-7358-4393-A31E-330960693354}"/>
                </a:ext>
              </a:extLst>
            </p:cNvPr>
            <p:cNvSpPr/>
            <p:nvPr/>
          </p:nvSpPr>
          <p:spPr>
            <a:xfrm>
              <a:off x="3798650" y="31926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11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6" name="Google Shape;926;p34">
              <a:extLst>
                <a:ext uri="{FF2B5EF4-FFF2-40B4-BE49-F238E27FC236}">
                  <a16:creationId xmlns:a16="http://schemas.microsoft.com/office/drawing/2014/main" id="{B1AECDD8-DA36-49AC-A857-B731B4178E37}"/>
                </a:ext>
              </a:extLst>
            </p:cNvPr>
            <p:cNvSpPr/>
            <p:nvPr/>
          </p:nvSpPr>
          <p:spPr>
            <a:xfrm>
              <a:off x="3780300" y="3181625"/>
              <a:ext cx="36150" cy="21450"/>
            </a:xfrm>
            <a:custGeom>
              <a:avLst/>
              <a:gdLst/>
              <a:ahLst/>
              <a:cxnLst/>
              <a:rect l="l" t="t" r="r" b="b"/>
              <a:pathLst>
                <a:path w="1446" h="858" extrusionOk="0">
                  <a:moveTo>
                    <a:pt x="710" y="1"/>
                  </a:moveTo>
                  <a:lnTo>
                    <a:pt x="0" y="417"/>
                  </a:lnTo>
                  <a:lnTo>
                    <a:pt x="735" y="858"/>
                  </a:lnTo>
                  <a:lnTo>
                    <a:pt x="1445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7" name="Google Shape;927;p34">
              <a:extLst>
                <a:ext uri="{FF2B5EF4-FFF2-40B4-BE49-F238E27FC236}">
                  <a16:creationId xmlns:a16="http://schemas.microsoft.com/office/drawing/2014/main" id="{6D962B48-060D-4220-92D6-C3709411E16B}"/>
                </a:ext>
              </a:extLst>
            </p:cNvPr>
            <p:cNvSpPr/>
            <p:nvPr/>
          </p:nvSpPr>
          <p:spPr>
            <a:xfrm>
              <a:off x="3756425" y="3205500"/>
              <a:ext cx="19000" cy="16575"/>
            </a:xfrm>
            <a:custGeom>
              <a:avLst/>
              <a:gdLst/>
              <a:ahLst/>
              <a:cxnLst/>
              <a:rect l="l" t="t" r="r" b="b"/>
              <a:pathLst>
                <a:path w="760" h="663" extrusionOk="0">
                  <a:moveTo>
                    <a:pt x="0" y="1"/>
                  </a:moveTo>
                  <a:lnTo>
                    <a:pt x="25" y="246"/>
                  </a:lnTo>
                  <a:lnTo>
                    <a:pt x="759" y="662"/>
                  </a:lnTo>
                  <a:lnTo>
                    <a:pt x="759" y="4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8" name="Google Shape;928;p34">
              <a:extLst>
                <a:ext uri="{FF2B5EF4-FFF2-40B4-BE49-F238E27FC236}">
                  <a16:creationId xmlns:a16="http://schemas.microsoft.com/office/drawing/2014/main" id="{84E888E0-7CB0-4358-A675-D449517A4C85}"/>
                </a:ext>
              </a:extLst>
            </p:cNvPr>
            <p:cNvSpPr/>
            <p:nvPr/>
          </p:nvSpPr>
          <p:spPr>
            <a:xfrm>
              <a:off x="3775400" y="3206125"/>
              <a:ext cx="17775" cy="15950"/>
            </a:xfrm>
            <a:custGeom>
              <a:avLst/>
              <a:gdLst/>
              <a:ahLst/>
              <a:cxnLst/>
              <a:rect l="l" t="t" r="r" b="b"/>
              <a:pathLst>
                <a:path w="711" h="638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11" y="22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9" name="Google Shape;929;p34">
              <a:extLst>
                <a:ext uri="{FF2B5EF4-FFF2-40B4-BE49-F238E27FC236}">
                  <a16:creationId xmlns:a16="http://schemas.microsoft.com/office/drawing/2014/main" id="{68A2E966-36B1-45D6-A5E1-7922DE014DDE}"/>
                </a:ext>
              </a:extLst>
            </p:cNvPr>
            <p:cNvSpPr/>
            <p:nvPr/>
          </p:nvSpPr>
          <p:spPr>
            <a:xfrm>
              <a:off x="3756425" y="31951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17"/>
                  </a:lnTo>
                  <a:lnTo>
                    <a:pt x="759" y="858"/>
                  </a:lnTo>
                  <a:lnTo>
                    <a:pt x="1470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0" name="Google Shape;930;p34">
              <a:extLst>
                <a:ext uri="{FF2B5EF4-FFF2-40B4-BE49-F238E27FC236}">
                  <a16:creationId xmlns:a16="http://schemas.microsoft.com/office/drawing/2014/main" id="{3C372F11-F866-4D65-B1E5-6FD60457FE6A}"/>
                </a:ext>
              </a:extLst>
            </p:cNvPr>
            <p:cNvSpPr/>
            <p:nvPr/>
          </p:nvSpPr>
          <p:spPr>
            <a:xfrm>
              <a:off x="3733150" y="321897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60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1" name="Google Shape;931;p34">
              <a:extLst>
                <a:ext uri="{FF2B5EF4-FFF2-40B4-BE49-F238E27FC236}">
                  <a16:creationId xmlns:a16="http://schemas.microsoft.com/office/drawing/2014/main" id="{C0322A18-5C4F-41F8-84C1-9B0C499BBF15}"/>
                </a:ext>
              </a:extLst>
            </p:cNvPr>
            <p:cNvSpPr/>
            <p:nvPr/>
          </p:nvSpPr>
          <p:spPr>
            <a:xfrm>
              <a:off x="3751525" y="3219600"/>
              <a:ext cx="18400" cy="15925"/>
            </a:xfrm>
            <a:custGeom>
              <a:avLst/>
              <a:gdLst/>
              <a:ahLst/>
              <a:cxnLst/>
              <a:rect l="l" t="t" r="r" b="b"/>
              <a:pathLst>
                <a:path w="736" h="637" extrusionOk="0">
                  <a:moveTo>
                    <a:pt x="735" y="0"/>
                  </a:moveTo>
                  <a:lnTo>
                    <a:pt x="0" y="416"/>
                  </a:lnTo>
                  <a:lnTo>
                    <a:pt x="25" y="637"/>
                  </a:lnTo>
                  <a:lnTo>
                    <a:pt x="735" y="220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2" name="Google Shape;932;p34">
              <a:extLst>
                <a:ext uri="{FF2B5EF4-FFF2-40B4-BE49-F238E27FC236}">
                  <a16:creationId xmlns:a16="http://schemas.microsoft.com/office/drawing/2014/main" id="{C84A2D18-A0F6-4736-BD1B-4E4767BAA0F9}"/>
                </a:ext>
              </a:extLst>
            </p:cNvPr>
            <p:cNvSpPr/>
            <p:nvPr/>
          </p:nvSpPr>
          <p:spPr>
            <a:xfrm>
              <a:off x="3733150" y="3208575"/>
              <a:ext cx="36775" cy="21450"/>
            </a:xfrm>
            <a:custGeom>
              <a:avLst/>
              <a:gdLst/>
              <a:ahLst/>
              <a:cxnLst/>
              <a:rect l="l" t="t" r="r" b="b"/>
              <a:pathLst>
                <a:path w="1471" h="858" extrusionOk="0">
                  <a:moveTo>
                    <a:pt x="735" y="0"/>
                  </a:moveTo>
                  <a:lnTo>
                    <a:pt x="1" y="417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3" name="Google Shape;933;p34">
              <a:extLst>
                <a:ext uri="{FF2B5EF4-FFF2-40B4-BE49-F238E27FC236}">
                  <a16:creationId xmlns:a16="http://schemas.microsoft.com/office/drawing/2014/main" id="{E980763A-2787-4384-95FB-B6F2F6F1C30C}"/>
                </a:ext>
              </a:extLst>
            </p:cNvPr>
            <p:cNvSpPr/>
            <p:nvPr/>
          </p:nvSpPr>
          <p:spPr>
            <a:xfrm>
              <a:off x="3709900" y="323245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0"/>
                  </a:moveTo>
                  <a:lnTo>
                    <a:pt x="0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4" name="Google Shape;934;p34">
              <a:extLst>
                <a:ext uri="{FF2B5EF4-FFF2-40B4-BE49-F238E27FC236}">
                  <a16:creationId xmlns:a16="http://schemas.microsoft.com/office/drawing/2014/main" id="{5FB8D4DD-7219-4EBC-BD9B-8738FFCBF8A2}"/>
                </a:ext>
              </a:extLst>
            </p:cNvPr>
            <p:cNvSpPr/>
            <p:nvPr/>
          </p:nvSpPr>
          <p:spPr>
            <a:xfrm>
              <a:off x="3728250" y="3233050"/>
              <a:ext cx="18400" cy="15950"/>
            </a:xfrm>
            <a:custGeom>
              <a:avLst/>
              <a:gdLst/>
              <a:ahLst/>
              <a:cxnLst/>
              <a:rect l="l" t="t" r="r" b="b"/>
              <a:pathLst>
                <a:path w="736" h="638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37"/>
                  </a:lnTo>
                  <a:lnTo>
                    <a:pt x="736" y="221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5" name="Google Shape;935;p34">
              <a:extLst>
                <a:ext uri="{FF2B5EF4-FFF2-40B4-BE49-F238E27FC236}">
                  <a16:creationId xmlns:a16="http://schemas.microsoft.com/office/drawing/2014/main" id="{2E3EB473-8B1F-4719-A8F9-5F3E1C0BFF16}"/>
                </a:ext>
              </a:extLst>
            </p:cNvPr>
            <p:cNvSpPr/>
            <p:nvPr/>
          </p:nvSpPr>
          <p:spPr>
            <a:xfrm>
              <a:off x="3709900" y="32220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0" y="416"/>
                  </a:lnTo>
                  <a:lnTo>
                    <a:pt x="735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6" name="Google Shape;936;p34">
              <a:extLst>
                <a:ext uri="{FF2B5EF4-FFF2-40B4-BE49-F238E27FC236}">
                  <a16:creationId xmlns:a16="http://schemas.microsoft.com/office/drawing/2014/main" id="{E89809F0-07AC-4D57-9422-18D142B3D9CC}"/>
                </a:ext>
              </a:extLst>
            </p:cNvPr>
            <p:cNvSpPr/>
            <p:nvPr/>
          </p:nvSpPr>
          <p:spPr>
            <a:xfrm>
              <a:off x="3686625" y="32459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45"/>
                  </a:lnTo>
                  <a:lnTo>
                    <a:pt x="735" y="661"/>
                  </a:lnTo>
                  <a:lnTo>
                    <a:pt x="735" y="44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7" name="Google Shape;937;p34">
              <a:extLst>
                <a:ext uri="{FF2B5EF4-FFF2-40B4-BE49-F238E27FC236}">
                  <a16:creationId xmlns:a16="http://schemas.microsoft.com/office/drawing/2014/main" id="{1EC1FF80-B529-4804-BC21-BFBADDD3384B}"/>
                </a:ext>
              </a:extLst>
            </p:cNvPr>
            <p:cNvSpPr/>
            <p:nvPr/>
          </p:nvSpPr>
          <p:spPr>
            <a:xfrm>
              <a:off x="3705000" y="3246525"/>
              <a:ext cx="18375" cy="15950"/>
            </a:xfrm>
            <a:custGeom>
              <a:avLst/>
              <a:gdLst/>
              <a:ahLst/>
              <a:cxnLst/>
              <a:rect l="l" t="t" r="r" b="b"/>
              <a:pathLst>
                <a:path w="735" h="638" extrusionOk="0">
                  <a:moveTo>
                    <a:pt x="735" y="1"/>
                  </a:moveTo>
                  <a:lnTo>
                    <a:pt x="0" y="417"/>
                  </a:lnTo>
                  <a:lnTo>
                    <a:pt x="0" y="637"/>
                  </a:lnTo>
                  <a:lnTo>
                    <a:pt x="735" y="22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8" name="Google Shape;938;p34">
              <a:extLst>
                <a:ext uri="{FF2B5EF4-FFF2-40B4-BE49-F238E27FC236}">
                  <a16:creationId xmlns:a16="http://schemas.microsoft.com/office/drawing/2014/main" id="{2E8752EE-F256-4B01-9EA9-A3DCDD9E087D}"/>
                </a:ext>
              </a:extLst>
            </p:cNvPr>
            <p:cNvSpPr/>
            <p:nvPr/>
          </p:nvSpPr>
          <p:spPr>
            <a:xfrm>
              <a:off x="3686625" y="32355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1" y="417"/>
                  </a:lnTo>
                  <a:lnTo>
                    <a:pt x="735" y="858"/>
                  </a:lnTo>
                  <a:lnTo>
                    <a:pt x="1470" y="442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9" name="Google Shape;939;p34">
              <a:extLst>
                <a:ext uri="{FF2B5EF4-FFF2-40B4-BE49-F238E27FC236}">
                  <a16:creationId xmlns:a16="http://schemas.microsoft.com/office/drawing/2014/main" id="{97CA75AD-D198-431A-8922-CBEFBB2031C5}"/>
                </a:ext>
              </a:extLst>
            </p:cNvPr>
            <p:cNvSpPr/>
            <p:nvPr/>
          </p:nvSpPr>
          <p:spPr>
            <a:xfrm>
              <a:off x="3640100" y="32728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45"/>
                  </a:lnTo>
                  <a:lnTo>
                    <a:pt x="735" y="662"/>
                  </a:lnTo>
                  <a:lnTo>
                    <a:pt x="735" y="44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0" name="Google Shape;940;p34">
              <a:extLst>
                <a:ext uri="{FF2B5EF4-FFF2-40B4-BE49-F238E27FC236}">
                  <a16:creationId xmlns:a16="http://schemas.microsoft.com/office/drawing/2014/main" id="{D9B7B50A-AE24-44AC-ACC8-74D197D17654}"/>
                </a:ext>
              </a:extLst>
            </p:cNvPr>
            <p:cNvSpPr/>
            <p:nvPr/>
          </p:nvSpPr>
          <p:spPr>
            <a:xfrm>
              <a:off x="3658475" y="3260000"/>
              <a:ext cx="41650" cy="29400"/>
            </a:xfrm>
            <a:custGeom>
              <a:avLst/>
              <a:gdLst/>
              <a:ahLst/>
              <a:cxnLst/>
              <a:rect l="l" t="t" r="r" b="b"/>
              <a:pathLst>
                <a:path w="1666" h="1176" extrusionOk="0">
                  <a:moveTo>
                    <a:pt x="1665" y="0"/>
                  </a:moveTo>
                  <a:lnTo>
                    <a:pt x="0" y="955"/>
                  </a:lnTo>
                  <a:lnTo>
                    <a:pt x="0" y="1176"/>
                  </a:lnTo>
                  <a:lnTo>
                    <a:pt x="1665" y="22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1" name="Google Shape;941;p34">
              <a:extLst>
                <a:ext uri="{FF2B5EF4-FFF2-40B4-BE49-F238E27FC236}">
                  <a16:creationId xmlns:a16="http://schemas.microsoft.com/office/drawing/2014/main" id="{034A731A-BEB0-415F-9998-E5143A59B978}"/>
                </a:ext>
              </a:extLst>
            </p:cNvPr>
            <p:cNvSpPr/>
            <p:nvPr/>
          </p:nvSpPr>
          <p:spPr>
            <a:xfrm>
              <a:off x="3640100" y="3248975"/>
              <a:ext cx="60025" cy="34925"/>
            </a:xfrm>
            <a:custGeom>
              <a:avLst/>
              <a:gdLst/>
              <a:ahLst/>
              <a:cxnLst/>
              <a:rect l="l" t="t" r="r" b="b"/>
              <a:pathLst>
                <a:path w="2401" h="1397" extrusionOk="0">
                  <a:moveTo>
                    <a:pt x="1666" y="0"/>
                  </a:moveTo>
                  <a:lnTo>
                    <a:pt x="1" y="956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2" name="Google Shape;942;p34">
              <a:extLst>
                <a:ext uri="{FF2B5EF4-FFF2-40B4-BE49-F238E27FC236}">
                  <a16:creationId xmlns:a16="http://schemas.microsoft.com/office/drawing/2014/main" id="{9DB4564B-9D54-4425-8222-7E02CE19B915}"/>
                </a:ext>
              </a:extLst>
            </p:cNvPr>
            <p:cNvSpPr/>
            <p:nvPr/>
          </p:nvSpPr>
          <p:spPr>
            <a:xfrm>
              <a:off x="3920500" y="313877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3" name="Google Shape;943;p34">
              <a:extLst>
                <a:ext uri="{FF2B5EF4-FFF2-40B4-BE49-F238E27FC236}">
                  <a16:creationId xmlns:a16="http://schemas.microsoft.com/office/drawing/2014/main" id="{FF853BF6-8524-4745-BCCE-EE949B0A357B}"/>
                </a:ext>
              </a:extLst>
            </p:cNvPr>
            <p:cNvSpPr/>
            <p:nvPr/>
          </p:nvSpPr>
          <p:spPr>
            <a:xfrm>
              <a:off x="3938850" y="313877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5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5" y="246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4" name="Google Shape;944;p34">
              <a:extLst>
                <a:ext uri="{FF2B5EF4-FFF2-40B4-BE49-F238E27FC236}">
                  <a16:creationId xmlns:a16="http://schemas.microsoft.com/office/drawing/2014/main" id="{832B3DC5-1292-47B8-ACEC-4DA671AC251B}"/>
                </a:ext>
              </a:extLst>
            </p:cNvPr>
            <p:cNvSpPr/>
            <p:nvPr/>
          </p:nvSpPr>
          <p:spPr>
            <a:xfrm>
              <a:off x="3920500" y="312775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10" y="1"/>
                  </a:moveTo>
                  <a:lnTo>
                    <a:pt x="0" y="442"/>
                  </a:lnTo>
                  <a:lnTo>
                    <a:pt x="735" y="858"/>
                  </a:lnTo>
                  <a:lnTo>
                    <a:pt x="1469" y="442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5" name="Google Shape;945;p34">
              <a:extLst>
                <a:ext uri="{FF2B5EF4-FFF2-40B4-BE49-F238E27FC236}">
                  <a16:creationId xmlns:a16="http://schemas.microsoft.com/office/drawing/2014/main" id="{61DF9CB2-AAD1-4778-85E9-679061A72BF0}"/>
                </a:ext>
              </a:extLst>
            </p:cNvPr>
            <p:cNvSpPr/>
            <p:nvPr/>
          </p:nvSpPr>
          <p:spPr>
            <a:xfrm>
              <a:off x="3896625" y="3152250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0"/>
                  </a:moveTo>
                  <a:lnTo>
                    <a:pt x="25" y="221"/>
                  </a:lnTo>
                  <a:lnTo>
                    <a:pt x="759" y="662"/>
                  </a:lnTo>
                  <a:lnTo>
                    <a:pt x="759" y="4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6" name="Google Shape;946;p34">
              <a:extLst>
                <a:ext uri="{FF2B5EF4-FFF2-40B4-BE49-F238E27FC236}">
                  <a16:creationId xmlns:a16="http://schemas.microsoft.com/office/drawing/2014/main" id="{E904E605-8ADD-4588-B5D8-116E4DADEA14}"/>
                </a:ext>
              </a:extLst>
            </p:cNvPr>
            <p:cNvSpPr/>
            <p:nvPr/>
          </p:nvSpPr>
          <p:spPr>
            <a:xfrm>
              <a:off x="3915600" y="3152250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0" y="0"/>
                  </a:moveTo>
                  <a:lnTo>
                    <a:pt x="0" y="417"/>
                  </a:lnTo>
                  <a:lnTo>
                    <a:pt x="0" y="662"/>
                  </a:lnTo>
                  <a:lnTo>
                    <a:pt x="710" y="245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7" name="Google Shape;947;p34">
              <a:extLst>
                <a:ext uri="{FF2B5EF4-FFF2-40B4-BE49-F238E27FC236}">
                  <a16:creationId xmlns:a16="http://schemas.microsoft.com/office/drawing/2014/main" id="{7533D6F5-B193-4631-A43D-497855A11088}"/>
                </a:ext>
              </a:extLst>
            </p:cNvPr>
            <p:cNvSpPr/>
            <p:nvPr/>
          </p:nvSpPr>
          <p:spPr>
            <a:xfrm>
              <a:off x="3896625" y="3141225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1"/>
                  </a:moveTo>
                  <a:lnTo>
                    <a:pt x="0" y="441"/>
                  </a:lnTo>
                  <a:lnTo>
                    <a:pt x="759" y="858"/>
                  </a:lnTo>
                  <a:lnTo>
                    <a:pt x="1469" y="441"/>
                  </a:lnTo>
                  <a:lnTo>
                    <a:pt x="735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8" name="Google Shape;948;p34">
              <a:extLst>
                <a:ext uri="{FF2B5EF4-FFF2-40B4-BE49-F238E27FC236}">
                  <a16:creationId xmlns:a16="http://schemas.microsoft.com/office/drawing/2014/main" id="{5F44345D-474B-4872-92FF-135C881A99E4}"/>
                </a:ext>
              </a:extLst>
            </p:cNvPr>
            <p:cNvSpPr/>
            <p:nvPr/>
          </p:nvSpPr>
          <p:spPr>
            <a:xfrm>
              <a:off x="3873350" y="31657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60" y="661"/>
                  </a:lnTo>
                  <a:lnTo>
                    <a:pt x="760" y="4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9" name="Google Shape;949;p34">
              <a:extLst>
                <a:ext uri="{FF2B5EF4-FFF2-40B4-BE49-F238E27FC236}">
                  <a16:creationId xmlns:a16="http://schemas.microsoft.com/office/drawing/2014/main" id="{D72CAEB6-7BB4-49DE-A21D-CA731F8A1659}"/>
                </a:ext>
              </a:extLst>
            </p:cNvPr>
            <p:cNvSpPr/>
            <p:nvPr/>
          </p:nvSpPr>
          <p:spPr>
            <a:xfrm>
              <a:off x="3892325" y="3165725"/>
              <a:ext cx="17775" cy="16550"/>
            </a:xfrm>
            <a:custGeom>
              <a:avLst/>
              <a:gdLst/>
              <a:ahLst/>
              <a:cxnLst/>
              <a:rect l="l" t="t" r="r" b="b"/>
              <a:pathLst>
                <a:path w="711" h="662" extrusionOk="0">
                  <a:moveTo>
                    <a:pt x="711" y="0"/>
                  </a:moveTo>
                  <a:lnTo>
                    <a:pt x="1" y="416"/>
                  </a:lnTo>
                  <a:lnTo>
                    <a:pt x="1" y="661"/>
                  </a:lnTo>
                  <a:lnTo>
                    <a:pt x="711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0" name="Google Shape;950;p34">
              <a:extLst>
                <a:ext uri="{FF2B5EF4-FFF2-40B4-BE49-F238E27FC236}">
                  <a16:creationId xmlns:a16="http://schemas.microsoft.com/office/drawing/2014/main" id="{9F88DFD6-58E4-46C3-B2F2-9ED636CDFC77}"/>
                </a:ext>
              </a:extLst>
            </p:cNvPr>
            <p:cNvSpPr/>
            <p:nvPr/>
          </p:nvSpPr>
          <p:spPr>
            <a:xfrm>
              <a:off x="3873350" y="3154700"/>
              <a:ext cx="36750" cy="21450"/>
            </a:xfrm>
            <a:custGeom>
              <a:avLst/>
              <a:gdLst/>
              <a:ahLst/>
              <a:cxnLst/>
              <a:rect l="l" t="t" r="r" b="b"/>
              <a:pathLst>
                <a:path w="1470" h="858" extrusionOk="0">
                  <a:moveTo>
                    <a:pt x="735" y="0"/>
                  </a:moveTo>
                  <a:lnTo>
                    <a:pt x="1" y="441"/>
                  </a:lnTo>
                  <a:lnTo>
                    <a:pt x="760" y="857"/>
                  </a:lnTo>
                  <a:lnTo>
                    <a:pt x="1470" y="441"/>
                  </a:lnTo>
                  <a:lnTo>
                    <a:pt x="73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1" name="Google Shape;951;p34">
              <a:extLst>
                <a:ext uri="{FF2B5EF4-FFF2-40B4-BE49-F238E27FC236}">
                  <a16:creationId xmlns:a16="http://schemas.microsoft.com/office/drawing/2014/main" id="{ED5F174C-44BF-4106-ABCF-86127335AF2D}"/>
                </a:ext>
              </a:extLst>
            </p:cNvPr>
            <p:cNvSpPr/>
            <p:nvPr/>
          </p:nvSpPr>
          <p:spPr>
            <a:xfrm>
              <a:off x="3757025" y="323305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1"/>
                  </a:moveTo>
                  <a:lnTo>
                    <a:pt x="1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2" name="Google Shape;952;p34">
              <a:extLst>
                <a:ext uri="{FF2B5EF4-FFF2-40B4-BE49-F238E27FC236}">
                  <a16:creationId xmlns:a16="http://schemas.microsoft.com/office/drawing/2014/main" id="{21EDC563-33A0-4426-92AD-B0BDB7888C28}"/>
                </a:ext>
              </a:extLst>
            </p:cNvPr>
            <p:cNvSpPr/>
            <p:nvPr/>
          </p:nvSpPr>
          <p:spPr>
            <a:xfrm>
              <a:off x="3775400" y="3179175"/>
              <a:ext cx="111450" cy="70425"/>
            </a:xfrm>
            <a:custGeom>
              <a:avLst/>
              <a:gdLst/>
              <a:ahLst/>
              <a:cxnLst/>
              <a:rect l="l" t="t" r="r" b="b"/>
              <a:pathLst>
                <a:path w="4458" h="2817" extrusionOk="0">
                  <a:moveTo>
                    <a:pt x="4457" y="1"/>
                  </a:moveTo>
                  <a:lnTo>
                    <a:pt x="0" y="2572"/>
                  </a:lnTo>
                  <a:lnTo>
                    <a:pt x="0" y="2817"/>
                  </a:lnTo>
                  <a:lnTo>
                    <a:pt x="4457" y="246"/>
                  </a:lnTo>
                  <a:lnTo>
                    <a:pt x="4457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3" name="Google Shape;953;p34">
              <a:extLst>
                <a:ext uri="{FF2B5EF4-FFF2-40B4-BE49-F238E27FC236}">
                  <a16:creationId xmlns:a16="http://schemas.microsoft.com/office/drawing/2014/main" id="{E4071B03-36A1-42E0-A3CA-E6E7D90653A5}"/>
                </a:ext>
              </a:extLst>
            </p:cNvPr>
            <p:cNvSpPr/>
            <p:nvPr/>
          </p:nvSpPr>
          <p:spPr>
            <a:xfrm>
              <a:off x="3757025" y="3168175"/>
              <a:ext cx="129825" cy="75325"/>
            </a:xfrm>
            <a:custGeom>
              <a:avLst/>
              <a:gdLst/>
              <a:ahLst/>
              <a:cxnLst/>
              <a:rect l="l" t="t" r="r" b="b"/>
              <a:pathLst>
                <a:path w="5193" h="3013" extrusionOk="0">
                  <a:moveTo>
                    <a:pt x="4458" y="0"/>
                  </a:moveTo>
                  <a:lnTo>
                    <a:pt x="1" y="2596"/>
                  </a:lnTo>
                  <a:lnTo>
                    <a:pt x="735" y="3012"/>
                  </a:lnTo>
                  <a:lnTo>
                    <a:pt x="5192" y="441"/>
                  </a:lnTo>
                  <a:lnTo>
                    <a:pt x="4458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4" name="Google Shape;954;p34">
              <a:extLst>
                <a:ext uri="{FF2B5EF4-FFF2-40B4-BE49-F238E27FC236}">
                  <a16:creationId xmlns:a16="http://schemas.microsoft.com/office/drawing/2014/main" id="{741E6033-FE0F-41BC-9653-86A5BA0E9D25}"/>
                </a:ext>
              </a:extLst>
            </p:cNvPr>
            <p:cNvSpPr/>
            <p:nvPr/>
          </p:nvSpPr>
          <p:spPr>
            <a:xfrm>
              <a:off x="3733775" y="3246525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35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5" name="Google Shape;955;p34">
              <a:extLst>
                <a:ext uri="{FF2B5EF4-FFF2-40B4-BE49-F238E27FC236}">
                  <a16:creationId xmlns:a16="http://schemas.microsoft.com/office/drawing/2014/main" id="{236E31B4-69BD-4003-B25A-A7C82AF4FEBD}"/>
                </a:ext>
              </a:extLst>
            </p:cNvPr>
            <p:cNvSpPr/>
            <p:nvPr/>
          </p:nvSpPr>
          <p:spPr>
            <a:xfrm>
              <a:off x="3752125" y="3246525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736" y="1"/>
                  </a:moveTo>
                  <a:lnTo>
                    <a:pt x="1" y="417"/>
                  </a:lnTo>
                  <a:lnTo>
                    <a:pt x="1" y="662"/>
                  </a:lnTo>
                  <a:lnTo>
                    <a:pt x="736" y="24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6" name="Google Shape;956;p34">
              <a:extLst>
                <a:ext uri="{FF2B5EF4-FFF2-40B4-BE49-F238E27FC236}">
                  <a16:creationId xmlns:a16="http://schemas.microsoft.com/office/drawing/2014/main" id="{0326859D-C8E3-42D2-837E-30C2FE42688B}"/>
                </a:ext>
              </a:extLst>
            </p:cNvPr>
            <p:cNvSpPr/>
            <p:nvPr/>
          </p:nvSpPr>
          <p:spPr>
            <a:xfrm>
              <a:off x="3733775" y="3236125"/>
              <a:ext cx="36750" cy="20825"/>
            </a:xfrm>
            <a:custGeom>
              <a:avLst/>
              <a:gdLst/>
              <a:ahLst/>
              <a:cxnLst/>
              <a:rect l="l" t="t" r="r" b="b"/>
              <a:pathLst>
                <a:path w="1470" h="833" extrusionOk="0">
                  <a:moveTo>
                    <a:pt x="710" y="0"/>
                  </a:moveTo>
                  <a:lnTo>
                    <a:pt x="0" y="417"/>
                  </a:lnTo>
                  <a:lnTo>
                    <a:pt x="735" y="833"/>
                  </a:lnTo>
                  <a:lnTo>
                    <a:pt x="1470" y="417"/>
                  </a:lnTo>
                  <a:lnTo>
                    <a:pt x="710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7" name="Google Shape;957;p34">
              <a:extLst>
                <a:ext uri="{FF2B5EF4-FFF2-40B4-BE49-F238E27FC236}">
                  <a16:creationId xmlns:a16="http://schemas.microsoft.com/office/drawing/2014/main" id="{8C3F8FCF-83A4-494E-ACD5-B9B8779907E0}"/>
                </a:ext>
              </a:extLst>
            </p:cNvPr>
            <p:cNvSpPr/>
            <p:nvPr/>
          </p:nvSpPr>
          <p:spPr>
            <a:xfrm>
              <a:off x="3710500" y="3260000"/>
              <a:ext cx="18400" cy="16550"/>
            </a:xfrm>
            <a:custGeom>
              <a:avLst/>
              <a:gdLst/>
              <a:ahLst/>
              <a:cxnLst/>
              <a:rect l="l" t="t" r="r" b="b"/>
              <a:pathLst>
                <a:path w="736" h="662" extrusionOk="0">
                  <a:moveTo>
                    <a:pt x="1" y="0"/>
                  </a:moveTo>
                  <a:lnTo>
                    <a:pt x="1" y="221"/>
                  </a:lnTo>
                  <a:lnTo>
                    <a:pt x="735" y="661"/>
                  </a:lnTo>
                  <a:lnTo>
                    <a:pt x="735" y="41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8" name="Google Shape;958;p34">
              <a:extLst>
                <a:ext uri="{FF2B5EF4-FFF2-40B4-BE49-F238E27FC236}">
                  <a16:creationId xmlns:a16="http://schemas.microsoft.com/office/drawing/2014/main" id="{799C229B-4C67-4749-9389-2E0B205388E7}"/>
                </a:ext>
              </a:extLst>
            </p:cNvPr>
            <p:cNvSpPr/>
            <p:nvPr/>
          </p:nvSpPr>
          <p:spPr>
            <a:xfrm>
              <a:off x="3728875" y="3260000"/>
              <a:ext cx="18375" cy="16550"/>
            </a:xfrm>
            <a:custGeom>
              <a:avLst/>
              <a:gdLst/>
              <a:ahLst/>
              <a:cxnLst/>
              <a:rect l="l" t="t" r="r" b="b"/>
              <a:pathLst>
                <a:path w="735" h="662" extrusionOk="0">
                  <a:moveTo>
                    <a:pt x="711" y="0"/>
                  </a:moveTo>
                  <a:lnTo>
                    <a:pt x="0" y="417"/>
                  </a:lnTo>
                  <a:lnTo>
                    <a:pt x="0" y="661"/>
                  </a:lnTo>
                  <a:lnTo>
                    <a:pt x="735" y="245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9" name="Google Shape;959;p34">
              <a:extLst>
                <a:ext uri="{FF2B5EF4-FFF2-40B4-BE49-F238E27FC236}">
                  <a16:creationId xmlns:a16="http://schemas.microsoft.com/office/drawing/2014/main" id="{DB339E5B-E4C6-4590-AD18-AF1690526894}"/>
                </a:ext>
              </a:extLst>
            </p:cNvPr>
            <p:cNvSpPr/>
            <p:nvPr/>
          </p:nvSpPr>
          <p:spPr>
            <a:xfrm>
              <a:off x="3710500" y="3249575"/>
              <a:ext cx="36150" cy="20850"/>
            </a:xfrm>
            <a:custGeom>
              <a:avLst/>
              <a:gdLst/>
              <a:ahLst/>
              <a:cxnLst/>
              <a:rect l="l" t="t" r="r" b="b"/>
              <a:pathLst>
                <a:path w="1446" h="834" extrusionOk="0">
                  <a:moveTo>
                    <a:pt x="711" y="1"/>
                  </a:moveTo>
                  <a:lnTo>
                    <a:pt x="1" y="417"/>
                  </a:lnTo>
                  <a:lnTo>
                    <a:pt x="735" y="834"/>
                  </a:lnTo>
                  <a:lnTo>
                    <a:pt x="1446" y="417"/>
                  </a:lnTo>
                  <a:lnTo>
                    <a:pt x="711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0" name="Google Shape;960;p34">
              <a:extLst>
                <a:ext uri="{FF2B5EF4-FFF2-40B4-BE49-F238E27FC236}">
                  <a16:creationId xmlns:a16="http://schemas.microsoft.com/office/drawing/2014/main" id="{437AB4D6-9EDC-4A4C-9CE9-C28D10DA1644}"/>
                </a:ext>
              </a:extLst>
            </p:cNvPr>
            <p:cNvSpPr/>
            <p:nvPr/>
          </p:nvSpPr>
          <p:spPr>
            <a:xfrm>
              <a:off x="3663375" y="3286925"/>
              <a:ext cx="19000" cy="16550"/>
            </a:xfrm>
            <a:custGeom>
              <a:avLst/>
              <a:gdLst/>
              <a:ahLst/>
              <a:cxnLst/>
              <a:rect l="l" t="t" r="r" b="b"/>
              <a:pathLst>
                <a:path w="760" h="662" extrusionOk="0">
                  <a:moveTo>
                    <a:pt x="0" y="1"/>
                  </a:moveTo>
                  <a:lnTo>
                    <a:pt x="0" y="221"/>
                  </a:lnTo>
                  <a:lnTo>
                    <a:pt x="759" y="662"/>
                  </a:lnTo>
                  <a:lnTo>
                    <a:pt x="735" y="41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1" name="Google Shape;961;p34">
              <a:extLst>
                <a:ext uri="{FF2B5EF4-FFF2-40B4-BE49-F238E27FC236}">
                  <a16:creationId xmlns:a16="http://schemas.microsoft.com/office/drawing/2014/main" id="{44906A5D-8163-4520-8A6D-E87A82AA1029}"/>
                </a:ext>
              </a:extLst>
            </p:cNvPr>
            <p:cNvSpPr/>
            <p:nvPr/>
          </p:nvSpPr>
          <p:spPr>
            <a:xfrm>
              <a:off x="3681725" y="3273475"/>
              <a:ext cx="41650" cy="30000"/>
            </a:xfrm>
            <a:custGeom>
              <a:avLst/>
              <a:gdLst/>
              <a:ahLst/>
              <a:cxnLst/>
              <a:rect l="l" t="t" r="r" b="b"/>
              <a:pathLst>
                <a:path w="1666" h="1200" extrusionOk="0">
                  <a:moveTo>
                    <a:pt x="1666" y="0"/>
                  </a:moveTo>
                  <a:lnTo>
                    <a:pt x="1" y="955"/>
                  </a:lnTo>
                  <a:lnTo>
                    <a:pt x="25" y="1200"/>
                  </a:lnTo>
                  <a:lnTo>
                    <a:pt x="1666" y="245"/>
                  </a:lnTo>
                  <a:lnTo>
                    <a:pt x="1666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2" name="Google Shape;962;p34">
              <a:extLst>
                <a:ext uri="{FF2B5EF4-FFF2-40B4-BE49-F238E27FC236}">
                  <a16:creationId xmlns:a16="http://schemas.microsoft.com/office/drawing/2014/main" id="{7918DCC4-4CB1-4AAC-B77A-3CF2072FB36C}"/>
                </a:ext>
              </a:extLst>
            </p:cNvPr>
            <p:cNvSpPr/>
            <p:nvPr/>
          </p:nvSpPr>
          <p:spPr>
            <a:xfrm>
              <a:off x="3663375" y="3262450"/>
              <a:ext cx="60000" cy="34925"/>
            </a:xfrm>
            <a:custGeom>
              <a:avLst/>
              <a:gdLst/>
              <a:ahLst/>
              <a:cxnLst/>
              <a:rect l="l" t="t" r="r" b="b"/>
              <a:pathLst>
                <a:path w="2400" h="1397" extrusionOk="0">
                  <a:moveTo>
                    <a:pt x="1665" y="0"/>
                  </a:moveTo>
                  <a:lnTo>
                    <a:pt x="0" y="980"/>
                  </a:lnTo>
                  <a:lnTo>
                    <a:pt x="735" y="1396"/>
                  </a:lnTo>
                  <a:lnTo>
                    <a:pt x="2400" y="441"/>
                  </a:lnTo>
                  <a:lnTo>
                    <a:pt x="1665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3" name="Google Shape;963;p34">
              <a:extLst>
                <a:ext uri="{FF2B5EF4-FFF2-40B4-BE49-F238E27FC236}">
                  <a16:creationId xmlns:a16="http://schemas.microsoft.com/office/drawing/2014/main" id="{0BE6FAE1-FB94-40E8-9106-9C1F4A6564B3}"/>
                </a:ext>
              </a:extLst>
            </p:cNvPr>
            <p:cNvSpPr/>
            <p:nvPr/>
          </p:nvSpPr>
          <p:spPr>
            <a:xfrm>
              <a:off x="3735000" y="2713300"/>
              <a:ext cx="80825" cy="139600"/>
            </a:xfrm>
            <a:custGeom>
              <a:avLst/>
              <a:gdLst/>
              <a:ahLst/>
              <a:cxnLst/>
              <a:rect l="l" t="t" r="r" b="b"/>
              <a:pathLst>
                <a:path w="3233" h="5584" extrusionOk="0">
                  <a:moveTo>
                    <a:pt x="3233" y="1"/>
                  </a:moveTo>
                  <a:lnTo>
                    <a:pt x="0" y="1862"/>
                  </a:lnTo>
                  <a:lnTo>
                    <a:pt x="0" y="5584"/>
                  </a:lnTo>
                  <a:lnTo>
                    <a:pt x="3233" y="3723"/>
                  </a:lnTo>
                  <a:lnTo>
                    <a:pt x="3233" y="1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4" name="Google Shape;964;p34">
              <a:extLst>
                <a:ext uri="{FF2B5EF4-FFF2-40B4-BE49-F238E27FC236}">
                  <a16:creationId xmlns:a16="http://schemas.microsoft.com/office/drawing/2014/main" id="{9F719FC4-1566-409B-ADD6-984F872579EB}"/>
                </a:ext>
              </a:extLst>
            </p:cNvPr>
            <p:cNvSpPr/>
            <p:nvPr/>
          </p:nvSpPr>
          <p:spPr>
            <a:xfrm>
              <a:off x="3657850" y="28057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5" name="Google Shape;965;p34">
              <a:extLst>
                <a:ext uri="{FF2B5EF4-FFF2-40B4-BE49-F238E27FC236}">
                  <a16:creationId xmlns:a16="http://schemas.microsoft.com/office/drawing/2014/main" id="{4EBBF6F5-DDF9-47BF-90E2-7F1E1EA528F0}"/>
                </a:ext>
              </a:extLst>
            </p:cNvPr>
            <p:cNvSpPr/>
            <p:nvPr/>
          </p:nvSpPr>
          <p:spPr>
            <a:xfrm>
              <a:off x="3657850" y="2794125"/>
              <a:ext cx="58200" cy="37350"/>
            </a:xfrm>
            <a:custGeom>
              <a:avLst/>
              <a:gdLst/>
              <a:ahLst/>
              <a:cxnLst/>
              <a:rect l="l" t="t" r="r" b="b"/>
              <a:pathLst>
                <a:path w="2328" h="1494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6" name="Google Shape;966;p34">
              <a:extLst>
                <a:ext uri="{FF2B5EF4-FFF2-40B4-BE49-F238E27FC236}">
                  <a16:creationId xmlns:a16="http://schemas.microsoft.com/office/drawing/2014/main" id="{35068AC7-1FF7-458A-B82D-E23D64904830}"/>
                </a:ext>
              </a:extLst>
            </p:cNvPr>
            <p:cNvSpPr/>
            <p:nvPr/>
          </p:nvSpPr>
          <p:spPr>
            <a:xfrm>
              <a:off x="3657850" y="2782475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27" y="148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7" name="Google Shape;967;p34">
              <a:extLst>
                <a:ext uri="{FF2B5EF4-FFF2-40B4-BE49-F238E27FC236}">
                  <a16:creationId xmlns:a16="http://schemas.microsoft.com/office/drawing/2014/main" id="{3AA3F257-DF32-4FFE-B43F-CF1388B7FCA7}"/>
                </a:ext>
              </a:extLst>
            </p:cNvPr>
            <p:cNvSpPr/>
            <p:nvPr/>
          </p:nvSpPr>
          <p:spPr>
            <a:xfrm>
              <a:off x="3657850" y="2770850"/>
              <a:ext cx="58200" cy="37375"/>
            </a:xfrm>
            <a:custGeom>
              <a:avLst/>
              <a:gdLst/>
              <a:ahLst/>
              <a:cxnLst/>
              <a:rect l="l" t="t" r="r" b="b"/>
              <a:pathLst>
                <a:path w="2328" h="1495" extrusionOk="0">
                  <a:moveTo>
                    <a:pt x="2327" y="0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27" y="147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8" name="Google Shape;968;p34">
              <a:extLst>
                <a:ext uri="{FF2B5EF4-FFF2-40B4-BE49-F238E27FC236}">
                  <a16:creationId xmlns:a16="http://schemas.microsoft.com/office/drawing/2014/main" id="{DE6965D7-D467-46FE-9A8B-C9DD14E678FC}"/>
                </a:ext>
              </a:extLst>
            </p:cNvPr>
            <p:cNvSpPr/>
            <p:nvPr/>
          </p:nvSpPr>
          <p:spPr>
            <a:xfrm>
              <a:off x="3657850" y="2829000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8"/>
                  </a:lnTo>
                  <a:lnTo>
                    <a:pt x="1" y="1495"/>
                  </a:lnTo>
                  <a:lnTo>
                    <a:pt x="2352" y="148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9" name="Google Shape;969;p34">
              <a:extLst>
                <a:ext uri="{FF2B5EF4-FFF2-40B4-BE49-F238E27FC236}">
                  <a16:creationId xmlns:a16="http://schemas.microsoft.com/office/drawing/2014/main" id="{3F1731C6-2589-4536-AAA7-905B618131EB}"/>
                </a:ext>
              </a:extLst>
            </p:cNvPr>
            <p:cNvSpPr/>
            <p:nvPr/>
          </p:nvSpPr>
          <p:spPr>
            <a:xfrm>
              <a:off x="3657850" y="2817375"/>
              <a:ext cx="58800" cy="37375"/>
            </a:xfrm>
            <a:custGeom>
              <a:avLst/>
              <a:gdLst/>
              <a:ahLst/>
              <a:cxnLst/>
              <a:rect l="l" t="t" r="r" b="b"/>
              <a:pathLst>
                <a:path w="2352" h="1495" extrusionOk="0">
                  <a:moveTo>
                    <a:pt x="2352" y="1"/>
                  </a:moveTo>
                  <a:lnTo>
                    <a:pt x="1" y="1347"/>
                  </a:lnTo>
                  <a:lnTo>
                    <a:pt x="1" y="1494"/>
                  </a:lnTo>
                  <a:lnTo>
                    <a:pt x="2352" y="147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0" name="Google Shape;970;p34">
              <a:extLst>
                <a:ext uri="{FF2B5EF4-FFF2-40B4-BE49-F238E27FC236}">
                  <a16:creationId xmlns:a16="http://schemas.microsoft.com/office/drawing/2014/main" id="{3696F41B-6371-4FF5-BCDA-FCB02C9D6B2B}"/>
                </a:ext>
              </a:extLst>
            </p:cNvPr>
            <p:cNvSpPr/>
            <p:nvPr/>
          </p:nvSpPr>
          <p:spPr>
            <a:xfrm>
              <a:off x="3672550" y="2840650"/>
              <a:ext cx="44100" cy="28800"/>
            </a:xfrm>
            <a:custGeom>
              <a:avLst/>
              <a:gdLst/>
              <a:ahLst/>
              <a:cxnLst/>
              <a:rect l="l" t="t" r="r" b="b"/>
              <a:pathLst>
                <a:path w="1764" h="1152" extrusionOk="0">
                  <a:moveTo>
                    <a:pt x="1764" y="0"/>
                  </a:moveTo>
                  <a:lnTo>
                    <a:pt x="0" y="1004"/>
                  </a:lnTo>
                  <a:lnTo>
                    <a:pt x="0" y="1151"/>
                  </a:lnTo>
                  <a:lnTo>
                    <a:pt x="1764" y="147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1" name="Google Shape;971;p34">
              <a:extLst>
                <a:ext uri="{FF2B5EF4-FFF2-40B4-BE49-F238E27FC236}">
                  <a16:creationId xmlns:a16="http://schemas.microsoft.com/office/drawing/2014/main" id="{141FCC9F-5B6C-4F53-83C4-BC57A6F02D2C}"/>
                </a:ext>
              </a:extLst>
            </p:cNvPr>
            <p:cNvSpPr/>
            <p:nvPr/>
          </p:nvSpPr>
          <p:spPr>
            <a:xfrm>
              <a:off x="3801100" y="2682050"/>
              <a:ext cx="6150" cy="7025"/>
            </a:xfrm>
            <a:custGeom>
              <a:avLst/>
              <a:gdLst/>
              <a:ahLst/>
              <a:cxnLst/>
              <a:rect l="l" t="t" r="r" b="b"/>
              <a:pathLst>
                <a:path w="246" h="281" extrusionOk="0">
                  <a:moveTo>
                    <a:pt x="180" y="1"/>
                  </a:moveTo>
                  <a:cubicBezTo>
                    <a:pt x="161" y="1"/>
                    <a:pt x="141" y="9"/>
                    <a:pt x="123" y="26"/>
                  </a:cubicBezTo>
                  <a:cubicBezTo>
                    <a:pt x="50" y="51"/>
                    <a:pt x="1" y="149"/>
                    <a:pt x="1" y="198"/>
                  </a:cubicBezTo>
                  <a:cubicBezTo>
                    <a:pt x="1" y="253"/>
                    <a:pt x="28" y="280"/>
                    <a:pt x="73" y="280"/>
                  </a:cubicBezTo>
                  <a:cubicBezTo>
                    <a:pt x="88" y="280"/>
                    <a:pt x="105" y="277"/>
                    <a:pt x="123" y="271"/>
                  </a:cubicBezTo>
                  <a:cubicBezTo>
                    <a:pt x="172" y="247"/>
                    <a:pt x="246" y="149"/>
                    <a:pt x="246" y="75"/>
                  </a:cubicBezTo>
                  <a:cubicBezTo>
                    <a:pt x="246" y="28"/>
                    <a:pt x="215" y="1"/>
                    <a:pt x="180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2" name="Google Shape;972;p34">
              <a:extLst>
                <a:ext uri="{FF2B5EF4-FFF2-40B4-BE49-F238E27FC236}">
                  <a16:creationId xmlns:a16="http://schemas.microsoft.com/office/drawing/2014/main" id="{C819A191-29EF-40E5-9E26-1251235D2088}"/>
                </a:ext>
              </a:extLst>
            </p:cNvPr>
            <p:cNvSpPr/>
            <p:nvPr/>
          </p:nvSpPr>
          <p:spPr>
            <a:xfrm>
              <a:off x="3639500" y="2661750"/>
              <a:ext cx="195300" cy="142175"/>
            </a:xfrm>
            <a:custGeom>
              <a:avLst/>
              <a:gdLst/>
              <a:ahLst/>
              <a:cxnLst/>
              <a:rect l="l" t="t" r="r" b="b"/>
              <a:pathLst>
                <a:path w="7812" h="5687" extrusionOk="0">
                  <a:moveTo>
                    <a:pt x="7529" y="290"/>
                  </a:moveTo>
                  <a:cubicBezTo>
                    <a:pt x="7564" y="290"/>
                    <a:pt x="7591" y="318"/>
                    <a:pt x="7591" y="373"/>
                  </a:cubicBezTo>
                  <a:cubicBezTo>
                    <a:pt x="7591" y="446"/>
                    <a:pt x="7542" y="520"/>
                    <a:pt x="7493" y="569"/>
                  </a:cubicBezTo>
                  <a:cubicBezTo>
                    <a:pt x="7475" y="575"/>
                    <a:pt x="7458" y="578"/>
                    <a:pt x="7443" y="578"/>
                  </a:cubicBezTo>
                  <a:cubicBezTo>
                    <a:pt x="7399" y="578"/>
                    <a:pt x="7371" y="550"/>
                    <a:pt x="7371" y="495"/>
                  </a:cubicBezTo>
                  <a:cubicBezTo>
                    <a:pt x="7371" y="422"/>
                    <a:pt x="7420" y="348"/>
                    <a:pt x="7493" y="299"/>
                  </a:cubicBezTo>
                  <a:cubicBezTo>
                    <a:pt x="7506" y="293"/>
                    <a:pt x="7518" y="290"/>
                    <a:pt x="7529" y="290"/>
                  </a:cubicBezTo>
                  <a:close/>
                  <a:moveTo>
                    <a:pt x="7083" y="549"/>
                  </a:moveTo>
                  <a:cubicBezTo>
                    <a:pt x="7125" y="549"/>
                    <a:pt x="7151" y="589"/>
                    <a:pt x="7151" y="642"/>
                  </a:cubicBezTo>
                  <a:cubicBezTo>
                    <a:pt x="7151" y="691"/>
                    <a:pt x="7102" y="789"/>
                    <a:pt x="7028" y="814"/>
                  </a:cubicBezTo>
                  <a:cubicBezTo>
                    <a:pt x="7011" y="831"/>
                    <a:pt x="6993" y="839"/>
                    <a:pt x="6978" y="839"/>
                  </a:cubicBezTo>
                  <a:cubicBezTo>
                    <a:pt x="6951" y="839"/>
                    <a:pt x="6930" y="812"/>
                    <a:pt x="6930" y="765"/>
                  </a:cubicBezTo>
                  <a:cubicBezTo>
                    <a:pt x="6930" y="691"/>
                    <a:pt x="6979" y="593"/>
                    <a:pt x="7028" y="569"/>
                  </a:cubicBezTo>
                  <a:cubicBezTo>
                    <a:pt x="7049" y="555"/>
                    <a:pt x="7067" y="549"/>
                    <a:pt x="7083" y="549"/>
                  </a:cubicBezTo>
                  <a:close/>
                  <a:moveTo>
                    <a:pt x="6644" y="813"/>
                  </a:moveTo>
                  <a:cubicBezTo>
                    <a:pt x="6679" y="813"/>
                    <a:pt x="6710" y="840"/>
                    <a:pt x="6710" y="887"/>
                  </a:cubicBezTo>
                  <a:cubicBezTo>
                    <a:pt x="6710" y="961"/>
                    <a:pt x="6636" y="1059"/>
                    <a:pt x="6587" y="1083"/>
                  </a:cubicBezTo>
                  <a:cubicBezTo>
                    <a:pt x="6569" y="1089"/>
                    <a:pt x="6552" y="1092"/>
                    <a:pt x="6537" y="1092"/>
                  </a:cubicBezTo>
                  <a:cubicBezTo>
                    <a:pt x="6492" y="1092"/>
                    <a:pt x="6465" y="1065"/>
                    <a:pt x="6465" y="1010"/>
                  </a:cubicBezTo>
                  <a:cubicBezTo>
                    <a:pt x="6465" y="961"/>
                    <a:pt x="6514" y="863"/>
                    <a:pt x="6587" y="838"/>
                  </a:cubicBezTo>
                  <a:cubicBezTo>
                    <a:pt x="6605" y="821"/>
                    <a:pt x="6625" y="813"/>
                    <a:pt x="6644" y="813"/>
                  </a:cubicBezTo>
                  <a:close/>
                  <a:moveTo>
                    <a:pt x="7685" y="1"/>
                  </a:moveTo>
                  <a:cubicBezTo>
                    <a:pt x="7657" y="1"/>
                    <a:pt x="7625" y="10"/>
                    <a:pt x="7591" y="30"/>
                  </a:cubicBezTo>
                  <a:lnTo>
                    <a:pt x="221" y="4315"/>
                  </a:lnTo>
                  <a:cubicBezTo>
                    <a:pt x="98" y="4364"/>
                    <a:pt x="0" y="4536"/>
                    <a:pt x="0" y="4683"/>
                  </a:cubicBezTo>
                  <a:lnTo>
                    <a:pt x="0" y="5687"/>
                  </a:lnTo>
                  <a:cubicBezTo>
                    <a:pt x="0" y="5564"/>
                    <a:pt x="98" y="5417"/>
                    <a:pt x="196" y="5344"/>
                  </a:cubicBezTo>
                  <a:lnTo>
                    <a:pt x="7616" y="1059"/>
                  </a:lnTo>
                  <a:cubicBezTo>
                    <a:pt x="7655" y="1035"/>
                    <a:pt x="7689" y="1024"/>
                    <a:pt x="7718" y="1024"/>
                  </a:cubicBezTo>
                  <a:cubicBezTo>
                    <a:pt x="7778" y="1024"/>
                    <a:pt x="7812" y="1073"/>
                    <a:pt x="7812" y="1157"/>
                  </a:cubicBezTo>
                  <a:lnTo>
                    <a:pt x="7812" y="153"/>
                  </a:lnTo>
                  <a:cubicBezTo>
                    <a:pt x="7812" y="64"/>
                    <a:pt x="7760" y="1"/>
                    <a:pt x="7685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3" name="Google Shape;973;p34">
              <a:extLst>
                <a:ext uri="{FF2B5EF4-FFF2-40B4-BE49-F238E27FC236}">
                  <a16:creationId xmlns:a16="http://schemas.microsoft.com/office/drawing/2014/main" id="{5DFEAEB1-7BAD-43D9-884D-E2D6600336D9}"/>
                </a:ext>
              </a:extLst>
            </p:cNvPr>
            <p:cNvSpPr/>
            <p:nvPr/>
          </p:nvSpPr>
          <p:spPr>
            <a:xfrm>
              <a:off x="3639500" y="2687350"/>
              <a:ext cx="195925" cy="241325"/>
            </a:xfrm>
            <a:custGeom>
              <a:avLst/>
              <a:gdLst/>
              <a:ahLst/>
              <a:cxnLst/>
              <a:rect l="l" t="t" r="r" b="b"/>
              <a:pathLst>
                <a:path w="7837" h="9653" extrusionOk="0">
                  <a:moveTo>
                    <a:pt x="3061" y="3340"/>
                  </a:moveTo>
                  <a:lnTo>
                    <a:pt x="3061" y="3487"/>
                  </a:lnTo>
                  <a:lnTo>
                    <a:pt x="735" y="4834"/>
                  </a:lnTo>
                  <a:lnTo>
                    <a:pt x="735" y="4687"/>
                  </a:lnTo>
                  <a:lnTo>
                    <a:pt x="3061" y="3340"/>
                  </a:lnTo>
                  <a:close/>
                  <a:moveTo>
                    <a:pt x="3061" y="3806"/>
                  </a:moveTo>
                  <a:lnTo>
                    <a:pt x="3061" y="3953"/>
                  </a:lnTo>
                  <a:lnTo>
                    <a:pt x="735" y="5300"/>
                  </a:lnTo>
                  <a:lnTo>
                    <a:pt x="735" y="5153"/>
                  </a:lnTo>
                  <a:lnTo>
                    <a:pt x="3061" y="3806"/>
                  </a:lnTo>
                  <a:close/>
                  <a:moveTo>
                    <a:pt x="3061" y="4271"/>
                  </a:moveTo>
                  <a:lnTo>
                    <a:pt x="3061" y="4418"/>
                  </a:lnTo>
                  <a:lnTo>
                    <a:pt x="735" y="5765"/>
                  </a:lnTo>
                  <a:lnTo>
                    <a:pt x="735" y="5618"/>
                  </a:lnTo>
                  <a:lnTo>
                    <a:pt x="3061" y="4271"/>
                  </a:lnTo>
                  <a:close/>
                  <a:moveTo>
                    <a:pt x="3061" y="4736"/>
                  </a:moveTo>
                  <a:lnTo>
                    <a:pt x="3086" y="4883"/>
                  </a:lnTo>
                  <a:lnTo>
                    <a:pt x="735" y="6230"/>
                  </a:lnTo>
                  <a:lnTo>
                    <a:pt x="735" y="6083"/>
                  </a:lnTo>
                  <a:lnTo>
                    <a:pt x="3061" y="4736"/>
                  </a:lnTo>
                  <a:close/>
                  <a:moveTo>
                    <a:pt x="7053" y="1039"/>
                  </a:moveTo>
                  <a:lnTo>
                    <a:pt x="7053" y="4761"/>
                  </a:lnTo>
                  <a:lnTo>
                    <a:pt x="3820" y="6622"/>
                  </a:lnTo>
                  <a:lnTo>
                    <a:pt x="3820" y="2900"/>
                  </a:lnTo>
                  <a:lnTo>
                    <a:pt x="7053" y="1039"/>
                  </a:lnTo>
                  <a:close/>
                  <a:moveTo>
                    <a:pt x="3086" y="5202"/>
                  </a:moveTo>
                  <a:lnTo>
                    <a:pt x="3086" y="5348"/>
                  </a:lnTo>
                  <a:lnTo>
                    <a:pt x="735" y="6695"/>
                  </a:lnTo>
                  <a:lnTo>
                    <a:pt x="735" y="6548"/>
                  </a:lnTo>
                  <a:lnTo>
                    <a:pt x="3086" y="5202"/>
                  </a:lnTo>
                  <a:close/>
                  <a:moveTo>
                    <a:pt x="3086" y="5667"/>
                  </a:moveTo>
                  <a:lnTo>
                    <a:pt x="3086" y="5814"/>
                  </a:lnTo>
                  <a:lnTo>
                    <a:pt x="735" y="7161"/>
                  </a:lnTo>
                  <a:lnTo>
                    <a:pt x="735" y="7014"/>
                  </a:lnTo>
                  <a:lnTo>
                    <a:pt x="3086" y="5667"/>
                  </a:lnTo>
                  <a:close/>
                  <a:moveTo>
                    <a:pt x="3086" y="6132"/>
                  </a:moveTo>
                  <a:lnTo>
                    <a:pt x="3086" y="6279"/>
                  </a:lnTo>
                  <a:lnTo>
                    <a:pt x="1322" y="7283"/>
                  </a:lnTo>
                  <a:lnTo>
                    <a:pt x="1322" y="7136"/>
                  </a:lnTo>
                  <a:lnTo>
                    <a:pt x="3086" y="6132"/>
                  </a:lnTo>
                  <a:close/>
                  <a:moveTo>
                    <a:pt x="7718" y="0"/>
                  </a:moveTo>
                  <a:cubicBezTo>
                    <a:pt x="7689" y="0"/>
                    <a:pt x="7655" y="11"/>
                    <a:pt x="7616" y="35"/>
                  </a:cubicBezTo>
                  <a:lnTo>
                    <a:pt x="196" y="4320"/>
                  </a:lnTo>
                  <a:cubicBezTo>
                    <a:pt x="98" y="4393"/>
                    <a:pt x="0" y="4540"/>
                    <a:pt x="0" y="4663"/>
                  </a:cubicBezTo>
                  <a:lnTo>
                    <a:pt x="25" y="9511"/>
                  </a:lnTo>
                  <a:cubicBezTo>
                    <a:pt x="25" y="9602"/>
                    <a:pt x="65" y="9653"/>
                    <a:pt x="136" y="9653"/>
                  </a:cubicBezTo>
                  <a:cubicBezTo>
                    <a:pt x="161" y="9653"/>
                    <a:pt x="189" y="9647"/>
                    <a:pt x="221" y="9634"/>
                  </a:cubicBezTo>
                  <a:lnTo>
                    <a:pt x="7640" y="5324"/>
                  </a:lnTo>
                  <a:cubicBezTo>
                    <a:pt x="7738" y="5275"/>
                    <a:pt x="7836" y="5128"/>
                    <a:pt x="7836" y="5006"/>
                  </a:cubicBezTo>
                  <a:lnTo>
                    <a:pt x="7812" y="133"/>
                  </a:lnTo>
                  <a:cubicBezTo>
                    <a:pt x="7812" y="49"/>
                    <a:pt x="7778" y="0"/>
                    <a:pt x="7718" y="0"/>
                  </a:cubicBez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4" name="Google Shape;974;p34">
              <a:extLst>
                <a:ext uri="{FF2B5EF4-FFF2-40B4-BE49-F238E27FC236}">
                  <a16:creationId xmlns:a16="http://schemas.microsoft.com/office/drawing/2014/main" id="{91AB939E-A2B1-4F2E-A9A0-66A064810765}"/>
                </a:ext>
              </a:extLst>
            </p:cNvPr>
            <p:cNvSpPr/>
            <p:nvPr/>
          </p:nvSpPr>
          <p:spPr>
            <a:xfrm>
              <a:off x="3823750" y="2669000"/>
              <a:ext cx="5550" cy="7225"/>
            </a:xfrm>
            <a:custGeom>
              <a:avLst/>
              <a:gdLst/>
              <a:ahLst/>
              <a:cxnLst/>
              <a:rect l="l" t="t" r="r" b="b"/>
              <a:pathLst>
                <a:path w="222" h="289" extrusionOk="0">
                  <a:moveTo>
                    <a:pt x="159" y="0"/>
                  </a:moveTo>
                  <a:cubicBezTo>
                    <a:pt x="148" y="0"/>
                    <a:pt x="136" y="3"/>
                    <a:pt x="123" y="9"/>
                  </a:cubicBezTo>
                  <a:cubicBezTo>
                    <a:pt x="50" y="58"/>
                    <a:pt x="1" y="132"/>
                    <a:pt x="1" y="205"/>
                  </a:cubicBezTo>
                  <a:cubicBezTo>
                    <a:pt x="1" y="260"/>
                    <a:pt x="29" y="288"/>
                    <a:pt x="73" y="288"/>
                  </a:cubicBezTo>
                  <a:cubicBezTo>
                    <a:pt x="88" y="288"/>
                    <a:pt x="105" y="285"/>
                    <a:pt x="123" y="279"/>
                  </a:cubicBezTo>
                  <a:cubicBezTo>
                    <a:pt x="172" y="230"/>
                    <a:pt x="221" y="156"/>
                    <a:pt x="221" y="83"/>
                  </a:cubicBezTo>
                  <a:cubicBezTo>
                    <a:pt x="221" y="28"/>
                    <a:pt x="194" y="0"/>
                    <a:pt x="159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5" name="Google Shape;975;p34">
              <a:extLst>
                <a:ext uri="{FF2B5EF4-FFF2-40B4-BE49-F238E27FC236}">
                  <a16:creationId xmlns:a16="http://schemas.microsoft.com/office/drawing/2014/main" id="{F966E352-A5B4-45C2-9DA7-A9274E10EF4F}"/>
                </a:ext>
              </a:extLst>
            </p:cNvPr>
            <p:cNvSpPr/>
            <p:nvPr/>
          </p:nvSpPr>
          <p:spPr>
            <a:xfrm>
              <a:off x="3812750" y="2675475"/>
              <a:ext cx="5525" cy="7275"/>
            </a:xfrm>
            <a:custGeom>
              <a:avLst/>
              <a:gdLst/>
              <a:ahLst/>
              <a:cxnLst/>
              <a:rect l="l" t="t" r="r" b="b"/>
              <a:pathLst>
                <a:path w="221" h="291" extrusionOk="0">
                  <a:moveTo>
                    <a:pt x="153" y="0"/>
                  </a:moveTo>
                  <a:cubicBezTo>
                    <a:pt x="137" y="0"/>
                    <a:pt x="119" y="6"/>
                    <a:pt x="98" y="20"/>
                  </a:cubicBezTo>
                  <a:cubicBezTo>
                    <a:pt x="49" y="44"/>
                    <a:pt x="0" y="142"/>
                    <a:pt x="0" y="216"/>
                  </a:cubicBezTo>
                  <a:cubicBezTo>
                    <a:pt x="0" y="263"/>
                    <a:pt x="21" y="290"/>
                    <a:pt x="48" y="290"/>
                  </a:cubicBezTo>
                  <a:cubicBezTo>
                    <a:pt x="63" y="290"/>
                    <a:pt x="81" y="282"/>
                    <a:pt x="98" y="265"/>
                  </a:cubicBezTo>
                  <a:cubicBezTo>
                    <a:pt x="172" y="240"/>
                    <a:pt x="221" y="142"/>
                    <a:pt x="221" y="93"/>
                  </a:cubicBezTo>
                  <a:cubicBezTo>
                    <a:pt x="221" y="40"/>
                    <a:pt x="195" y="0"/>
                    <a:pt x="153" y="0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6" name="Google Shape;976;p34">
              <a:extLst>
                <a:ext uri="{FF2B5EF4-FFF2-40B4-BE49-F238E27FC236}">
                  <a16:creationId xmlns:a16="http://schemas.microsoft.com/office/drawing/2014/main" id="{CE4FB703-A121-468A-ADAB-2143BE158409}"/>
                </a:ext>
              </a:extLst>
            </p:cNvPr>
            <p:cNvSpPr/>
            <p:nvPr/>
          </p:nvSpPr>
          <p:spPr>
            <a:xfrm>
              <a:off x="4082100" y="3053675"/>
              <a:ext cx="45325" cy="28800"/>
            </a:xfrm>
            <a:custGeom>
              <a:avLst/>
              <a:gdLst/>
              <a:ahLst/>
              <a:cxnLst/>
              <a:rect l="l" t="t" r="r" b="b"/>
              <a:pathLst>
                <a:path w="1813" h="1152" extrusionOk="0">
                  <a:moveTo>
                    <a:pt x="1789" y="1"/>
                  </a:moveTo>
                  <a:cubicBezTo>
                    <a:pt x="1274" y="295"/>
                    <a:pt x="417" y="760"/>
                    <a:pt x="1" y="1005"/>
                  </a:cubicBezTo>
                  <a:lnTo>
                    <a:pt x="246" y="1152"/>
                  </a:lnTo>
                  <a:cubicBezTo>
                    <a:pt x="246" y="1152"/>
                    <a:pt x="1740" y="319"/>
                    <a:pt x="1764" y="295"/>
                  </a:cubicBezTo>
                  <a:cubicBezTo>
                    <a:pt x="1789" y="295"/>
                    <a:pt x="1813" y="270"/>
                    <a:pt x="1813" y="221"/>
                  </a:cubicBezTo>
                  <a:cubicBezTo>
                    <a:pt x="1813" y="148"/>
                    <a:pt x="1789" y="74"/>
                    <a:pt x="1789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7" name="Google Shape;977;p34">
              <a:extLst>
                <a:ext uri="{FF2B5EF4-FFF2-40B4-BE49-F238E27FC236}">
                  <a16:creationId xmlns:a16="http://schemas.microsoft.com/office/drawing/2014/main" id="{4E06A7AB-B845-46DA-8661-943127458670}"/>
                </a:ext>
              </a:extLst>
            </p:cNvPr>
            <p:cNvSpPr/>
            <p:nvPr/>
          </p:nvSpPr>
          <p:spPr>
            <a:xfrm>
              <a:off x="4004975" y="3000225"/>
              <a:ext cx="121850" cy="78575"/>
            </a:xfrm>
            <a:custGeom>
              <a:avLst/>
              <a:gdLst/>
              <a:ahLst/>
              <a:cxnLst/>
              <a:rect l="l" t="t" r="r" b="b"/>
              <a:pathLst>
                <a:path w="4874" h="3143" extrusionOk="0">
                  <a:moveTo>
                    <a:pt x="2579" y="0"/>
                  </a:moveTo>
                  <a:cubicBezTo>
                    <a:pt x="2527" y="0"/>
                    <a:pt x="2476" y="3"/>
                    <a:pt x="2425" y="8"/>
                  </a:cubicBezTo>
                  <a:cubicBezTo>
                    <a:pt x="1862" y="82"/>
                    <a:pt x="1298" y="449"/>
                    <a:pt x="809" y="719"/>
                  </a:cubicBezTo>
                  <a:cubicBezTo>
                    <a:pt x="539" y="865"/>
                    <a:pt x="270" y="1037"/>
                    <a:pt x="0" y="1184"/>
                  </a:cubicBezTo>
                  <a:lnTo>
                    <a:pt x="3086" y="3143"/>
                  </a:lnTo>
                  <a:cubicBezTo>
                    <a:pt x="3502" y="2898"/>
                    <a:pt x="4359" y="2433"/>
                    <a:pt x="4874" y="2139"/>
                  </a:cubicBezTo>
                  <a:cubicBezTo>
                    <a:pt x="4751" y="988"/>
                    <a:pt x="4041" y="523"/>
                    <a:pt x="3698" y="351"/>
                  </a:cubicBezTo>
                  <a:cubicBezTo>
                    <a:pt x="3352" y="157"/>
                    <a:pt x="2967" y="0"/>
                    <a:pt x="2579" y="0"/>
                  </a:cubicBez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8" name="Google Shape;978;p34">
              <a:extLst>
                <a:ext uri="{FF2B5EF4-FFF2-40B4-BE49-F238E27FC236}">
                  <a16:creationId xmlns:a16="http://schemas.microsoft.com/office/drawing/2014/main" id="{4A0F790D-908A-404D-A8BB-D12CA3D13A2E}"/>
                </a:ext>
              </a:extLst>
            </p:cNvPr>
            <p:cNvSpPr/>
            <p:nvPr/>
          </p:nvSpPr>
          <p:spPr>
            <a:xfrm>
              <a:off x="4001900" y="3023500"/>
              <a:ext cx="88200" cy="59450"/>
            </a:xfrm>
            <a:custGeom>
              <a:avLst/>
              <a:gdLst/>
              <a:ahLst/>
              <a:cxnLst/>
              <a:rect l="l" t="t" r="r" b="b"/>
              <a:pathLst>
                <a:path w="3528" h="2378" extrusionOk="0">
                  <a:moveTo>
                    <a:pt x="1011" y="1"/>
                  </a:moveTo>
                  <a:cubicBezTo>
                    <a:pt x="685" y="1"/>
                    <a:pt x="346" y="80"/>
                    <a:pt x="50" y="302"/>
                  </a:cubicBezTo>
                  <a:cubicBezTo>
                    <a:pt x="1" y="326"/>
                    <a:pt x="1" y="424"/>
                    <a:pt x="74" y="473"/>
                  </a:cubicBezTo>
                  <a:cubicBezTo>
                    <a:pt x="1250" y="1159"/>
                    <a:pt x="2866" y="2089"/>
                    <a:pt x="3356" y="2359"/>
                  </a:cubicBezTo>
                  <a:cubicBezTo>
                    <a:pt x="3376" y="2372"/>
                    <a:pt x="3397" y="2378"/>
                    <a:pt x="3418" y="2378"/>
                  </a:cubicBezTo>
                  <a:cubicBezTo>
                    <a:pt x="3475" y="2378"/>
                    <a:pt x="3527" y="2333"/>
                    <a:pt x="3527" y="2261"/>
                  </a:cubicBezTo>
                  <a:cubicBezTo>
                    <a:pt x="3454" y="987"/>
                    <a:pt x="2646" y="547"/>
                    <a:pt x="2278" y="351"/>
                  </a:cubicBezTo>
                  <a:cubicBezTo>
                    <a:pt x="2050" y="214"/>
                    <a:pt x="1547" y="1"/>
                    <a:pt x="1011" y="1"/>
                  </a:cubicBezTo>
                  <a:close/>
                </a:path>
              </a:pathLst>
            </a:custGeom>
            <a:solidFill>
              <a:srgbClr val="CCD9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9" name="Google Shape;979;p34">
              <a:extLst>
                <a:ext uri="{FF2B5EF4-FFF2-40B4-BE49-F238E27FC236}">
                  <a16:creationId xmlns:a16="http://schemas.microsoft.com/office/drawing/2014/main" id="{EBBE9D51-C21A-4F42-B850-57918809B5F6}"/>
                </a:ext>
              </a:extLst>
            </p:cNvPr>
            <p:cNvSpPr/>
            <p:nvPr/>
          </p:nvSpPr>
          <p:spPr>
            <a:xfrm>
              <a:off x="2999750" y="2497800"/>
              <a:ext cx="16550" cy="15950"/>
            </a:xfrm>
            <a:custGeom>
              <a:avLst/>
              <a:gdLst/>
              <a:ahLst/>
              <a:cxnLst/>
              <a:rect l="l" t="t" r="r" b="b"/>
              <a:pathLst>
                <a:path w="662" h="638" extrusionOk="0">
                  <a:moveTo>
                    <a:pt x="661" y="1"/>
                  </a:moveTo>
                  <a:lnTo>
                    <a:pt x="147" y="295"/>
                  </a:lnTo>
                  <a:cubicBezTo>
                    <a:pt x="147" y="466"/>
                    <a:pt x="74" y="589"/>
                    <a:pt x="0" y="638"/>
                  </a:cubicBezTo>
                  <a:lnTo>
                    <a:pt x="514" y="319"/>
                  </a:lnTo>
                  <a:cubicBezTo>
                    <a:pt x="612" y="270"/>
                    <a:pt x="661" y="148"/>
                    <a:pt x="66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0" name="Google Shape;980;p34">
              <a:extLst>
                <a:ext uri="{FF2B5EF4-FFF2-40B4-BE49-F238E27FC236}">
                  <a16:creationId xmlns:a16="http://schemas.microsoft.com/office/drawing/2014/main" id="{6ED9FEAA-045E-4547-B0DC-7B01541DCA73}"/>
                </a:ext>
              </a:extLst>
            </p:cNvPr>
            <p:cNvSpPr/>
            <p:nvPr/>
          </p:nvSpPr>
          <p:spPr>
            <a:xfrm>
              <a:off x="2626925" y="1971700"/>
              <a:ext cx="22675" cy="9450"/>
            </a:xfrm>
            <a:custGeom>
              <a:avLst/>
              <a:gdLst/>
              <a:ahLst/>
              <a:cxnLst/>
              <a:rect l="l" t="t" r="r" b="b"/>
              <a:pathLst>
                <a:path w="907" h="378" extrusionOk="0">
                  <a:moveTo>
                    <a:pt x="686" y="0"/>
                  </a:moveTo>
                  <a:cubicBezTo>
                    <a:pt x="632" y="0"/>
                    <a:pt x="583" y="12"/>
                    <a:pt x="539" y="34"/>
                  </a:cubicBezTo>
                  <a:lnTo>
                    <a:pt x="0" y="328"/>
                  </a:lnTo>
                  <a:cubicBezTo>
                    <a:pt x="41" y="308"/>
                    <a:pt x="90" y="296"/>
                    <a:pt x="143" y="296"/>
                  </a:cubicBezTo>
                  <a:cubicBezTo>
                    <a:pt x="220" y="296"/>
                    <a:pt x="306" y="320"/>
                    <a:pt x="392" y="377"/>
                  </a:cubicBezTo>
                  <a:lnTo>
                    <a:pt x="906" y="59"/>
                  </a:lnTo>
                  <a:cubicBezTo>
                    <a:pt x="825" y="18"/>
                    <a:pt x="752" y="0"/>
                    <a:pt x="686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1" name="Google Shape;981;p34">
              <a:extLst>
                <a:ext uri="{FF2B5EF4-FFF2-40B4-BE49-F238E27FC236}">
                  <a16:creationId xmlns:a16="http://schemas.microsoft.com/office/drawing/2014/main" id="{41CEFEC2-B948-4184-B1AA-C610746D71E1}"/>
                </a:ext>
              </a:extLst>
            </p:cNvPr>
            <p:cNvSpPr/>
            <p:nvPr/>
          </p:nvSpPr>
          <p:spPr>
            <a:xfrm>
              <a:off x="3003425" y="2200900"/>
              <a:ext cx="13475" cy="304275"/>
            </a:xfrm>
            <a:custGeom>
              <a:avLst/>
              <a:gdLst/>
              <a:ahLst/>
              <a:cxnLst/>
              <a:rect l="l" t="t" r="r" b="b"/>
              <a:pathLst>
                <a:path w="539" h="12171" extrusionOk="0">
                  <a:moveTo>
                    <a:pt x="539" y="0"/>
                  </a:moveTo>
                  <a:lnTo>
                    <a:pt x="25" y="294"/>
                  </a:lnTo>
                  <a:lnTo>
                    <a:pt x="0" y="12171"/>
                  </a:lnTo>
                  <a:lnTo>
                    <a:pt x="514" y="11877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2" name="Google Shape;982;p34">
              <a:extLst>
                <a:ext uri="{FF2B5EF4-FFF2-40B4-BE49-F238E27FC236}">
                  <a16:creationId xmlns:a16="http://schemas.microsoft.com/office/drawing/2014/main" id="{1D05C100-11E6-467F-A1C3-052A44A7C2AC}"/>
                </a:ext>
              </a:extLst>
            </p:cNvPr>
            <p:cNvSpPr/>
            <p:nvPr/>
          </p:nvSpPr>
          <p:spPr>
            <a:xfrm>
              <a:off x="2636700" y="1973150"/>
              <a:ext cx="367350" cy="212475"/>
            </a:xfrm>
            <a:custGeom>
              <a:avLst/>
              <a:gdLst/>
              <a:ahLst/>
              <a:cxnLst/>
              <a:rect l="l" t="t" r="r" b="b"/>
              <a:pathLst>
                <a:path w="14694" h="8499" extrusionOk="0">
                  <a:moveTo>
                    <a:pt x="515" y="1"/>
                  </a:moveTo>
                  <a:lnTo>
                    <a:pt x="1" y="319"/>
                  </a:lnTo>
                  <a:lnTo>
                    <a:pt x="14179" y="8498"/>
                  </a:lnTo>
                  <a:lnTo>
                    <a:pt x="14694" y="8204"/>
                  </a:lnTo>
                  <a:lnTo>
                    <a:pt x="515" y="1"/>
                  </a:ln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3" name="Google Shape;983;p34">
              <a:extLst>
                <a:ext uri="{FF2B5EF4-FFF2-40B4-BE49-F238E27FC236}">
                  <a16:creationId xmlns:a16="http://schemas.microsoft.com/office/drawing/2014/main" id="{DD5FB18A-075F-4882-95D2-7C3E61652A2D}"/>
                </a:ext>
              </a:extLst>
            </p:cNvPr>
            <p:cNvSpPr/>
            <p:nvPr/>
          </p:nvSpPr>
          <p:spPr>
            <a:xfrm>
              <a:off x="2991175" y="2178250"/>
              <a:ext cx="26350" cy="30025"/>
            </a:xfrm>
            <a:custGeom>
              <a:avLst/>
              <a:gdLst/>
              <a:ahLst/>
              <a:cxnLst/>
              <a:rect l="l" t="t" r="r" b="b"/>
              <a:pathLst>
                <a:path w="1054" h="1201" extrusionOk="0">
                  <a:moveTo>
                    <a:pt x="515" y="0"/>
                  </a:moveTo>
                  <a:lnTo>
                    <a:pt x="0" y="294"/>
                  </a:lnTo>
                  <a:cubicBezTo>
                    <a:pt x="294" y="465"/>
                    <a:pt x="515" y="882"/>
                    <a:pt x="515" y="1200"/>
                  </a:cubicBezTo>
                  <a:lnTo>
                    <a:pt x="1029" y="906"/>
                  </a:lnTo>
                  <a:cubicBezTo>
                    <a:pt x="1053" y="563"/>
                    <a:pt x="808" y="147"/>
                    <a:pt x="515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4" name="Google Shape;984;p34">
              <a:extLst>
                <a:ext uri="{FF2B5EF4-FFF2-40B4-BE49-F238E27FC236}">
                  <a16:creationId xmlns:a16="http://schemas.microsoft.com/office/drawing/2014/main" id="{A99EDADB-E113-4A53-8F58-1984EA4F845D}"/>
                </a:ext>
              </a:extLst>
            </p:cNvPr>
            <p:cNvSpPr/>
            <p:nvPr/>
          </p:nvSpPr>
          <p:spPr>
            <a:xfrm>
              <a:off x="2622625" y="1979200"/>
              <a:ext cx="381425" cy="535250"/>
            </a:xfrm>
            <a:custGeom>
              <a:avLst/>
              <a:gdLst/>
              <a:ahLst/>
              <a:cxnLst/>
              <a:rect l="l" t="t" r="r" b="b"/>
              <a:pathLst>
                <a:path w="15257" h="21410" extrusionOk="0">
                  <a:moveTo>
                    <a:pt x="316" y="0"/>
                  </a:moveTo>
                  <a:cubicBezTo>
                    <a:pt x="144" y="0"/>
                    <a:pt x="25" y="132"/>
                    <a:pt x="25" y="371"/>
                  </a:cubicBezTo>
                  <a:lnTo>
                    <a:pt x="1" y="12248"/>
                  </a:lnTo>
                  <a:cubicBezTo>
                    <a:pt x="1" y="12590"/>
                    <a:pt x="221" y="12982"/>
                    <a:pt x="515" y="13154"/>
                  </a:cubicBezTo>
                  <a:lnTo>
                    <a:pt x="14693" y="21333"/>
                  </a:lnTo>
                  <a:cubicBezTo>
                    <a:pt x="14782" y="21385"/>
                    <a:pt x="14867" y="21410"/>
                    <a:pt x="14942" y="21410"/>
                  </a:cubicBezTo>
                  <a:cubicBezTo>
                    <a:pt x="15113" y="21410"/>
                    <a:pt x="15232" y="21278"/>
                    <a:pt x="15232" y="21039"/>
                  </a:cubicBezTo>
                  <a:lnTo>
                    <a:pt x="15257" y="9162"/>
                  </a:lnTo>
                  <a:cubicBezTo>
                    <a:pt x="15257" y="8844"/>
                    <a:pt x="15036" y="8427"/>
                    <a:pt x="14742" y="8256"/>
                  </a:cubicBezTo>
                  <a:lnTo>
                    <a:pt x="564" y="77"/>
                  </a:lnTo>
                  <a:cubicBezTo>
                    <a:pt x="475" y="25"/>
                    <a:pt x="390" y="0"/>
                    <a:pt x="316" y="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5" name="Google Shape;985;p34">
              <a:extLst>
                <a:ext uri="{FF2B5EF4-FFF2-40B4-BE49-F238E27FC236}">
                  <a16:creationId xmlns:a16="http://schemas.microsoft.com/office/drawing/2014/main" id="{E33584E2-1683-4946-ACEE-AD2E990AB389}"/>
                </a:ext>
              </a:extLst>
            </p:cNvPr>
            <p:cNvSpPr/>
            <p:nvPr/>
          </p:nvSpPr>
          <p:spPr>
            <a:xfrm>
              <a:off x="2636100" y="2011125"/>
              <a:ext cx="355100" cy="472025"/>
            </a:xfrm>
            <a:custGeom>
              <a:avLst/>
              <a:gdLst/>
              <a:ahLst/>
              <a:cxnLst/>
              <a:rect l="l" t="t" r="r" b="b"/>
              <a:pathLst>
                <a:path w="14204" h="18881" extrusionOk="0">
                  <a:moveTo>
                    <a:pt x="25" y="0"/>
                  </a:moveTo>
                  <a:lnTo>
                    <a:pt x="0" y="10677"/>
                  </a:lnTo>
                  <a:lnTo>
                    <a:pt x="14154" y="18880"/>
                  </a:lnTo>
                  <a:lnTo>
                    <a:pt x="14203" y="817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6" name="Google Shape;986;p34">
              <a:extLst>
                <a:ext uri="{FF2B5EF4-FFF2-40B4-BE49-F238E27FC236}">
                  <a16:creationId xmlns:a16="http://schemas.microsoft.com/office/drawing/2014/main" id="{901A3E0E-C53F-4958-8E3E-21460F94F5B5}"/>
                </a:ext>
              </a:extLst>
            </p:cNvPr>
            <p:cNvSpPr/>
            <p:nvPr/>
          </p:nvSpPr>
          <p:spPr>
            <a:xfrm>
              <a:off x="2989950" y="2520450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221" y="1"/>
                  </a:moveTo>
                  <a:cubicBezTo>
                    <a:pt x="221" y="99"/>
                    <a:pt x="147" y="221"/>
                    <a:pt x="0" y="295"/>
                  </a:cubicBezTo>
                  <a:lnTo>
                    <a:pt x="0" y="907"/>
                  </a:lnTo>
                  <a:cubicBezTo>
                    <a:pt x="147" y="834"/>
                    <a:pt x="221" y="711"/>
                    <a:pt x="221" y="613"/>
                  </a:cubicBezTo>
                  <a:lnTo>
                    <a:pt x="22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7" name="Google Shape;987;p34">
              <a:extLst>
                <a:ext uri="{FF2B5EF4-FFF2-40B4-BE49-F238E27FC236}">
                  <a16:creationId xmlns:a16="http://schemas.microsoft.com/office/drawing/2014/main" id="{6FAE1DC7-7C25-40EF-82BF-31BAB819D6CA}"/>
                </a:ext>
              </a:extLst>
            </p:cNvPr>
            <p:cNvSpPr/>
            <p:nvPr/>
          </p:nvSpPr>
          <p:spPr>
            <a:xfrm>
              <a:off x="2710175" y="2675350"/>
              <a:ext cx="25725" cy="17925"/>
            </a:xfrm>
            <a:custGeom>
              <a:avLst/>
              <a:gdLst/>
              <a:ahLst/>
              <a:cxnLst/>
              <a:rect l="l" t="t" r="r" b="b"/>
              <a:pathLst>
                <a:path w="1029" h="717" extrusionOk="0">
                  <a:moveTo>
                    <a:pt x="0" y="0"/>
                  </a:moveTo>
                  <a:lnTo>
                    <a:pt x="0" y="588"/>
                  </a:lnTo>
                  <a:cubicBezTo>
                    <a:pt x="135" y="674"/>
                    <a:pt x="325" y="717"/>
                    <a:pt x="515" y="717"/>
                  </a:cubicBezTo>
                  <a:cubicBezTo>
                    <a:pt x="704" y="717"/>
                    <a:pt x="894" y="674"/>
                    <a:pt x="1029" y="588"/>
                  </a:cubicBezTo>
                  <a:lnTo>
                    <a:pt x="1029" y="0"/>
                  </a:lnTo>
                  <a:cubicBezTo>
                    <a:pt x="894" y="86"/>
                    <a:pt x="704" y="129"/>
                    <a:pt x="515" y="129"/>
                  </a:cubicBezTo>
                  <a:cubicBezTo>
                    <a:pt x="325" y="129"/>
                    <a:pt x="135" y="86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8" name="Google Shape;988;p34">
              <a:extLst>
                <a:ext uri="{FF2B5EF4-FFF2-40B4-BE49-F238E27FC236}">
                  <a16:creationId xmlns:a16="http://schemas.microsoft.com/office/drawing/2014/main" id="{4115B443-9B7E-4844-BDE2-F9060EA81032}"/>
                </a:ext>
              </a:extLst>
            </p:cNvPr>
            <p:cNvSpPr/>
            <p:nvPr/>
          </p:nvSpPr>
          <p:spPr>
            <a:xfrm>
              <a:off x="2350200" y="2462925"/>
              <a:ext cx="5525" cy="22675"/>
            </a:xfrm>
            <a:custGeom>
              <a:avLst/>
              <a:gdLst/>
              <a:ahLst/>
              <a:cxnLst/>
              <a:rect l="l" t="t" r="r" b="b"/>
              <a:pathLst>
                <a:path w="221" h="907" extrusionOk="0">
                  <a:moveTo>
                    <a:pt x="0" y="0"/>
                  </a:moveTo>
                  <a:lnTo>
                    <a:pt x="0" y="612"/>
                  </a:lnTo>
                  <a:cubicBezTo>
                    <a:pt x="0" y="710"/>
                    <a:pt x="74" y="833"/>
                    <a:pt x="221" y="906"/>
                  </a:cubicBezTo>
                  <a:lnTo>
                    <a:pt x="221" y="294"/>
                  </a:lnTo>
                  <a:cubicBezTo>
                    <a:pt x="74" y="220"/>
                    <a:pt x="0" y="98"/>
                    <a:pt x="0" y="0"/>
                  </a:cubicBez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9" name="Google Shape;989;p34">
              <a:extLst>
                <a:ext uri="{FF2B5EF4-FFF2-40B4-BE49-F238E27FC236}">
                  <a16:creationId xmlns:a16="http://schemas.microsoft.com/office/drawing/2014/main" id="{E147210C-FE8E-460A-A7DD-629832ECA22B}"/>
                </a:ext>
              </a:extLst>
            </p:cNvPr>
            <p:cNvSpPr/>
            <p:nvPr/>
          </p:nvSpPr>
          <p:spPr>
            <a:xfrm>
              <a:off x="2735875" y="2527800"/>
              <a:ext cx="254100" cy="162275"/>
            </a:xfrm>
            <a:custGeom>
              <a:avLst/>
              <a:gdLst/>
              <a:ahLst/>
              <a:cxnLst/>
              <a:rect l="l" t="t" r="r" b="b"/>
              <a:pathLst>
                <a:path w="10164" h="6491" extrusionOk="0">
                  <a:moveTo>
                    <a:pt x="10163" y="1"/>
                  </a:moveTo>
                  <a:lnTo>
                    <a:pt x="1" y="5902"/>
                  </a:lnTo>
                  <a:lnTo>
                    <a:pt x="1" y="6490"/>
                  </a:lnTo>
                  <a:lnTo>
                    <a:pt x="10163" y="613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0" name="Google Shape;990;p34">
              <a:extLst>
                <a:ext uri="{FF2B5EF4-FFF2-40B4-BE49-F238E27FC236}">
                  <a16:creationId xmlns:a16="http://schemas.microsoft.com/office/drawing/2014/main" id="{B81417DE-7A66-4331-8687-476AFD4A4F6B}"/>
                </a:ext>
              </a:extLst>
            </p:cNvPr>
            <p:cNvSpPr/>
            <p:nvPr/>
          </p:nvSpPr>
          <p:spPr>
            <a:xfrm>
              <a:off x="2355700" y="2470250"/>
              <a:ext cx="354500" cy="219825"/>
            </a:xfrm>
            <a:custGeom>
              <a:avLst/>
              <a:gdLst/>
              <a:ahLst/>
              <a:cxnLst/>
              <a:rect l="l" t="t" r="r" b="b"/>
              <a:pathLst>
                <a:path w="14180" h="8793" extrusionOk="0">
                  <a:moveTo>
                    <a:pt x="1" y="1"/>
                  </a:moveTo>
                  <a:lnTo>
                    <a:pt x="1" y="613"/>
                  </a:lnTo>
                  <a:lnTo>
                    <a:pt x="14179" y="8792"/>
                  </a:lnTo>
                  <a:lnTo>
                    <a:pt x="14179" y="82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79F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1" name="Google Shape;991;p34">
              <a:extLst>
                <a:ext uri="{FF2B5EF4-FFF2-40B4-BE49-F238E27FC236}">
                  <a16:creationId xmlns:a16="http://schemas.microsoft.com/office/drawing/2014/main" id="{DF254D54-54FA-4F86-8917-0ACB7E82D073}"/>
                </a:ext>
              </a:extLst>
            </p:cNvPr>
            <p:cNvSpPr/>
            <p:nvPr/>
          </p:nvSpPr>
          <p:spPr>
            <a:xfrm>
              <a:off x="2348375" y="2304825"/>
              <a:ext cx="648950" cy="373750"/>
            </a:xfrm>
            <a:custGeom>
              <a:avLst/>
              <a:gdLst/>
              <a:ahLst/>
              <a:cxnLst/>
              <a:rect l="l" t="t" r="r" b="b"/>
              <a:pathLst>
                <a:path w="25958" h="14950" extrusionOk="0">
                  <a:moveTo>
                    <a:pt x="10958" y="0"/>
                  </a:moveTo>
                  <a:cubicBezTo>
                    <a:pt x="10769" y="0"/>
                    <a:pt x="10579" y="43"/>
                    <a:pt x="10432" y="129"/>
                  </a:cubicBezTo>
                  <a:lnTo>
                    <a:pt x="269" y="6030"/>
                  </a:lnTo>
                  <a:cubicBezTo>
                    <a:pt x="0" y="6177"/>
                    <a:pt x="0" y="6471"/>
                    <a:pt x="294" y="6618"/>
                  </a:cubicBezTo>
                  <a:lnTo>
                    <a:pt x="14472" y="14821"/>
                  </a:lnTo>
                  <a:cubicBezTo>
                    <a:pt x="14607" y="14907"/>
                    <a:pt x="14797" y="14950"/>
                    <a:pt x="14987" y="14950"/>
                  </a:cubicBezTo>
                  <a:cubicBezTo>
                    <a:pt x="15176" y="14950"/>
                    <a:pt x="15366" y="14907"/>
                    <a:pt x="15501" y="14821"/>
                  </a:cubicBezTo>
                  <a:lnTo>
                    <a:pt x="25663" y="8920"/>
                  </a:lnTo>
                  <a:cubicBezTo>
                    <a:pt x="25957" y="8748"/>
                    <a:pt x="25957" y="8479"/>
                    <a:pt x="25663" y="8308"/>
                  </a:cubicBezTo>
                  <a:lnTo>
                    <a:pt x="11485" y="129"/>
                  </a:lnTo>
                  <a:cubicBezTo>
                    <a:pt x="11338" y="43"/>
                    <a:pt x="11148" y="0"/>
                    <a:pt x="10958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2" name="Google Shape;992;p34">
              <a:extLst>
                <a:ext uri="{FF2B5EF4-FFF2-40B4-BE49-F238E27FC236}">
                  <a16:creationId xmlns:a16="http://schemas.microsoft.com/office/drawing/2014/main" id="{F2D78D6B-07C8-46AB-8B5B-F1E0609E4EA4}"/>
                </a:ext>
              </a:extLst>
            </p:cNvPr>
            <p:cNvSpPr/>
            <p:nvPr/>
          </p:nvSpPr>
          <p:spPr>
            <a:xfrm>
              <a:off x="2487950" y="2473925"/>
              <a:ext cx="218575" cy="125075"/>
            </a:xfrm>
            <a:custGeom>
              <a:avLst/>
              <a:gdLst/>
              <a:ahLst/>
              <a:cxnLst/>
              <a:rect l="l" t="t" r="r" b="b"/>
              <a:pathLst>
                <a:path w="8743" h="5003" extrusionOk="0">
                  <a:moveTo>
                    <a:pt x="3098" y="1"/>
                  </a:moveTo>
                  <a:cubicBezTo>
                    <a:pt x="3006" y="1"/>
                    <a:pt x="2914" y="25"/>
                    <a:pt x="2841" y="74"/>
                  </a:cubicBezTo>
                  <a:lnTo>
                    <a:pt x="147" y="1617"/>
                  </a:lnTo>
                  <a:cubicBezTo>
                    <a:pt x="0" y="1715"/>
                    <a:pt x="0" y="1837"/>
                    <a:pt x="147" y="1935"/>
                  </a:cubicBezTo>
                  <a:lnTo>
                    <a:pt x="5363" y="4947"/>
                  </a:lnTo>
                  <a:cubicBezTo>
                    <a:pt x="5437" y="4984"/>
                    <a:pt x="5535" y="5003"/>
                    <a:pt x="5629" y="5003"/>
                  </a:cubicBezTo>
                  <a:cubicBezTo>
                    <a:pt x="5724" y="5003"/>
                    <a:pt x="5816" y="4984"/>
                    <a:pt x="5877" y="4947"/>
                  </a:cubicBezTo>
                  <a:lnTo>
                    <a:pt x="8596" y="3380"/>
                  </a:lnTo>
                  <a:cubicBezTo>
                    <a:pt x="8742" y="3307"/>
                    <a:pt x="8742" y="3160"/>
                    <a:pt x="8596" y="3086"/>
                  </a:cubicBezTo>
                  <a:lnTo>
                    <a:pt x="3355" y="74"/>
                  </a:lnTo>
                  <a:cubicBezTo>
                    <a:pt x="3282" y="25"/>
                    <a:pt x="3190" y="1"/>
                    <a:pt x="3098" y="1"/>
                  </a:cubicBezTo>
                  <a:close/>
                </a:path>
              </a:pathLst>
            </a:custGeom>
            <a:solidFill>
              <a:srgbClr val="B6C7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3" name="Google Shape;993;p34">
              <a:extLst>
                <a:ext uri="{FF2B5EF4-FFF2-40B4-BE49-F238E27FC236}">
                  <a16:creationId xmlns:a16="http://schemas.microsoft.com/office/drawing/2014/main" id="{5F121E8D-AC7B-4AD3-B25D-6EB5D15B3030}"/>
                </a:ext>
              </a:extLst>
            </p:cNvPr>
            <p:cNvSpPr/>
            <p:nvPr/>
          </p:nvSpPr>
          <p:spPr>
            <a:xfrm>
              <a:off x="2615900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4" name="Google Shape;994;p34">
              <a:extLst>
                <a:ext uri="{FF2B5EF4-FFF2-40B4-BE49-F238E27FC236}">
                  <a16:creationId xmlns:a16="http://schemas.microsoft.com/office/drawing/2014/main" id="{06A375CA-02B5-455D-BF5C-E4D6F625DFE6}"/>
                </a:ext>
              </a:extLst>
            </p:cNvPr>
            <p:cNvSpPr/>
            <p:nvPr/>
          </p:nvSpPr>
          <p:spPr>
            <a:xfrm>
              <a:off x="2592025" y="2331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5" name="Google Shape;995;p34">
              <a:extLst>
                <a:ext uri="{FF2B5EF4-FFF2-40B4-BE49-F238E27FC236}">
                  <a16:creationId xmlns:a16="http://schemas.microsoft.com/office/drawing/2014/main" id="{C153BC1F-5F15-4093-899E-250F02BA99C7}"/>
                </a:ext>
              </a:extLst>
            </p:cNvPr>
            <p:cNvSpPr/>
            <p:nvPr/>
          </p:nvSpPr>
          <p:spPr>
            <a:xfrm>
              <a:off x="2592025" y="23178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6" name="Google Shape;996;p34">
              <a:extLst>
                <a:ext uri="{FF2B5EF4-FFF2-40B4-BE49-F238E27FC236}">
                  <a16:creationId xmlns:a16="http://schemas.microsoft.com/office/drawing/2014/main" id="{C2A96519-2C69-4E70-A501-2F9EF1BEE382}"/>
                </a:ext>
              </a:extLst>
            </p:cNvPr>
            <p:cNvSpPr/>
            <p:nvPr/>
          </p:nvSpPr>
          <p:spPr>
            <a:xfrm>
              <a:off x="2645900" y="23484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7" name="Google Shape;997;p34">
              <a:extLst>
                <a:ext uri="{FF2B5EF4-FFF2-40B4-BE49-F238E27FC236}">
                  <a16:creationId xmlns:a16="http://schemas.microsoft.com/office/drawing/2014/main" id="{00BD8FC4-2F4C-4D12-9975-A8CF438AB5CF}"/>
                </a:ext>
              </a:extLst>
            </p:cNvPr>
            <p:cNvSpPr/>
            <p:nvPr/>
          </p:nvSpPr>
          <p:spPr>
            <a:xfrm>
              <a:off x="2622025" y="23490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25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8" name="Google Shape;998;p34">
              <a:extLst>
                <a:ext uri="{FF2B5EF4-FFF2-40B4-BE49-F238E27FC236}">
                  <a16:creationId xmlns:a16="http://schemas.microsoft.com/office/drawing/2014/main" id="{AF23BF1D-F723-46FE-B488-088CA1813F7E}"/>
                </a:ext>
              </a:extLst>
            </p:cNvPr>
            <p:cNvSpPr/>
            <p:nvPr/>
          </p:nvSpPr>
          <p:spPr>
            <a:xfrm>
              <a:off x="2622625" y="233497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9" name="Google Shape;999;p34">
              <a:extLst>
                <a:ext uri="{FF2B5EF4-FFF2-40B4-BE49-F238E27FC236}">
                  <a16:creationId xmlns:a16="http://schemas.microsoft.com/office/drawing/2014/main" id="{282C42A8-3FBB-4E7C-93B6-C4D172EC5D92}"/>
                </a:ext>
              </a:extLst>
            </p:cNvPr>
            <p:cNvSpPr/>
            <p:nvPr/>
          </p:nvSpPr>
          <p:spPr>
            <a:xfrm>
              <a:off x="2675900" y="23661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40"/>
                  </a:lnTo>
                  <a:lnTo>
                    <a:pt x="0" y="687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0" name="Google Shape;1000;p34">
              <a:extLst>
                <a:ext uri="{FF2B5EF4-FFF2-40B4-BE49-F238E27FC236}">
                  <a16:creationId xmlns:a16="http://schemas.microsoft.com/office/drawing/2014/main" id="{9F0B3B30-FC58-4D1B-8F83-CC4879D45EEA}"/>
                </a:ext>
              </a:extLst>
            </p:cNvPr>
            <p:cNvSpPr/>
            <p:nvPr/>
          </p:nvSpPr>
          <p:spPr>
            <a:xfrm>
              <a:off x="2652625" y="236617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1" name="Google Shape;1001;p34">
              <a:extLst>
                <a:ext uri="{FF2B5EF4-FFF2-40B4-BE49-F238E27FC236}">
                  <a16:creationId xmlns:a16="http://schemas.microsoft.com/office/drawing/2014/main" id="{E4FD9BD4-C348-4374-BC75-594326C09EAB}"/>
                </a:ext>
              </a:extLst>
            </p:cNvPr>
            <p:cNvSpPr/>
            <p:nvPr/>
          </p:nvSpPr>
          <p:spPr>
            <a:xfrm>
              <a:off x="2652625" y="23521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2" name="Google Shape;1002;p34">
              <a:extLst>
                <a:ext uri="{FF2B5EF4-FFF2-40B4-BE49-F238E27FC236}">
                  <a16:creationId xmlns:a16="http://schemas.microsoft.com/office/drawing/2014/main" id="{7487D7E7-84E1-4CD7-A901-946C4A68BBB6}"/>
                </a:ext>
              </a:extLst>
            </p:cNvPr>
            <p:cNvSpPr/>
            <p:nvPr/>
          </p:nvSpPr>
          <p:spPr>
            <a:xfrm>
              <a:off x="2705875" y="23833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3" name="Google Shape;1003;p34">
              <a:extLst>
                <a:ext uri="{FF2B5EF4-FFF2-40B4-BE49-F238E27FC236}">
                  <a16:creationId xmlns:a16="http://schemas.microsoft.com/office/drawing/2014/main" id="{9F1E66A2-59EB-49D1-8957-93E1FC000846}"/>
                </a:ext>
              </a:extLst>
            </p:cNvPr>
            <p:cNvSpPr/>
            <p:nvPr/>
          </p:nvSpPr>
          <p:spPr>
            <a:xfrm>
              <a:off x="2682625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4" name="Google Shape;1004;p34">
              <a:extLst>
                <a:ext uri="{FF2B5EF4-FFF2-40B4-BE49-F238E27FC236}">
                  <a16:creationId xmlns:a16="http://schemas.microsoft.com/office/drawing/2014/main" id="{F852C8C6-FF14-43D4-BCEA-590E23454E62}"/>
                </a:ext>
              </a:extLst>
            </p:cNvPr>
            <p:cNvSpPr/>
            <p:nvPr/>
          </p:nvSpPr>
          <p:spPr>
            <a:xfrm>
              <a:off x="26826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5" name="Google Shape;1005;p34">
              <a:extLst>
                <a:ext uri="{FF2B5EF4-FFF2-40B4-BE49-F238E27FC236}">
                  <a16:creationId xmlns:a16="http://schemas.microsoft.com/office/drawing/2014/main" id="{F20E26D2-A5B6-4F3B-816C-4C4261C98B30}"/>
                </a:ext>
              </a:extLst>
            </p:cNvPr>
            <p:cNvSpPr/>
            <p:nvPr/>
          </p:nvSpPr>
          <p:spPr>
            <a:xfrm>
              <a:off x="2735875" y="24004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6" name="Google Shape;1006;p34">
              <a:extLst>
                <a:ext uri="{FF2B5EF4-FFF2-40B4-BE49-F238E27FC236}">
                  <a16:creationId xmlns:a16="http://schemas.microsoft.com/office/drawing/2014/main" id="{7D5ABF8F-DC5D-450B-B5BB-2FF73C2F6215}"/>
                </a:ext>
              </a:extLst>
            </p:cNvPr>
            <p:cNvSpPr/>
            <p:nvPr/>
          </p:nvSpPr>
          <p:spPr>
            <a:xfrm>
              <a:off x="2712625" y="24010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7" name="Google Shape;1007;p34">
              <a:extLst>
                <a:ext uri="{FF2B5EF4-FFF2-40B4-BE49-F238E27FC236}">
                  <a16:creationId xmlns:a16="http://schemas.microsoft.com/office/drawing/2014/main" id="{4830978C-3E6A-4FCF-8CFC-43B5B87453CD}"/>
                </a:ext>
              </a:extLst>
            </p:cNvPr>
            <p:cNvSpPr/>
            <p:nvPr/>
          </p:nvSpPr>
          <p:spPr>
            <a:xfrm>
              <a:off x="2712625" y="23870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8" name="Google Shape;1008;p34">
              <a:extLst>
                <a:ext uri="{FF2B5EF4-FFF2-40B4-BE49-F238E27FC236}">
                  <a16:creationId xmlns:a16="http://schemas.microsoft.com/office/drawing/2014/main" id="{0D7212D5-3B53-41FD-BA73-E6BFBAB702DA}"/>
                </a:ext>
              </a:extLst>
            </p:cNvPr>
            <p:cNvSpPr/>
            <p:nvPr/>
          </p:nvSpPr>
          <p:spPr>
            <a:xfrm>
              <a:off x="276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25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9" name="Google Shape;1009;p34">
              <a:extLst>
                <a:ext uri="{FF2B5EF4-FFF2-40B4-BE49-F238E27FC236}">
                  <a16:creationId xmlns:a16="http://schemas.microsoft.com/office/drawing/2014/main" id="{DE588171-F97E-450B-81DB-90683AD67400}"/>
                </a:ext>
              </a:extLst>
            </p:cNvPr>
            <p:cNvSpPr/>
            <p:nvPr/>
          </p:nvSpPr>
          <p:spPr>
            <a:xfrm>
              <a:off x="274262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47"/>
                  </a:lnTo>
                  <a:lnTo>
                    <a:pt x="931" y="711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0" name="Google Shape;1010;p34">
              <a:extLst>
                <a:ext uri="{FF2B5EF4-FFF2-40B4-BE49-F238E27FC236}">
                  <a16:creationId xmlns:a16="http://schemas.microsoft.com/office/drawing/2014/main" id="{FDAC4C75-E44C-470A-B36D-395879B5FE40}"/>
                </a:ext>
              </a:extLst>
            </p:cNvPr>
            <p:cNvSpPr/>
            <p:nvPr/>
          </p:nvSpPr>
          <p:spPr>
            <a:xfrm>
              <a:off x="2742625" y="2404750"/>
              <a:ext cx="47150" cy="26975"/>
            </a:xfrm>
            <a:custGeom>
              <a:avLst/>
              <a:gdLst/>
              <a:ahLst/>
              <a:cxnLst/>
              <a:rect l="l" t="t" r="r" b="b"/>
              <a:pathLst>
                <a:path w="1886" h="1079" extrusionOk="0">
                  <a:moveTo>
                    <a:pt x="955" y="1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1" name="Google Shape;1011;p34">
              <a:extLst>
                <a:ext uri="{FF2B5EF4-FFF2-40B4-BE49-F238E27FC236}">
                  <a16:creationId xmlns:a16="http://schemas.microsoft.com/office/drawing/2014/main" id="{8AEE6AD9-67D8-445E-A640-A5A0465BBC72}"/>
                </a:ext>
              </a:extLst>
            </p:cNvPr>
            <p:cNvSpPr/>
            <p:nvPr/>
          </p:nvSpPr>
          <p:spPr>
            <a:xfrm>
              <a:off x="2796500" y="24353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2" name="Google Shape;1012;p34">
              <a:extLst>
                <a:ext uri="{FF2B5EF4-FFF2-40B4-BE49-F238E27FC236}">
                  <a16:creationId xmlns:a16="http://schemas.microsoft.com/office/drawing/2014/main" id="{6E3BC2B1-42B4-490F-B29D-0A1804B1166C}"/>
                </a:ext>
              </a:extLst>
            </p:cNvPr>
            <p:cNvSpPr/>
            <p:nvPr/>
          </p:nvSpPr>
          <p:spPr>
            <a:xfrm>
              <a:off x="277262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3" name="Google Shape;1013;p34">
              <a:extLst>
                <a:ext uri="{FF2B5EF4-FFF2-40B4-BE49-F238E27FC236}">
                  <a16:creationId xmlns:a16="http://schemas.microsoft.com/office/drawing/2014/main" id="{95077F6F-1527-461A-8EA4-6EA243DD6597}"/>
                </a:ext>
              </a:extLst>
            </p:cNvPr>
            <p:cNvSpPr/>
            <p:nvPr/>
          </p:nvSpPr>
          <p:spPr>
            <a:xfrm>
              <a:off x="2772625" y="24219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4" name="Google Shape;1014;p34">
              <a:extLst>
                <a:ext uri="{FF2B5EF4-FFF2-40B4-BE49-F238E27FC236}">
                  <a16:creationId xmlns:a16="http://schemas.microsoft.com/office/drawing/2014/main" id="{908BD8B8-FFE7-414B-B250-970261BEB3AF}"/>
                </a:ext>
              </a:extLst>
            </p:cNvPr>
            <p:cNvSpPr/>
            <p:nvPr/>
          </p:nvSpPr>
          <p:spPr>
            <a:xfrm>
              <a:off x="2826500" y="24525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5" name="Google Shape;1015;p34">
              <a:extLst>
                <a:ext uri="{FF2B5EF4-FFF2-40B4-BE49-F238E27FC236}">
                  <a16:creationId xmlns:a16="http://schemas.microsoft.com/office/drawing/2014/main" id="{0BC5B517-AE8B-4466-999F-F778495FA7E8}"/>
                </a:ext>
              </a:extLst>
            </p:cNvPr>
            <p:cNvSpPr/>
            <p:nvPr/>
          </p:nvSpPr>
          <p:spPr>
            <a:xfrm>
              <a:off x="2802625" y="24531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6" name="Google Shape;1016;p34">
              <a:extLst>
                <a:ext uri="{FF2B5EF4-FFF2-40B4-BE49-F238E27FC236}">
                  <a16:creationId xmlns:a16="http://schemas.microsoft.com/office/drawing/2014/main" id="{079FBDDD-5E9E-4192-9992-D005F3BA171C}"/>
                </a:ext>
              </a:extLst>
            </p:cNvPr>
            <p:cNvSpPr/>
            <p:nvPr/>
          </p:nvSpPr>
          <p:spPr>
            <a:xfrm>
              <a:off x="2802625" y="243905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5" y="0"/>
                  </a:moveTo>
                  <a:lnTo>
                    <a:pt x="0" y="563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7" name="Google Shape;1017;p34">
              <a:extLst>
                <a:ext uri="{FF2B5EF4-FFF2-40B4-BE49-F238E27FC236}">
                  <a16:creationId xmlns:a16="http://schemas.microsoft.com/office/drawing/2014/main" id="{AA0EE6DF-1642-4EED-A681-301C679DE2B5}"/>
                </a:ext>
              </a:extLst>
            </p:cNvPr>
            <p:cNvSpPr/>
            <p:nvPr/>
          </p:nvSpPr>
          <p:spPr>
            <a:xfrm>
              <a:off x="28565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8" name="Google Shape;1018;p34">
              <a:extLst>
                <a:ext uri="{FF2B5EF4-FFF2-40B4-BE49-F238E27FC236}">
                  <a16:creationId xmlns:a16="http://schemas.microsoft.com/office/drawing/2014/main" id="{5591A59B-24A0-48D8-A0F5-B69477C48389}"/>
                </a:ext>
              </a:extLst>
            </p:cNvPr>
            <p:cNvSpPr/>
            <p:nvPr/>
          </p:nvSpPr>
          <p:spPr>
            <a:xfrm>
              <a:off x="2832600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6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9" name="Google Shape;1019;p34">
              <a:extLst>
                <a:ext uri="{FF2B5EF4-FFF2-40B4-BE49-F238E27FC236}">
                  <a16:creationId xmlns:a16="http://schemas.microsoft.com/office/drawing/2014/main" id="{DA4A1815-C1DA-40CB-9661-2C7AF6AE29DF}"/>
                </a:ext>
              </a:extLst>
            </p:cNvPr>
            <p:cNvSpPr/>
            <p:nvPr/>
          </p:nvSpPr>
          <p:spPr>
            <a:xfrm>
              <a:off x="2832600" y="2456800"/>
              <a:ext cx="47800" cy="27575"/>
            </a:xfrm>
            <a:custGeom>
              <a:avLst/>
              <a:gdLst/>
              <a:ahLst/>
              <a:cxnLst/>
              <a:rect l="l" t="t" r="r" b="b"/>
              <a:pathLst>
                <a:path w="1912" h="1103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102"/>
                  </a:lnTo>
                  <a:lnTo>
                    <a:pt x="1911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0" name="Google Shape;1020;p34">
              <a:extLst>
                <a:ext uri="{FF2B5EF4-FFF2-40B4-BE49-F238E27FC236}">
                  <a16:creationId xmlns:a16="http://schemas.microsoft.com/office/drawing/2014/main" id="{D242B716-F6D9-436F-951C-2AEBB52C2105}"/>
                </a:ext>
              </a:extLst>
            </p:cNvPr>
            <p:cNvSpPr/>
            <p:nvPr/>
          </p:nvSpPr>
          <p:spPr>
            <a:xfrm>
              <a:off x="2886475" y="24874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1" name="Google Shape;1021;p34">
              <a:extLst>
                <a:ext uri="{FF2B5EF4-FFF2-40B4-BE49-F238E27FC236}">
                  <a16:creationId xmlns:a16="http://schemas.microsoft.com/office/drawing/2014/main" id="{54FFAC5A-FD50-490D-A532-FECD9846AAA5}"/>
                </a:ext>
              </a:extLst>
            </p:cNvPr>
            <p:cNvSpPr/>
            <p:nvPr/>
          </p:nvSpPr>
          <p:spPr>
            <a:xfrm>
              <a:off x="28632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2" name="Google Shape;1022;p34">
              <a:extLst>
                <a:ext uri="{FF2B5EF4-FFF2-40B4-BE49-F238E27FC236}">
                  <a16:creationId xmlns:a16="http://schemas.microsoft.com/office/drawing/2014/main" id="{3168853A-294C-43CB-9EC2-047ACF8B0A82}"/>
                </a:ext>
              </a:extLst>
            </p:cNvPr>
            <p:cNvSpPr/>
            <p:nvPr/>
          </p:nvSpPr>
          <p:spPr>
            <a:xfrm>
              <a:off x="2863225" y="24739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3" name="Google Shape;1023;p34">
              <a:extLst>
                <a:ext uri="{FF2B5EF4-FFF2-40B4-BE49-F238E27FC236}">
                  <a16:creationId xmlns:a16="http://schemas.microsoft.com/office/drawing/2014/main" id="{6D2F588A-9A5C-47E6-A5F1-87B9823B1982}"/>
                </a:ext>
              </a:extLst>
            </p:cNvPr>
            <p:cNvSpPr/>
            <p:nvPr/>
          </p:nvSpPr>
          <p:spPr>
            <a:xfrm>
              <a:off x="2946475" y="25223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4" name="Google Shape;1024;p34">
              <a:extLst>
                <a:ext uri="{FF2B5EF4-FFF2-40B4-BE49-F238E27FC236}">
                  <a16:creationId xmlns:a16="http://schemas.microsoft.com/office/drawing/2014/main" id="{9A5807F0-95BE-405A-9B57-A513F334995E}"/>
                </a:ext>
              </a:extLst>
            </p:cNvPr>
            <p:cNvSpPr/>
            <p:nvPr/>
          </p:nvSpPr>
          <p:spPr>
            <a:xfrm>
              <a:off x="2893225" y="25051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1"/>
                  </a:moveTo>
                  <a:lnTo>
                    <a:pt x="0" y="148"/>
                  </a:lnTo>
                  <a:lnTo>
                    <a:pt x="2131" y="1397"/>
                  </a:lnTo>
                  <a:lnTo>
                    <a:pt x="2131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5" name="Google Shape;1025;p34">
              <a:extLst>
                <a:ext uri="{FF2B5EF4-FFF2-40B4-BE49-F238E27FC236}">
                  <a16:creationId xmlns:a16="http://schemas.microsoft.com/office/drawing/2014/main" id="{AFE9814E-9C71-4D2E-8057-4A8D059DB413}"/>
                </a:ext>
              </a:extLst>
            </p:cNvPr>
            <p:cNvSpPr/>
            <p:nvPr/>
          </p:nvSpPr>
          <p:spPr>
            <a:xfrm>
              <a:off x="2893225" y="2491075"/>
              <a:ext cx="77150" cy="45325"/>
            </a:xfrm>
            <a:custGeom>
              <a:avLst/>
              <a:gdLst/>
              <a:ahLst/>
              <a:cxnLst/>
              <a:rect l="l" t="t" r="r" b="b"/>
              <a:pathLst>
                <a:path w="3086" h="1813" extrusionOk="0">
                  <a:moveTo>
                    <a:pt x="955" y="1"/>
                  </a:moveTo>
                  <a:lnTo>
                    <a:pt x="0" y="564"/>
                  </a:lnTo>
                  <a:lnTo>
                    <a:pt x="2131" y="1813"/>
                  </a:lnTo>
                  <a:lnTo>
                    <a:pt x="3086" y="124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6" name="Google Shape;1026;p34">
              <a:extLst>
                <a:ext uri="{FF2B5EF4-FFF2-40B4-BE49-F238E27FC236}">
                  <a16:creationId xmlns:a16="http://schemas.microsoft.com/office/drawing/2014/main" id="{DA4E5A6B-8E53-4E72-B3F7-A5DDBE6BB6FE}"/>
                </a:ext>
              </a:extLst>
            </p:cNvPr>
            <p:cNvSpPr/>
            <p:nvPr/>
          </p:nvSpPr>
          <p:spPr>
            <a:xfrm>
              <a:off x="2615275" y="236617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7" name="Google Shape;1027;p34">
              <a:extLst>
                <a:ext uri="{FF2B5EF4-FFF2-40B4-BE49-F238E27FC236}">
                  <a16:creationId xmlns:a16="http://schemas.microsoft.com/office/drawing/2014/main" id="{F8F09A72-1530-4C44-A305-216E500EA9FA}"/>
                </a:ext>
              </a:extLst>
            </p:cNvPr>
            <p:cNvSpPr/>
            <p:nvPr/>
          </p:nvSpPr>
          <p:spPr>
            <a:xfrm>
              <a:off x="2562025" y="2349050"/>
              <a:ext cx="53275" cy="34925"/>
            </a:xfrm>
            <a:custGeom>
              <a:avLst/>
              <a:gdLst/>
              <a:ahLst/>
              <a:cxnLst/>
              <a:rect l="l" t="t" r="r" b="b"/>
              <a:pathLst>
                <a:path w="2131" h="1397" extrusionOk="0">
                  <a:moveTo>
                    <a:pt x="0" y="0"/>
                  </a:moveTo>
                  <a:lnTo>
                    <a:pt x="0" y="147"/>
                  </a:lnTo>
                  <a:lnTo>
                    <a:pt x="2131" y="1396"/>
                  </a:lnTo>
                  <a:lnTo>
                    <a:pt x="2131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8" name="Google Shape;1028;p34">
              <a:extLst>
                <a:ext uri="{FF2B5EF4-FFF2-40B4-BE49-F238E27FC236}">
                  <a16:creationId xmlns:a16="http://schemas.microsoft.com/office/drawing/2014/main" id="{FC677F1F-06D2-4C9B-B5F6-85786D760994}"/>
                </a:ext>
              </a:extLst>
            </p:cNvPr>
            <p:cNvSpPr/>
            <p:nvPr/>
          </p:nvSpPr>
          <p:spPr>
            <a:xfrm>
              <a:off x="2562025" y="2335575"/>
              <a:ext cx="77150" cy="44725"/>
            </a:xfrm>
            <a:custGeom>
              <a:avLst/>
              <a:gdLst/>
              <a:ahLst/>
              <a:cxnLst/>
              <a:rect l="l" t="t" r="r" b="b"/>
              <a:pathLst>
                <a:path w="3086" h="1789" extrusionOk="0">
                  <a:moveTo>
                    <a:pt x="955" y="1"/>
                  </a:moveTo>
                  <a:lnTo>
                    <a:pt x="0" y="539"/>
                  </a:lnTo>
                  <a:lnTo>
                    <a:pt x="2131" y="1788"/>
                  </a:lnTo>
                  <a:lnTo>
                    <a:pt x="3086" y="1225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9" name="Google Shape;1029;p34">
              <a:extLst>
                <a:ext uri="{FF2B5EF4-FFF2-40B4-BE49-F238E27FC236}">
                  <a16:creationId xmlns:a16="http://schemas.microsoft.com/office/drawing/2014/main" id="{CD5358C5-B05A-4C10-A531-61262C0E533F}"/>
                </a:ext>
              </a:extLst>
            </p:cNvPr>
            <p:cNvSpPr/>
            <p:nvPr/>
          </p:nvSpPr>
          <p:spPr>
            <a:xfrm>
              <a:off x="2645900" y="23833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931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31" y="172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0" name="Google Shape;1030;p34">
              <a:extLst>
                <a:ext uri="{FF2B5EF4-FFF2-40B4-BE49-F238E27FC236}">
                  <a16:creationId xmlns:a16="http://schemas.microsoft.com/office/drawing/2014/main" id="{D05228D4-F2A3-494C-845B-873C1CC5C978}"/>
                </a:ext>
              </a:extLst>
            </p:cNvPr>
            <p:cNvSpPr/>
            <p:nvPr/>
          </p:nvSpPr>
          <p:spPr>
            <a:xfrm>
              <a:off x="2622025" y="238395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1" name="Google Shape;1031;p34">
              <a:extLst>
                <a:ext uri="{FF2B5EF4-FFF2-40B4-BE49-F238E27FC236}">
                  <a16:creationId xmlns:a16="http://schemas.microsoft.com/office/drawing/2014/main" id="{BF282934-581C-4390-B071-2BD5B23AD97E}"/>
                </a:ext>
              </a:extLst>
            </p:cNvPr>
            <p:cNvSpPr/>
            <p:nvPr/>
          </p:nvSpPr>
          <p:spPr>
            <a:xfrm>
              <a:off x="2622025" y="23698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2" name="Google Shape;1032;p34">
              <a:extLst>
                <a:ext uri="{FF2B5EF4-FFF2-40B4-BE49-F238E27FC236}">
                  <a16:creationId xmlns:a16="http://schemas.microsoft.com/office/drawing/2014/main" id="{E5332242-1969-4686-84DE-5528FEB860A1}"/>
                </a:ext>
              </a:extLst>
            </p:cNvPr>
            <p:cNvSpPr/>
            <p:nvPr/>
          </p:nvSpPr>
          <p:spPr>
            <a:xfrm>
              <a:off x="2675900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40"/>
                  </a:lnTo>
                  <a:lnTo>
                    <a:pt x="0" y="711"/>
                  </a:lnTo>
                  <a:lnTo>
                    <a:pt x="931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3" name="Google Shape;1033;p34">
              <a:extLst>
                <a:ext uri="{FF2B5EF4-FFF2-40B4-BE49-F238E27FC236}">
                  <a16:creationId xmlns:a16="http://schemas.microsoft.com/office/drawing/2014/main" id="{2255B595-9FD7-468D-BF5C-08D4A677A8E6}"/>
                </a:ext>
              </a:extLst>
            </p:cNvPr>
            <p:cNvSpPr/>
            <p:nvPr/>
          </p:nvSpPr>
          <p:spPr>
            <a:xfrm>
              <a:off x="265202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1"/>
                  </a:moveTo>
                  <a:lnTo>
                    <a:pt x="0" y="148"/>
                  </a:lnTo>
                  <a:lnTo>
                    <a:pt x="955" y="711"/>
                  </a:lnTo>
                  <a:lnTo>
                    <a:pt x="955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4" name="Google Shape;1034;p34">
              <a:extLst>
                <a:ext uri="{FF2B5EF4-FFF2-40B4-BE49-F238E27FC236}">
                  <a16:creationId xmlns:a16="http://schemas.microsoft.com/office/drawing/2014/main" id="{3B55C81D-3522-4D2F-8C22-4C1C98A39AEF}"/>
                </a:ext>
              </a:extLst>
            </p:cNvPr>
            <p:cNvSpPr/>
            <p:nvPr/>
          </p:nvSpPr>
          <p:spPr>
            <a:xfrm>
              <a:off x="2652025" y="2387625"/>
              <a:ext cx="47775" cy="26950"/>
            </a:xfrm>
            <a:custGeom>
              <a:avLst/>
              <a:gdLst/>
              <a:ahLst/>
              <a:cxnLst/>
              <a:rect l="l" t="t" r="r" b="b"/>
              <a:pathLst>
                <a:path w="1911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078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5" name="Google Shape;1035;p34">
              <a:extLst>
                <a:ext uri="{FF2B5EF4-FFF2-40B4-BE49-F238E27FC236}">
                  <a16:creationId xmlns:a16="http://schemas.microsoft.com/office/drawing/2014/main" id="{E676D953-99A9-4EB9-B19F-65D389ABD367}"/>
                </a:ext>
              </a:extLst>
            </p:cNvPr>
            <p:cNvSpPr/>
            <p:nvPr/>
          </p:nvSpPr>
          <p:spPr>
            <a:xfrm>
              <a:off x="2705875" y="24182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6" name="Google Shape;1036;p34">
              <a:extLst>
                <a:ext uri="{FF2B5EF4-FFF2-40B4-BE49-F238E27FC236}">
                  <a16:creationId xmlns:a16="http://schemas.microsoft.com/office/drawing/2014/main" id="{C93E46B1-CFAE-47EC-9A22-CB57FE10876D}"/>
                </a:ext>
              </a:extLst>
            </p:cNvPr>
            <p:cNvSpPr/>
            <p:nvPr/>
          </p:nvSpPr>
          <p:spPr>
            <a:xfrm>
              <a:off x="2682000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7" name="Google Shape;1037;p34">
              <a:extLst>
                <a:ext uri="{FF2B5EF4-FFF2-40B4-BE49-F238E27FC236}">
                  <a16:creationId xmlns:a16="http://schemas.microsoft.com/office/drawing/2014/main" id="{BF26F98B-B9A2-4BC3-A409-75C567651F4E}"/>
                </a:ext>
              </a:extLst>
            </p:cNvPr>
            <p:cNvSpPr/>
            <p:nvPr/>
          </p:nvSpPr>
          <p:spPr>
            <a:xfrm>
              <a:off x="2682000" y="240475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8" name="Google Shape;1038;p34">
              <a:extLst>
                <a:ext uri="{FF2B5EF4-FFF2-40B4-BE49-F238E27FC236}">
                  <a16:creationId xmlns:a16="http://schemas.microsoft.com/office/drawing/2014/main" id="{087769BD-9FFF-4F87-985C-0820D8CEF292}"/>
                </a:ext>
              </a:extLst>
            </p:cNvPr>
            <p:cNvSpPr/>
            <p:nvPr/>
          </p:nvSpPr>
          <p:spPr>
            <a:xfrm>
              <a:off x="2735875" y="24359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9" name="Google Shape;1039;p34">
              <a:extLst>
                <a:ext uri="{FF2B5EF4-FFF2-40B4-BE49-F238E27FC236}">
                  <a16:creationId xmlns:a16="http://schemas.microsoft.com/office/drawing/2014/main" id="{BE7D6617-9131-41D9-9F0B-D30D2D6424E0}"/>
                </a:ext>
              </a:extLst>
            </p:cNvPr>
            <p:cNvSpPr/>
            <p:nvPr/>
          </p:nvSpPr>
          <p:spPr>
            <a:xfrm>
              <a:off x="2712625" y="24359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0" name="Google Shape;1040;p34">
              <a:extLst>
                <a:ext uri="{FF2B5EF4-FFF2-40B4-BE49-F238E27FC236}">
                  <a16:creationId xmlns:a16="http://schemas.microsoft.com/office/drawing/2014/main" id="{EF8C6195-12A6-4A0F-8E0D-003BBE8263BD}"/>
                </a:ext>
              </a:extLst>
            </p:cNvPr>
            <p:cNvSpPr/>
            <p:nvPr/>
          </p:nvSpPr>
          <p:spPr>
            <a:xfrm>
              <a:off x="2712625" y="24219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4"/>
                  </a:lnTo>
                  <a:lnTo>
                    <a:pt x="931" y="1102"/>
                  </a:lnTo>
                  <a:lnTo>
                    <a:pt x="1886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1" name="Google Shape;1041;p34">
              <a:extLst>
                <a:ext uri="{FF2B5EF4-FFF2-40B4-BE49-F238E27FC236}">
                  <a16:creationId xmlns:a16="http://schemas.microsoft.com/office/drawing/2014/main" id="{24449FBF-76AF-4A22-9D4F-BA92B444E8FD}"/>
                </a:ext>
              </a:extLst>
            </p:cNvPr>
            <p:cNvSpPr/>
            <p:nvPr/>
          </p:nvSpPr>
          <p:spPr>
            <a:xfrm>
              <a:off x="27658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2" name="Google Shape;1042;p34">
              <a:extLst>
                <a:ext uri="{FF2B5EF4-FFF2-40B4-BE49-F238E27FC236}">
                  <a16:creationId xmlns:a16="http://schemas.microsoft.com/office/drawing/2014/main" id="{B13EB03A-93D6-45F1-B6C9-A042F4D814BB}"/>
                </a:ext>
              </a:extLst>
            </p:cNvPr>
            <p:cNvSpPr/>
            <p:nvPr/>
          </p:nvSpPr>
          <p:spPr>
            <a:xfrm>
              <a:off x="2742625" y="245312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3" name="Google Shape;1043;p34">
              <a:extLst>
                <a:ext uri="{FF2B5EF4-FFF2-40B4-BE49-F238E27FC236}">
                  <a16:creationId xmlns:a16="http://schemas.microsoft.com/office/drawing/2014/main" id="{39E46E8E-4F7E-4C09-836F-DC14366FE002}"/>
                </a:ext>
              </a:extLst>
            </p:cNvPr>
            <p:cNvSpPr/>
            <p:nvPr/>
          </p:nvSpPr>
          <p:spPr>
            <a:xfrm>
              <a:off x="2742625" y="24396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39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4" name="Google Shape;1044;p34">
              <a:extLst>
                <a:ext uri="{FF2B5EF4-FFF2-40B4-BE49-F238E27FC236}">
                  <a16:creationId xmlns:a16="http://schemas.microsoft.com/office/drawing/2014/main" id="{DF28A38B-F6E5-40D0-B397-45334AE06345}"/>
                </a:ext>
              </a:extLst>
            </p:cNvPr>
            <p:cNvSpPr/>
            <p:nvPr/>
          </p:nvSpPr>
          <p:spPr>
            <a:xfrm>
              <a:off x="2795875" y="247025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5" name="Google Shape;1045;p34">
              <a:extLst>
                <a:ext uri="{FF2B5EF4-FFF2-40B4-BE49-F238E27FC236}">
                  <a16:creationId xmlns:a16="http://schemas.microsoft.com/office/drawing/2014/main" id="{A0CF9B21-5CD7-4488-9A63-A6112A21C2FC}"/>
                </a:ext>
              </a:extLst>
            </p:cNvPr>
            <p:cNvSpPr/>
            <p:nvPr/>
          </p:nvSpPr>
          <p:spPr>
            <a:xfrm>
              <a:off x="2772625" y="247087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6" name="Google Shape;1046;p34">
              <a:extLst>
                <a:ext uri="{FF2B5EF4-FFF2-40B4-BE49-F238E27FC236}">
                  <a16:creationId xmlns:a16="http://schemas.microsoft.com/office/drawing/2014/main" id="{7494A823-FD7A-4E3D-B447-9648BB969E91}"/>
                </a:ext>
              </a:extLst>
            </p:cNvPr>
            <p:cNvSpPr/>
            <p:nvPr/>
          </p:nvSpPr>
          <p:spPr>
            <a:xfrm>
              <a:off x="2772625" y="24568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7" name="Google Shape;1047;p34">
              <a:extLst>
                <a:ext uri="{FF2B5EF4-FFF2-40B4-BE49-F238E27FC236}">
                  <a16:creationId xmlns:a16="http://schemas.microsoft.com/office/drawing/2014/main" id="{5B41350B-A18A-4CAA-A6A7-C0D2637BF267}"/>
                </a:ext>
              </a:extLst>
            </p:cNvPr>
            <p:cNvSpPr/>
            <p:nvPr/>
          </p:nvSpPr>
          <p:spPr>
            <a:xfrm>
              <a:off x="2825875" y="24880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8" name="Google Shape;1048;p34">
              <a:extLst>
                <a:ext uri="{FF2B5EF4-FFF2-40B4-BE49-F238E27FC236}">
                  <a16:creationId xmlns:a16="http://schemas.microsoft.com/office/drawing/2014/main" id="{55B1057C-4301-477D-8C43-D625DA23759A}"/>
                </a:ext>
              </a:extLst>
            </p:cNvPr>
            <p:cNvSpPr/>
            <p:nvPr/>
          </p:nvSpPr>
          <p:spPr>
            <a:xfrm>
              <a:off x="2802625" y="2488025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9" name="Google Shape;1049;p34">
              <a:extLst>
                <a:ext uri="{FF2B5EF4-FFF2-40B4-BE49-F238E27FC236}">
                  <a16:creationId xmlns:a16="http://schemas.microsoft.com/office/drawing/2014/main" id="{E68262F5-2C36-4DB5-AA71-DAEE77C18261}"/>
                </a:ext>
              </a:extLst>
            </p:cNvPr>
            <p:cNvSpPr/>
            <p:nvPr/>
          </p:nvSpPr>
          <p:spPr>
            <a:xfrm>
              <a:off x="2802625" y="24745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55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0" name="Google Shape;1050;p34">
              <a:extLst>
                <a:ext uri="{FF2B5EF4-FFF2-40B4-BE49-F238E27FC236}">
                  <a16:creationId xmlns:a16="http://schemas.microsoft.com/office/drawing/2014/main" id="{E0ED100F-4D17-41BE-8EE7-44F048B49C8C}"/>
                </a:ext>
              </a:extLst>
            </p:cNvPr>
            <p:cNvSpPr/>
            <p:nvPr/>
          </p:nvSpPr>
          <p:spPr>
            <a:xfrm>
              <a:off x="2855875" y="25051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1" name="Google Shape;1051;p34">
              <a:extLst>
                <a:ext uri="{FF2B5EF4-FFF2-40B4-BE49-F238E27FC236}">
                  <a16:creationId xmlns:a16="http://schemas.microsoft.com/office/drawing/2014/main" id="{67E7B538-C72A-424D-A915-84E96D4CBC71}"/>
                </a:ext>
              </a:extLst>
            </p:cNvPr>
            <p:cNvSpPr/>
            <p:nvPr/>
          </p:nvSpPr>
          <p:spPr>
            <a:xfrm>
              <a:off x="2832600" y="25057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2" y="686"/>
                  </a:lnTo>
                  <a:lnTo>
                    <a:pt x="932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2" name="Google Shape;1052;p34">
              <a:extLst>
                <a:ext uri="{FF2B5EF4-FFF2-40B4-BE49-F238E27FC236}">
                  <a16:creationId xmlns:a16="http://schemas.microsoft.com/office/drawing/2014/main" id="{CE701F3C-5E1C-4F0F-B2CB-C6042432E34F}"/>
                </a:ext>
              </a:extLst>
            </p:cNvPr>
            <p:cNvSpPr/>
            <p:nvPr/>
          </p:nvSpPr>
          <p:spPr>
            <a:xfrm>
              <a:off x="2832600" y="2491700"/>
              <a:ext cx="47175" cy="27550"/>
            </a:xfrm>
            <a:custGeom>
              <a:avLst/>
              <a:gdLst/>
              <a:ahLst/>
              <a:cxnLst/>
              <a:rect l="l" t="t" r="r" b="b"/>
              <a:pathLst>
                <a:path w="1887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32" y="1102"/>
                  </a:lnTo>
                  <a:lnTo>
                    <a:pt x="1887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3" name="Google Shape;1053;p34">
              <a:extLst>
                <a:ext uri="{FF2B5EF4-FFF2-40B4-BE49-F238E27FC236}">
                  <a16:creationId xmlns:a16="http://schemas.microsoft.com/office/drawing/2014/main" id="{B8F4834E-88F6-4BFF-8C7B-DC60B76E3521}"/>
                </a:ext>
              </a:extLst>
            </p:cNvPr>
            <p:cNvSpPr/>
            <p:nvPr/>
          </p:nvSpPr>
          <p:spPr>
            <a:xfrm>
              <a:off x="2886475" y="2522300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31" y="172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4" name="Google Shape;1054;p34">
              <a:extLst>
                <a:ext uri="{FF2B5EF4-FFF2-40B4-BE49-F238E27FC236}">
                  <a16:creationId xmlns:a16="http://schemas.microsoft.com/office/drawing/2014/main" id="{628AB9BF-B4FE-460D-AD5A-665934C8CC1A}"/>
                </a:ext>
              </a:extLst>
            </p:cNvPr>
            <p:cNvSpPr/>
            <p:nvPr/>
          </p:nvSpPr>
          <p:spPr>
            <a:xfrm>
              <a:off x="2862600" y="25229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5" name="Google Shape;1055;p34">
              <a:extLst>
                <a:ext uri="{FF2B5EF4-FFF2-40B4-BE49-F238E27FC236}">
                  <a16:creationId xmlns:a16="http://schemas.microsoft.com/office/drawing/2014/main" id="{FBD732A7-9059-49EF-B68C-418160DB5361}"/>
                </a:ext>
              </a:extLst>
            </p:cNvPr>
            <p:cNvSpPr/>
            <p:nvPr/>
          </p:nvSpPr>
          <p:spPr>
            <a:xfrm>
              <a:off x="2862600" y="25088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6" name="Google Shape;1056;p34">
              <a:extLst>
                <a:ext uri="{FF2B5EF4-FFF2-40B4-BE49-F238E27FC236}">
                  <a16:creationId xmlns:a16="http://schemas.microsoft.com/office/drawing/2014/main" id="{D5B68EB4-F0DE-4F2E-B4B6-6AC8394DE367}"/>
                </a:ext>
              </a:extLst>
            </p:cNvPr>
            <p:cNvSpPr/>
            <p:nvPr/>
          </p:nvSpPr>
          <p:spPr>
            <a:xfrm>
              <a:off x="2916475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7" name="Google Shape;1057;p34">
              <a:extLst>
                <a:ext uri="{FF2B5EF4-FFF2-40B4-BE49-F238E27FC236}">
                  <a16:creationId xmlns:a16="http://schemas.microsoft.com/office/drawing/2014/main" id="{B5DF0854-BA01-4A14-BAB6-DDF691D7DE01}"/>
                </a:ext>
              </a:extLst>
            </p:cNvPr>
            <p:cNvSpPr/>
            <p:nvPr/>
          </p:nvSpPr>
          <p:spPr>
            <a:xfrm>
              <a:off x="2892600" y="25400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7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8" name="Google Shape;1058;p34">
              <a:extLst>
                <a:ext uri="{FF2B5EF4-FFF2-40B4-BE49-F238E27FC236}">
                  <a16:creationId xmlns:a16="http://schemas.microsoft.com/office/drawing/2014/main" id="{10785CED-2205-4D02-8AE0-0C055FC4118D}"/>
                </a:ext>
              </a:extLst>
            </p:cNvPr>
            <p:cNvSpPr/>
            <p:nvPr/>
          </p:nvSpPr>
          <p:spPr>
            <a:xfrm>
              <a:off x="2892600" y="2526575"/>
              <a:ext cx="47775" cy="26975"/>
            </a:xfrm>
            <a:custGeom>
              <a:avLst/>
              <a:gdLst/>
              <a:ahLst/>
              <a:cxnLst/>
              <a:rect l="l" t="t" r="r" b="b"/>
              <a:pathLst>
                <a:path w="1911" h="1079" extrusionOk="0">
                  <a:moveTo>
                    <a:pt x="956" y="1"/>
                  </a:moveTo>
                  <a:lnTo>
                    <a:pt x="1" y="540"/>
                  </a:lnTo>
                  <a:lnTo>
                    <a:pt x="956" y="1078"/>
                  </a:lnTo>
                  <a:lnTo>
                    <a:pt x="1911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9" name="Google Shape;1059;p34">
              <a:extLst>
                <a:ext uri="{FF2B5EF4-FFF2-40B4-BE49-F238E27FC236}">
                  <a16:creationId xmlns:a16="http://schemas.microsoft.com/office/drawing/2014/main" id="{0F228A85-56B3-4ACE-89B3-93E68EE91C56}"/>
                </a:ext>
              </a:extLst>
            </p:cNvPr>
            <p:cNvSpPr/>
            <p:nvPr/>
          </p:nvSpPr>
          <p:spPr>
            <a:xfrm>
              <a:off x="2585275" y="2383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0" name="Google Shape;1060;p34">
              <a:extLst>
                <a:ext uri="{FF2B5EF4-FFF2-40B4-BE49-F238E27FC236}">
                  <a16:creationId xmlns:a16="http://schemas.microsoft.com/office/drawing/2014/main" id="{75856BDB-E52E-426C-AA37-2A9C45B506B6}"/>
                </a:ext>
              </a:extLst>
            </p:cNvPr>
            <p:cNvSpPr/>
            <p:nvPr/>
          </p:nvSpPr>
          <p:spPr>
            <a:xfrm>
              <a:off x="2531400" y="2366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0"/>
                  </a:moveTo>
                  <a:lnTo>
                    <a:pt x="1" y="147"/>
                  </a:lnTo>
                  <a:lnTo>
                    <a:pt x="2156" y="1396"/>
                  </a:lnTo>
                  <a:lnTo>
                    <a:pt x="2156" y="1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1" name="Google Shape;1061;p34">
              <a:extLst>
                <a:ext uri="{FF2B5EF4-FFF2-40B4-BE49-F238E27FC236}">
                  <a16:creationId xmlns:a16="http://schemas.microsoft.com/office/drawing/2014/main" id="{5A0CA7C9-FDE0-4864-A195-A4812EC7A379}"/>
                </a:ext>
              </a:extLst>
            </p:cNvPr>
            <p:cNvSpPr/>
            <p:nvPr/>
          </p:nvSpPr>
          <p:spPr>
            <a:xfrm>
              <a:off x="2531400" y="2352725"/>
              <a:ext cx="77775" cy="45325"/>
            </a:xfrm>
            <a:custGeom>
              <a:avLst/>
              <a:gdLst/>
              <a:ahLst/>
              <a:cxnLst/>
              <a:rect l="l" t="t" r="r" b="b"/>
              <a:pathLst>
                <a:path w="3111" h="1813" extrusionOk="0">
                  <a:moveTo>
                    <a:pt x="956" y="0"/>
                  </a:moveTo>
                  <a:lnTo>
                    <a:pt x="1" y="563"/>
                  </a:lnTo>
                  <a:lnTo>
                    <a:pt x="2156" y="1812"/>
                  </a:lnTo>
                  <a:lnTo>
                    <a:pt x="3111" y="124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2" name="Google Shape;1062;p34">
              <a:extLst>
                <a:ext uri="{FF2B5EF4-FFF2-40B4-BE49-F238E27FC236}">
                  <a16:creationId xmlns:a16="http://schemas.microsoft.com/office/drawing/2014/main" id="{CDE8D146-A8A0-475C-B9FE-4E1E8F0C2C3A}"/>
                </a:ext>
              </a:extLst>
            </p:cNvPr>
            <p:cNvSpPr/>
            <p:nvPr/>
          </p:nvSpPr>
          <p:spPr>
            <a:xfrm>
              <a:off x="2615275" y="24010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3" name="Google Shape;1063;p34">
              <a:extLst>
                <a:ext uri="{FF2B5EF4-FFF2-40B4-BE49-F238E27FC236}">
                  <a16:creationId xmlns:a16="http://schemas.microsoft.com/office/drawing/2014/main" id="{E7F9C5BA-87FE-49C7-A9E7-8E70556DB9BE}"/>
                </a:ext>
              </a:extLst>
            </p:cNvPr>
            <p:cNvSpPr/>
            <p:nvPr/>
          </p:nvSpPr>
          <p:spPr>
            <a:xfrm>
              <a:off x="2592025" y="2401700"/>
              <a:ext cx="23275" cy="17150"/>
            </a:xfrm>
            <a:custGeom>
              <a:avLst/>
              <a:gdLst/>
              <a:ahLst/>
              <a:cxnLst/>
              <a:rect l="l" t="t" r="r" b="b"/>
              <a:pathLst>
                <a:path w="931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4" name="Google Shape;1064;p34">
              <a:extLst>
                <a:ext uri="{FF2B5EF4-FFF2-40B4-BE49-F238E27FC236}">
                  <a16:creationId xmlns:a16="http://schemas.microsoft.com/office/drawing/2014/main" id="{C51C14F5-8AA3-4E92-95A1-34C7B8115BE0}"/>
                </a:ext>
              </a:extLst>
            </p:cNvPr>
            <p:cNvSpPr/>
            <p:nvPr/>
          </p:nvSpPr>
          <p:spPr>
            <a:xfrm>
              <a:off x="2592025" y="2387625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31" y="0"/>
                  </a:moveTo>
                  <a:lnTo>
                    <a:pt x="0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5" name="Google Shape;1065;p34">
              <a:extLst>
                <a:ext uri="{FF2B5EF4-FFF2-40B4-BE49-F238E27FC236}">
                  <a16:creationId xmlns:a16="http://schemas.microsoft.com/office/drawing/2014/main" id="{C4D6410D-D6E7-4EBE-B341-52F73AB539A5}"/>
                </a:ext>
              </a:extLst>
            </p:cNvPr>
            <p:cNvSpPr/>
            <p:nvPr/>
          </p:nvSpPr>
          <p:spPr>
            <a:xfrm>
              <a:off x="2645275" y="24188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1" y="540"/>
                  </a:lnTo>
                  <a:lnTo>
                    <a:pt x="1" y="687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6" name="Google Shape;1066;p34">
              <a:extLst>
                <a:ext uri="{FF2B5EF4-FFF2-40B4-BE49-F238E27FC236}">
                  <a16:creationId xmlns:a16="http://schemas.microsoft.com/office/drawing/2014/main" id="{B15E4B73-1CAC-4A7C-873D-2A54DAD40634}"/>
                </a:ext>
              </a:extLst>
            </p:cNvPr>
            <p:cNvSpPr/>
            <p:nvPr/>
          </p:nvSpPr>
          <p:spPr>
            <a:xfrm>
              <a:off x="2622025" y="2418825"/>
              <a:ext cx="23275" cy="17175"/>
            </a:xfrm>
            <a:custGeom>
              <a:avLst/>
              <a:gdLst/>
              <a:ahLst/>
              <a:cxnLst/>
              <a:rect l="l" t="t" r="r" b="b"/>
              <a:pathLst>
                <a:path w="931" h="687" extrusionOk="0">
                  <a:moveTo>
                    <a:pt x="0" y="1"/>
                  </a:moveTo>
                  <a:lnTo>
                    <a:pt x="0" y="148"/>
                  </a:lnTo>
                  <a:lnTo>
                    <a:pt x="931" y="687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7" name="Google Shape;1067;p34">
              <a:extLst>
                <a:ext uri="{FF2B5EF4-FFF2-40B4-BE49-F238E27FC236}">
                  <a16:creationId xmlns:a16="http://schemas.microsoft.com/office/drawing/2014/main" id="{2E8EAB76-02DF-4CDB-9BE3-D700F496CC59}"/>
                </a:ext>
              </a:extLst>
            </p:cNvPr>
            <p:cNvSpPr/>
            <p:nvPr/>
          </p:nvSpPr>
          <p:spPr>
            <a:xfrm>
              <a:off x="2622025" y="240475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31" y="1103"/>
                  </a:lnTo>
                  <a:lnTo>
                    <a:pt x="1886" y="564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8" name="Google Shape;1068;p34">
              <a:extLst>
                <a:ext uri="{FF2B5EF4-FFF2-40B4-BE49-F238E27FC236}">
                  <a16:creationId xmlns:a16="http://schemas.microsoft.com/office/drawing/2014/main" id="{A602E740-B256-4EF5-A20C-BF9A9BCCB9E0}"/>
                </a:ext>
              </a:extLst>
            </p:cNvPr>
            <p:cNvSpPr/>
            <p:nvPr/>
          </p:nvSpPr>
          <p:spPr>
            <a:xfrm>
              <a:off x="26752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1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9" name="Google Shape;1069;p34">
              <a:extLst>
                <a:ext uri="{FF2B5EF4-FFF2-40B4-BE49-F238E27FC236}">
                  <a16:creationId xmlns:a16="http://schemas.microsoft.com/office/drawing/2014/main" id="{A353FC7C-66A4-4434-B0C6-4D5BB8931EFD}"/>
                </a:ext>
              </a:extLst>
            </p:cNvPr>
            <p:cNvSpPr/>
            <p:nvPr/>
          </p:nvSpPr>
          <p:spPr>
            <a:xfrm>
              <a:off x="2652025" y="2435975"/>
              <a:ext cx="23275" cy="17775"/>
            </a:xfrm>
            <a:custGeom>
              <a:avLst/>
              <a:gdLst/>
              <a:ahLst/>
              <a:cxnLst/>
              <a:rect l="l" t="t" r="r" b="b"/>
              <a:pathLst>
                <a:path w="931" h="711" extrusionOk="0">
                  <a:moveTo>
                    <a:pt x="0" y="1"/>
                  </a:moveTo>
                  <a:lnTo>
                    <a:pt x="0" y="172"/>
                  </a:lnTo>
                  <a:lnTo>
                    <a:pt x="931" y="711"/>
                  </a:lnTo>
                  <a:lnTo>
                    <a:pt x="931" y="56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0" name="Google Shape;1070;p34">
              <a:extLst>
                <a:ext uri="{FF2B5EF4-FFF2-40B4-BE49-F238E27FC236}">
                  <a16:creationId xmlns:a16="http://schemas.microsoft.com/office/drawing/2014/main" id="{589C8A6E-D286-4C5F-81A5-3398F9475ED3}"/>
                </a:ext>
              </a:extLst>
            </p:cNvPr>
            <p:cNvSpPr/>
            <p:nvPr/>
          </p:nvSpPr>
          <p:spPr>
            <a:xfrm>
              <a:off x="2652025" y="2422500"/>
              <a:ext cx="47150" cy="27575"/>
            </a:xfrm>
            <a:custGeom>
              <a:avLst/>
              <a:gdLst/>
              <a:ahLst/>
              <a:cxnLst/>
              <a:rect l="l" t="t" r="r" b="b"/>
              <a:pathLst>
                <a:path w="1886" h="1103" extrusionOk="0">
                  <a:moveTo>
                    <a:pt x="955" y="1"/>
                  </a:moveTo>
                  <a:lnTo>
                    <a:pt x="0" y="540"/>
                  </a:lnTo>
                  <a:lnTo>
                    <a:pt x="931" y="1103"/>
                  </a:lnTo>
                  <a:lnTo>
                    <a:pt x="1886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1" name="Google Shape;1071;p34">
              <a:extLst>
                <a:ext uri="{FF2B5EF4-FFF2-40B4-BE49-F238E27FC236}">
                  <a16:creationId xmlns:a16="http://schemas.microsoft.com/office/drawing/2014/main" id="{707F14E9-9F75-4E12-9554-D4F3AB2A9EFE}"/>
                </a:ext>
              </a:extLst>
            </p:cNvPr>
            <p:cNvSpPr/>
            <p:nvPr/>
          </p:nvSpPr>
          <p:spPr>
            <a:xfrm>
              <a:off x="2705275" y="24531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2" name="Google Shape;1072;p34">
              <a:extLst>
                <a:ext uri="{FF2B5EF4-FFF2-40B4-BE49-F238E27FC236}">
                  <a16:creationId xmlns:a16="http://schemas.microsoft.com/office/drawing/2014/main" id="{189D4012-DD9E-4553-90E4-DBCBC2FF810E}"/>
                </a:ext>
              </a:extLst>
            </p:cNvPr>
            <p:cNvSpPr/>
            <p:nvPr/>
          </p:nvSpPr>
          <p:spPr>
            <a:xfrm>
              <a:off x="2682000" y="24537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3" name="Google Shape;1073;p34">
              <a:extLst>
                <a:ext uri="{FF2B5EF4-FFF2-40B4-BE49-F238E27FC236}">
                  <a16:creationId xmlns:a16="http://schemas.microsoft.com/office/drawing/2014/main" id="{1BCA9B7F-75FA-4D87-BB6F-BC3F1FD1E525}"/>
                </a:ext>
              </a:extLst>
            </p:cNvPr>
            <p:cNvSpPr/>
            <p:nvPr/>
          </p:nvSpPr>
          <p:spPr>
            <a:xfrm>
              <a:off x="2682000" y="24396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4" name="Google Shape;1074;p34">
              <a:extLst>
                <a:ext uri="{FF2B5EF4-FFF2-40B4-BE49-F238E27FC236}">
                  <a16:creationId xmlns:a16="http://schemas.microsoft.com/office/drawing/2014/main" id="{9DEBDC5B-48C4-4D66-8694-6C0F5F624C44}"/>
                </a:ext>
              </a:extLst>
            </p:cNvPr>
            <p:cNvSpPr/>
            <p:nvPr/>
          </p:nvSpPr>
          <p:spPr>
            <a:xfrm>
              <a:off x="273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5" name="Google Shape;1075;p34">
              <a:extLst>
                <a:ext uri="{FF2B5EF4-FFF2-40B4-BE49-F238E27FC236}">
                  <a16:creationId xmlns:a16="http://schemas.microsoft.com/office/drawing/2014/main" id="{B68D6493-3C9F-4700-B977-D188ABD1BC47}"/>
                </a:ext>
              </a:extLst>
            </p:cNvPr>
            <p:cNvSpPr/>
            <p:nvPr/>
          </p:nvSpPr>
          <p:spPr>
            <a:xfrm>
              <a:off x="2712000" y="24708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47"/>
                  </a:lnTo>
                  <a:lnTo>
                    <a:pt x="931" y="711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6" name="Google Shape;1076;p34">
              <a:extLst>
                <a:ext uri="{FF2B5EF4-FFF2-40B4-BE49-F238E27FC236}">
                  <a16:creationId xmlns:a16="http://schemas.microsoft.com/office/drawing/2014/main" id="{A49677CB-0EE7-4275-9257-318F0D4CDEDF}"/>
                </a:ext>
              </a:extLst>
            </p:cNvPr>
            <p:cNvSpPr/>
            <p:nvPr/>
          </p:nvSpPr>
          <p:spPr>
            <a:xfrm>
              <a:off x="2712000" y="2457400"/>
              <a:ext cx="47175" cy="26975"/>
            </a:xfrm>
            <a:custGeom>
              <a:avLst/>
              <a:gdLst/>
              <a:ahLst/>
              <a:cxnLst/>
              <a:rect l="l" t="t" r="r" b="b"/>
              <a:pathLst>
                <a:path w="1887" h="1079" extrusionOk="0">
                  <a:moveTo>
                    <a:pt x="956" y="1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7" name="Google Shape;1077;p34">
              <a:extLst>
                <a:ext uri="{FF2B5EF4-FFF2-40B4-BE49-F238E27FC236}">
                  <a16:creationId xmlns:a16="http://schemas.microsoft.com/office/drawing/2014/main" id="{17DA3A25-088C-44F2-9AB7-C8FA9AD1CA11}"/>
                </a:ext>
              </a:extLst>
            </p:cNvPr>
            <p:cNvSpPr/>
            <p:nvPr/>
          </p:nvSpPr>
          <p:spPr>
            <a:xfrm>
              <a:off x="2765875" y="24880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0"/>
                  </a:moveTo>
                  <a:lnTo>
                    <a:pt x="1" y="563"/>
                  </a:lnTo>
                  <a:lnTo>
                    <a:pt x="1" y="710"/>
                  </a:lnTo>
                  <a:lnTo>
                    <a:pt x="931" y="147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8" name="Google Shape;1078;p34">
              <a:extLst>
                <a:ext uri="{FF2B5EF4-FFF2-40B4-BE49-F238E27FC236}">
                  <a16:creationId xmlns:a16="http://schemas.microsoft.com/office/drawing/2014/main" id="{59E723A7-13BF-48F3-A4E8-E7ADCC72F2ED}"/>
                </a:ext>
              </a:extLst>
            </p:cNvPr>
            <p:cNvSpPr/>
            <p:nvPr/>
          </p:nvSpPr>
          <p:spPr>
            <a:xfrm>
              <a:off x="2742000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9" name="Google Shape;1079;p34">
              <a:extLst>
                <a:ext uri="{FF2B5EF4-FFF2-40B4-BE49-F238E27FC236}">
                  <a16:creationId xmlns:a16="http://schemas.microsoft.com/office/drawing/2014/main" id="{7A3E687F-588A-445C-A598-E6C6DD371DA5}"/>
                </a:ext>
              </a:extLst>
            </p:cNvPr>
            <p:cNvSpPr/>
            <p:nvPr/>
          </p:nvSpPr>
          <p:spPr>
            <a:xfrm>
              <a:off x="274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4"/>
                  </a:lnTo>
                  <a:lnTo>
                    <a:pt x="956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0" name="Google Shape;1080;p34">
              <a:extLst>
                <a:ext uri="{FF2B5EF4-FFF2-40B4-BE49-F238E27FC236}">
                  <a16:creationId xmlns:a16="http://schemas.microsoft.com/office/drawing/2014/main" id="{89030E18-B19A-437D-94DB-77D9FA170B74}"/>
                </a:ext>
              </a:extLst>
            </p:cNvPr>
            <p:cNvSpPr/>
            <p:nvPr/>
          </p:nvSpPr>
          <p:spPr>
            <a:xfrm>
              <a:off x="2795875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1" name="Google Shape;1081;p34">
              <a:extLst>
                <a:ext uri="{FF2B5EF4-FFF2-40B4-BE49-F238E27FC236}">
                  <a16:creationId xmlns:a16="http://schemas.microsoft.com/office/drawing/2014/main" id="{6E9CFC63-DE5D-49FC-A76B-222E2FDBD889}"/>
                </a:ext>
              </a:extLst>
            </p:cNvPr>
            <p:cNvSpPr/>
            <p:nvPr/>
          </p:nvSpPr>
          <p:spPr>
            <a:xfrm>
              <a:off x="2772000" y="25057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2" name="Google Shape;1082;p34">
              <a:extLst>
                <a:ext uri="{FF2B5EF4-FFF2-40B4-BE49-F238E27FC236}">
                  <a16:creationId xmlns:a16="http://schemas.microsoft.com/office/drawing/2014/main" id="{50FA8A0D-9373-4F22-BAE0-AAFE6EEE5093}"/>
                </a:ext>
              </a:extLst>
            </p:cNvPr>
            <p:cNvSpPr/>
            <p:nvPr/>
          </p:nvSpPr>
          <p:spPr>
            <a:xfrm>
              <a:off x="2772000" y="2491700"/>
              <a:ext cx="47775" cy="27550"/>
            </a:xfrm>
            <a:custGeom>
              <a:avLst/>
              <a:gdLst/>
              <a:ahLst/>
              <a:cxnLst/>
              <a:rect l="l" t="t" r="r" b="b"/>
              <a:pathLst>
                <a:path w="1911" h="1102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3" name="Google Shape;1083;p34">
              <a:extLst>
                <a:ext uri="{FF2B5EF4-FFF2-40B4-BE49-F238E27FC236}">
                  <a16:creationId xmlns:a16="http://schemas.microsoft.com/office/drawing/2014/main" id="{4E714128-8B33-4B45-9AA2-89EE2E595B4F}"/>
                </a:ext>
              </a:extLst>
            </p:cNvPr>
            <p:cNvSpPr/>
            <p:nvPr/>
          </p:nvSpPr>
          <p:spPr>
            <a:xfrm>
              <a:off x="28258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6" y="1"/>
                  </a:moveTo>
                  <a:lnTo>
                    <a:pt x="1" y="540"/>
                  </a:lnTo>
                  <a:lnTo>
                    <a:pt x="1" y="711"/>
                  </a:lnTo>
                  <a:lnTo>
                    <a:pt x="956" y="148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4" name="Google Shape;1084;p34">
              <a:extLst>
                <a:ext uri="{FF2B5EF4-FFF2-40B4-BE49-F238E27FC236}">
                  <a16:creationId xmlns:a16="http://schemas.microsoft.com/office/drawing/2014/main" id="{46EB3F4A-9845-478F-A563-DFBFF3E9532E}"/>
                </a:ext>
              </a:extLst>
            </p:cNvPr>
            <p:cNvSpPr/>
            <p:nvPr/>
          </p:nvSpPr>
          <p:spPr>
            <a:xfrm>
              <a:off x="2802625" y="2522900"/>
              <a:ext cx="23275" cy="17800"/>
            </a:xfrm>
            <a:custGeom>
              <a:avLst/>
              <a:gdLst/>
              <a:ahLst/>
              <a:cxnLst/>
              <a:rect l="l" t="t" r="r" b="b"/>
              <a:pathLst>
                <a:path w="931" h="712" extrusionOk="0">
                  <a:moveTo>
                    <a:pt x="0" y="1"/>
                  </a:moveTo>
                  <a:lnTo>
                    <a:pt x="0" y="148"/>
                  </a:lnTo>
                  <a:lnTo>
                    <a:pt x="931" y="711"/>
                  </a:lnTo>
                  <a:lnTo>
                    <a:pt x="931" y="54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5" name="Google Shape;1085;p34">
              <a:extLst>
                <a:ext uri="{FF2B5EF4-FFF2-40B4-BE49-F238E27FC236}">
                  <a16:creationId xmlns:a16="http://schemas.microsoft.com/office/drawing/2014/main" id="{1EC7BA80-2E75-45CF-947C-88F429DEE22A}"/>
                </a:ext>
              </a:extLst>
            </p:cNvPr>
            <p:cNvSpPr/>
            <p:nvPr/>
          </p:nvSpPr>
          <p:spPr>
            <a:xfrm>
              <a:off x="2802625" y="2509450"/>
              <a:ext cx="47150" cy="26950"/>
            </a:xfrm>
            <a:custGeom>
              <a:avLst/>
              <a:gdLst/>
              <a:ahLst/>
              <a:cxnLst/>
              <a:rect l="l" t="t" r="r" b="b"/>
              <a:pathLst>
                <a:path w="1886" h="1078" extrusionOk="0">
                  <a:moveTo>
                    <a:pt x="931" y="0"/>
                  </a:moveTo>
                  <a:lnTo>
                    <a:pt x="0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6" name="Google Shape;1086;p34">
              <a:extLst>
                <a:ext uri="{FF2B5EF4-FFF2-40B4-BE49-F238E27FC236}">
                  <a16:creationId xmlns:a16="http://schemas.microsoft.com/office/drawing/2014/main" id="{5451B5DE-ED77-4140-88AC-D54505B92984}"/>
                </a:ext>
              </a:extLst>
            </p:cNvPr>
            <p:cNvSpPr/>
            <p:nvPr/>
          </p:nvSpPr>
          <p:spPr>
            <a:xfrm>
              <a:off x="2885875" y="255780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5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7" name="Google Shape;1087;p34">
              <a:extLst>
                <a:ext uri="{FF2B5EF4-FFF2-40B4-BE49-F238E27FC236}">
                  <a16:creationId xmlns:a16="http://schemas.microsoft.com/office/drawing/2014/main" id="{D64E9BF7-E3C7-49C6-B68E-5981E401E1A5}"/>
                </a:ext>
              </a:extLst>
            </p:cNvPr>
            <p:cNvSpPr/>
            <p:nvPr/>
          </p:nvSpPr>
          <p:spPr>
            <a:xfrm>
              <a:off x="2832600" y="2540675"/>
              <a:ext cx="53300" cy="34300"/>
            </a:xfrm>
            <a:custGeom>
              <a:avLst/>
              <a:gdLst/>
              <a:ahLst/>
              <a:cxnLst/>
              <a:rect l="l" t="t" r="r" b="b"/>
              <a:pathLst>
                <a:path w="2132" h="1372" extrusionOk="0">
                  <a:moveTo>
                    <a:pt x="1" y="0"/>
                  </a:moveTo>
                  <a:lnTo>
                    <a:pt x="1" y="147"/>
                  </a:lnTo>
                  <a:lnTo>
                    <a:pt x="2131" y="1371"/>
                  </a:lnTo>
                  <a:lnTo>
                    <a:pt x="2131" y="122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8" name="Google Shape;1088;p34">
              <a:extLst>
                <a:ext uri="{FF2B5EF4-FFF2-40B4-BE49-F238E27FC236}">
                  <a16:creationId xmlns:a16="http://schemas.microsoft.com/office/drawing/2014/main" id="{18CC91A4-E8B7-4DAD-9EE9-FBBC4D1C6638}"/>
                </a:ext>
              </a:extLst>
            </p:cNvPr>
            <p:cNvSpPr/>
            <p:nvPr/>
          </p:nvSpPr>
          <p:spPr>
            <a:xfrm>
              <a:off x="2832600" y="2526575"/>
              <a:ext cx="77175" cy="44725"/>
            </a:xfrm>
            <a:custGeom>
              <a:avLst/>
              <a:gdLst/>
              <a:ahLst/>
              <a:cxnLst/>
              <a:rect l="l" t="t" r="r" b="b"/>
              <a:pathLst>
                <a:path w="3087" h="1789" extrusionOk="0">
                  <a:moveTo>
                    <a:pt x="956" y="1"/>
                  </a:moveTo>
                  <a:lnTo>
                    <a:pt x="1" y="564"/>
                  </a:lnTo>
                  <a:lnTo>
                    <a:pt x="2131" y="1788"/>
                  </a:lnTo>
                  <a:lnTo>
                    <a:pt x="3086" y="125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9" name="Google Shape;1089;p34">
              <a:extLst>
                <a:ext uri="{FF2B5EF4-FFF2-40B4-BE49-F238E27FC236}">
                  <a16:creationId xmlns:a16="http://schemas.microsoft.com/office/drawing/2014/main" id="{1283871D-508F-47EB-9518-69A5BF379813}"/>
                </a:ext>
              </a:extLst>
            </p:cNvPr>
            <p:cNvSpPr/>
            <p:nvPr/>
          </p:nvSpPr>
          <p:spPr>
            <a:xfrm>
              <a:off x="2584675" y="2418825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0" name="Google Shape;1090;p34">
              <a:extLst>
                <a:ext uri="{FF2B5EF4-FFF2-40B4-BE49-F238E27FC236}">
                  <a16:creationId xmlns:a16="http://schemas.microsoft.com/office/drawing/2014/main" id="{153B1A65-067B-41EC-861E-E1540E5EB401}"/>
                </a:ext>
              </a:extLst>
            </p:cNvPr>
            <p:cNvSpPr/>
            <p:nvPr/>
          </p:nvSpPr>
          <p:spPr>
            <a:xfrm>
              <a:off x="2501400" y="2384550"/>
              <a:ext cx="83300" cy="52075"/>
            </a:xfrm>
            <a:custGeom>
              <a:avLst/>
              <a:gdLst/>
              <a:ahLst/>
              <a:cxnLst/>
              <a:rect l="l" t="t" r="r" b="b"/>
              <a:pathLst>
                <a:path w="3332" h="2083" extrusionOk="0">
                  <a:moveTo>
                    <a:pt x="1" y="1"/>
                  </a:moveTo>
                  <a:lnTo>
                    <a:pt x="1" y="148"/>
                  </a:lnTo>
                  <a:lnTo>
                    <a:pt x="3331" y="2082"/>
                  </a:lnTo>
                  <a:lnTo>
                    <a:pt x="3331" y="193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1" name="Google Shape;1091;p34">
              <a:extLst>
                <a:ext uri="{FF2B5EF4-FFF2-40B4-BE49-F238E27FC236}">
                  <a16:creationId xmlns:a16="http://schemas.microsoft.com/office/drawing/2014/main" id="{A3004A69-5A91-413D-AD8E-8F7994423EB6}"/>
                </a:ext>
              </a:extLst>
            </p:cNvPr>
            <p:cNvSpPr/>
            <p:nvPr/>
          </p:nvSpPr>
          <p:spPr>
            <a:xfrm>
              <a:off x="2501400" y="2370475"/>
              <a:ext cx="107175" cy="62475"/>
            </a:xfrm>
            <a:custGeom>
              <a:avLst/>
              <a:gdLst/>
              <a:ahLst/>
              <a:cxnLst/>
              <a:rect l="l" t="t" r="r" b="b"/>
              <a:pathLst>
                <a:path w="4287" h="2499" extrusionOk="0">
                  <a:moveTo>
                    <a:pt x="956" y="0"/>
                  </a:moveTo>
                  <a:lnTo>
                    <a:pt x="1" y="564"/>
                  </a:lnTo>
                  <a:lnTo>
                    <a:pt x="3331" y="2498"/>
                  </a:lnTo>
                  <a:lnTo>
                    <a:pt x="4286" y="1935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2" name="Google Shape;1092;p34">
              <a:extLst>
                <a:ext uri="{FF2B5EF4-FFF2-40B4-BE49-F238E27FC236}">
                  <a16:creationId xmlns:a16="http://schemas.microsoft.com/office/drawing/2014/main" id="{B6568FF4-799E-42F2-BF1C-3315B8513E35}"/>
                </a:ext>
              </a:extLst>
            </p:cNvPr>
            <p:cNvSpPr/>
            <p:nvPr/>
          </p:nvSpPr>
          <p:spPr>
            <a:xfrm>
              <a:off x="2614675" y="24359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25" y="564"/>
                  </a:lnTo>
                  <a:lnTo>
                    <a:pt x="0" y="711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3" name="Google Shape;1093;p34">
              <a:extLst>
                <a:ext uri="{FF2B5EF4-FFF2-40B4-BE49-F238E27FC236}">
                  <a16:creationId xmlns:a16="http://schemas.microsoft.com/office/drawing/2014/main" id="{1C049F65-F3E6-498B-920D-7E7F1D770BAD}"/>
                </a:ext>
              </a:extLst>
            </p:cNvPr>
            <p:cNvSpPr/>
            <p:nvPr/>
          </p:nvSpPr>
          <p:spPr>
            <a:xfrm>
              <a:off x="2591400" y="2436600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4" name="Google Shape;1094;p34">
              <a:extLst>
                <a:ext uri="{FF2B5EF4-FFF2-40B4-BE49-F238E27FC236}">
                  <a16:creationId xmlns:a16="http://schemas.microsoft.com/office/drawing/2014/main" id="{5239F11E-82F0-41AB-9176-1A2DD7E92FF9}"/>
                </a:ext>
              </a:extLst>
            </p:cNvPr>
            <p:cNvSpPr/>
            <p:nvPr/>
          </p:nvSpPr>
          <p:spPr>
            <a:xfrm>
              <a:off x="2591400" y="242250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886" y="540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5" name="Google Shape;1095;p34">
              <a:extLst>
                <a:ext uri="{FF2B5EF4-FFF2-40B4-BE49-F238E27FC236}">
                  <a16:creationId xmlns:a16="http://schemas.microsoft.com/office/drawing/2014/main" id="{B22289BB-D692-416D-8F48-C94911B54431}"/>
                </a:ext>
              </a:extLst>
            </p:cNvPr>
            <p:cNvSpPr/>
            <p:nvPr/>
          </p:nvSpPr>
          <p:spPr>
            <a:xfrm>
              <a:off x="2645275" y="245372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931" y="1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31" y="148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6" name="Google Shape;1096;p34">
              <a:extLst>
                <a:ext uri="{FF2B5EF4-FFF2-40B4-BE49-F238E27FC236}">
                  <a16:creationId xmlns:a16="http://schemas.microsoft.com/office/drawing/2014/main" id="{D2FE2D13-806F-48CC-ADAB-CDF541FAA8CF}"/>
                </a:ext>
              </a:extLst>
            </p:cNvPr>
            <p:cNvSpPr/>
            <p:nvPr/>
          </p:nvSpPr>
          <p:spPr>
            <a:xfrm>
              <a:off x="2621400" y="245372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1" y="1"/>
                  </a:moveTo>
                  <a:lnTo>
                    <a:pt x="1" y="148"/>
                  </a:lnTo>
                  <a:lnTo>
                    <a:pt x="956" y="711"/>
                  </a:lnTo>
                  <a:lnTo>
                    <a:pt x="956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7" name="Google Shape;1097;p34">
              <a:extLst>
                <a:ext uri="{FF2B5EF4-FFF2-40B4-BE49-F238E27FC236}">
                  <a16:creationId xmlns:a16="http://schemas.microsoft.com/office/drawing/2014/main" id="{24B1FD79-6C5B-43EA-A99A-19C44C716EE0}"/>
                </a:ext>
              </a:extLst>
            </p:cNvPr>
            <p:cNvSpPr/>
            <p:nvPr/>
          </p:nvSpPr>
          <p:spPr>
            <a:xfrm>
              <a:off x="2621400" y="2440275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56" y="1077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8" name="Google Shape;1098;p34">
              <a:extLst>
                <a:ext uri="{FF2B5EF4-FFF2-40B4-BE49-F238E27FC236}">
                  <a16:creationId xmlns:a16="http://schemas.microsoft.com/office/drawing/2014/main" id="{4FA91E04-AF3A-4A21-B252-F0A4A5293614}"/>
                </a:ext>
              </a:extLst>
            </p:cNvPr>
            <p:cNvSpPr/>
            <p:nvPr/>
          </p:nvSpPr>
          <p:spPr>
            <a:xfrm>
              <a:off x="2675275" y="24708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9" name="Google Shape;1099;p34">
              <a:extLst>
                <a:ext uri="{FF2B5EF4-FFF2-40B4-BE49-F238E27FC236}">
                  <a16:creationId xmlns:a16="http://schemas.microsoft.com/office/drawing/2014/main" id="{F9BB83A4-A611-4AAF-8B39-C6C6AB79BCCC}"/>
                </a:ext>
              </a:extLst>
            </p:cNvPr>
            <p:cNvSpPr/>
            <p:nvPr/>
          </p:nvSpPr>
          <p:spPr>
            <a:xfrm>
              <a:off x="2651400" y="24714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56" y="687"/>
                  </a:lnTo>
                  <a:lnTo>
                    <a:pt x="956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0" name="Google Shape;1100;p34">
              <a:extLst>
                <a:ext uri="{FF2B5EF4-FFF2-40B4-BE49-F238E27FC236}">
                  <a16:creationId xmlns:a16="http://schemas.microsoft.com/office/drawing/2014/main" id="{5C6842AD-78F7-4176-B9AC-91E0A7DF05B2}"/>
                </a:ext>
              </a:extLst>
            </p:cNvPr>
            <p:cNvSpPr/>
            <p:nvPr/>
          </p:nvSpPr>
          <p:spPr>
            <a:xfrm>
              <a:off x="2651400" y="24574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56" y="1103"/>
                  </a:lnTo>
                  <a:lnTo>
                    <a:pt x="1911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1" name="Google Shape;1101;p34">
              <a:extLst>
                <a:ext uri="{FF2B5EF4-FFF2-40B4-BE49-F238E27FC236}">
                  <a16:creationId xmlns:a16="http://schemas.microsoft.com/office/drawing/2014/main" id="{B7572B1B-83A4-40DF-AF87-4EBD36A79BDB}"/>
                </a:ext>
              </a:extLst>
            </p:cNvPr>
            <p:cNvSpPr/>
            <p:nvPr/>
          </p:nvSpPr>
          <p:spPr>
            <a:xfrm>
              <a:off x="2705275" y="248862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1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6" y="147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2" name="Google Shape;1102;p34">
              <a:extLst>
                <a:ext uri="{FF2B5EF4-FFF2-40B4-BE49-F238E27FC236}">
                  <a16:creationId xmlns:a16="http://schemas.microsoft.com/office/drawing/2014/main" id="{881FD7E7-1505-4407-98D0-9645959F42FB}"/>
                </a:ext>
              </a:extLst>
            </p:cNvPr>
            <p:cNvSpPr/>
            <p:nvPr/>
          </p:nvSpPr>
          <p:spPr>
            <a:xfrm>
              <a:off x="2682000" y="24886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3" name="Google Shape;1103;p34">
              <a:extLst>
                <a:ext uri="{FF2B5EF4-FFF2-40B4-BE49-F238E27FC236}">
                  <a16:creationId xmlns:a16="http://schemas.microsoft.com/office/drawing/2014/main" id="{36794F92-9992-4E5F-BF6F-AD101B26F4CF}"/>
                </a:ext>
              </a:extLst>
            </p:cNvPr>
            <p:cNvSpPr/>
            <p:nvPr/>
          </p:nvSpPr>
          <p:spPr>
            <a:xfrm>
              <a:off x="2682000" y="24745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31" y="0"/>
                  </a:moveTo>
                  <a:lnTo>
                    <a:pt x="1" y="564"/>
                  </a:lnTo>
                  <a:lnTo>
                    <a:pt x="931" y="1102"/>
                  </a:lnTo>
                  <a:lnTo>
                    <a:pt x="1887" y="564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4" name="Google Shape;1104;p34">
              <a:extLst>
                <a:ext uri="{FF2B5EF4-FFF2-40B4-BE49-F238E27FC236}">
                  <a16:creationId xmlns:a16="http://schemas.microsoft.com/office/drawing/2014/main" id="{E53D6B02-BF8D-4CC2-B807-25A33777104D}"/>
                </a:ext>
              </a:extLst>
            </p:cNvPr>
            <p:cNvSpPr/>
            <p:nvPr/>
          </p:nvSpPr>
          <p:spPr>
            <a:xfrm>
              <a:off x="2735275" y="25057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39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5" name="Google Shape;1105;p34">
              <a:extLst>
                <a:ext uri="{FF2B5EF4-FFF2-40B4-BE49-F238E27FC236}">
                  <a16:creationId xmlns:a16="http://schemas.microsoft.com/office/drawing/2014/main" id="{9B239D9E-8B6B-417A-9385-865CA5D1E30F}"/>
                </a:ext>
              </a:extLst>
            </p:cNvPr>
            <p:cNvSpPr/>
            <p:nvPr/>
          </p:nvSpPr>
          <p:spPr>
            <a:xfrm>
              <a:off x="2712000" y="2505775"/>
              <a:ext cx="23300" cy="17775"/>
            </a:xfrm>
            <a:custGeom>
              <a:avLst/>
              <a:gdLst/>
              <a:ahLst/>
              <a:cxnLst/>
              <a:rect l="l" t="t" r="r" b="b"/>
              <a:pathLst>
                <a:path w="932" h="711" extrusionOk="0">
                  <a:moveTo>
                    <a:pt x="1" y="0"/>
                  </a:moveTo>
                  <a:lnTo>
                    <a:pt x="1" y="172"/>
                  </a:lnTo>
                  <a:lnTo>
                    <a:pt x="931" y="710"/>
                  </a:lnTo>
                  <a:lnTo>
                    <a:pt x="931" y="56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6" name="Google Shape;1106;p34">
              <a:extLst>
                <a:ext uri="{FF2B5EF4-FFF2-40B4-BE49-F238E27FC236}">
                  <a16:creationId xmlns:a16="http://schemas.microsoft.com/office/drawing/2014/main" id="{0B6E23FE-5C90-4F72-9CED-07E3D493FB6A}"/>
                </a:ext>
              </a:extLst>
            </p:cNvPr>
            <p:cNvSpPr/>
            <p:nvPr/>
          </p:nvSpPr>
          <p:spPr>
            <a:xfrm>
              <a:off x="2712000" y="24923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7" name="Google Shape;1107;p34">
              <a:extLst>
                <a:ext uri="{FF2B5EF4-FFF2-40B4-BE49-F238E27FC236}">
                  <a16:creationId xmlns:a16="http://schemas.microsoft.com/office/drawing/2014/main" id="{EF34B866-FF7B-4A06-A5EE-2FA544B5899F}"/>
                </a:ext>
              </a:extLst>
            </p:cNvPr>
            <p:cNvSpPr/>
            <p:nvPr/>
          </p:nvSpPr>
          <p:spPr>
            <a:xfrm>
              <a:off x="2765275" y="2522900"/>
              <a:ext cx="23900" cy="17800"/>
            </a:xfrm>
            <a:custGeom>
              <a:avLst/>
              <a:gdLst/>
              <a:ahLst/>
              <a:cxnLst/>
              <a:rect l="l" t="t" r="r" b="b"/>
              <a:pathLst>
                <a:path w="956" h="712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8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8" name="Google Shape;1108;p34">
              <a:extLst>
                <a:ext uri="{FF2B5EF4-FFF2-40B4-BE49-F238E27FC236}">
                  <a16:creationId xmlns:a16="http://schemas.microsoft.com/office/drawing/2014/main" id="{73E73889-4389-4D90-937D-66747B4F06DD}"/>
                </a:ext>
              </a:extLst>
            </p:cNvPr>
            <p:cNvSpPr/>
            <p:nvPr/>
          </p:nvSpPr>
          <p:spPr>
            <a:xfrm>
              <a:off x="2742000" y="2523525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9" name="Google Shape;1109;p34">
              <a:extLst>
                <a:ext uri="{FF2B5EF4-FFF2-40B4-BE49-F238E27FC236}">
                  <a16:creationId xmlns:a16="http://schemas.microsoft.com/office/drawing/2014/main" id="{E11C62DF-A8EC-4DA6-A953-D02BF2C16C1D}"/>
                </a:ext>
              </a:extLst>
            </p:cNvPr>
            <p:cNvSpPr/>
            <p:nvPr/>
          </p:nvSpPr>
          <p:spPr>
            <a:xfrm>
              <a:off x="2742000" y="2509450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31" y="1102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0" name="Google Shape;1110;p34">
              <a:extLst>
                <a:ext uri="{FF2B5EF4-FFF2-40B4-BE49-F238E27FC236}">
                  <a16:creationId xmlns:a16="http://schemas.microsoft.com/office/drawing/2014/main" id="{E8BB2461-C541-4718-B18F-8D1890D59D1F}"/>
                </a:ext>
              </a:extLst>
            </p:cNvPr>
            <p:cNvSpPr/>
            <p:nvPr/>
          </p:nvSpPr>
          <p:spPr>
            <a:xfrm>
              <a:off x="2795275" y="254067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955" y="0"/>
                  </a:moveTo>
                  <a:lnTo>
                    <a:pt x="0" y="539"/>
                  </a:lnTo>
                  <a:lnTo>
                    <a:pt x="0" y="686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1" name="Google Shape;1111;p34">
              <a:extLst>
                <a:ext uri="{FF2B5EF4-FFF2-40B4-BE49-F238E27FC236}">
                  <a16:creationId xmlns:a16="http://schemas.microsoft.com/office/drawing/2014/main" id="{8DD7551D-ED63-4216-B974-49BC48E476C6}"/>
                </a:ext>
              </a:extLst>
            </p:cNvPr>
            <p:cNvSpPr/>
            <p:nvPr/>
          </p:nvSpPr>
          <p:spPr>
            <a:xfrm>
              <a:off x="2772000" y="2540675"/>
              <a:ext cx="23300" cy="17150"/>
            </a:xfrm>
            <a:custGeom>
              <a:avLst/>
              <a:gdLst/>
              <a:ahLst/>
              <a:cxnLst/>
              <a:rect l="l" t="t" r="r" b="b"/>
              <a:pathLst>
                <a:path w="932" h="686" extrusionOk="0">
                  <a:moveTo>
                    <a:pt x="1" y="0"/>
                  </a:moveTo>
                  <a:lnTo>
                    <a:pt x="1" y="147"/>
                  </a:lnTo>
                  <a:lnTo>
                    <a:pt x="931" y="686"/>
                  </a:lnTo>
                  <a:lnTo>
                    <a:pt x="931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2" name="Google Shape;1112;p34">
              <a:extLst>
                <a:ext uri="{FF2B5EF4-FFF2-40B4-BE49-F238E27FC236}">
                  <a16:creationId xmlns:a16="http://schemas.microsoft.com/office/drawing/2014/main" id="{169A7E06-68AD-4898-B95F-F547CD731305}"/>
                </a:ext>
              </a:extLst>
            </p:cNvPr>
            <p:cNvSpPr/>
            <p:nvPr/>
          </p:nvSpPr>
          <p:spPr>
            <a:xfrm>
              <a:off x="2772000" y="2527200"/>
              <a:ext cx="47175" cy="26950"/>
            </a:xfrm>
            <a:custGeom>
              <a:avLst/>
              <a:gdLst/>
              <a:ahLst/>
              <a:cxnLst/>
              <a:rect l="l" t="t" r="r" b="b"/>
              <a:pathLst>
                <a:path w="1887" h="1078" extrusionOk="0">
                  <a:moveTo>
                    <a:pt x="956" y="0"/>
                  </a:moveTo>
                  <a:lnTo>
                    <a:pt x="1" y="539"/>
                  </a:lnTo>
                  <a:lnTo>
                    <a:pt x="931" y="1078"/>
                  </a:lnTo>
                  <a:lnTo>
                    <a:pt x="1886" y="539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3" name="Google Shape;1113;p34">
              <a:extLst>
                <a:ext uri="{FF2B5EF4-FFF2-40B4-BE49-F238E27FC236}">
                  <a16:creationId xmlns:a16="http://schemas.microsoft.com/office/drawing/2014/main" id="{0596EB5E-CCEE-47E3-9FC1-C8A2CF807102}"/>
                </a:ext>
              </a:extLst>
            </p:cNvPr>
            <p:cNvSpPr/>
            <p:nvPr/>
          </p:nvSpPr>
          <p:spPr>
            <a:xfrm>
              <a:off x="2855875" y="257495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6" y="0"/>
                  </a:moveTo>
                  <a:lnTo>
                    <a:pt x="1" y="564"/>
                  </a:lnTo>
                  <a:lnTo>
                    <a:pt x="1" y="711"/>
                  </a:lnTo>
                  <a:lnTo>
                    <a:pt x="956" y="17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4" name="Google Shape;1114;p34">
              <a:extLst>
                <a:ext uri="{FF2B5EF4-FFF2-40B4-BE49-F238E27FC236}">
                  <a16:creationId xmlns:a16="http://schemas.microsoft.com/office/drawing/2014/main" id="{484FFB49-EF75-4C27-A62B-F45185F758E2}"/>
                </a:ext>
              </a:extLst>
            </p:cNvPr>
            <p:cNvSpPr/>
            <p:nvPr/>
          </p:nvSpPr>
          <p:spPr>
            <a:xfrm>
              <a:off x="2802000" y="255780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1" y="1"/>
                  </a:moveTo>
                  <a:lnTo>
                    <a:pt x="1" y="172"/>
                  </a:lnTo>
                  <a:lnTo>
                    <a:pt x="2156" y="1397"/>
                  </a:lnTo>
                  <a:lnTo>
                    <a:pt x="2156" y="125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5" name="Google Shape;1115;p34">
              <a:extLst>
                <a:ext uri="{FF2B5EF4-FFF2-40B4-BE49-F238E27FC236}">
                  <a16:creationId xmlns:a16="http://schemas.microsoft.com/office/drawing/2014/main" id="{C531CDF4-7CFA-4D63-9F5C-F704E1A994F4}"/>
                </a:ext>
              </a:extLst>
            </p:cNvPr>
            <p:cNvSpPr/>
            <p:nvPr/>
          </p:nvSpPr>
          <p:spPr>
            <a:xfrm>
              <a:off x="2802000" y="2544325"/>
              <a:ext cx="77775" cy="44725"/>
            </a:xfrm>
            <a:custGeom>
              <a:avLst/>
              <a:gdLst/>
              <a:ahLst/>
              <a:cxnLst/>
              <a:rect l="l" t="t" r="r" b="b"/>
              <a:pathLst>
                <a:path w="3111" h="1789" extrusionOk="0">
                  <a:moveTo>
                    <a:pt x="956" y="1"/>
                  </a:moveTo>
                  <a:lnTo>
                    <a:pt x="1" y="540"/>
                  </a:lnTo>
                  <a:lnTo>
                    <a:pt x="2156" y="1789"/>
                  </a:lnTo>
                  <a:lnTo>
                    <a:pt x="3111" y="1225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6" name="Google Shape;1116;p34">
              <a:extLst>
                <a:ext uri="{FF2B5EF4-FFF2-40B4-BE49-F238E27FC236}">
                  <a16:creationId xmlns:a16="http://schemas.microsoft.com/office/drawing/2014/main" id="{175F3B87-48E7-43C8-BD8A-28AE2AF3CE66}"/>
                </a:ext>
              </a:extLst>
            </p:cNvPr>
            <p:cNvSpPr/>
            <p:nvPr/>
          </p:nvSpPr>
          <p:spPr>
            <a:xfrm>
              <a:off x="2494075" y="2401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4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7" name="Google Shape;1117;p34">
              <a:extLst>
                <a:ext uri="{FF2B5EF4-FFF2-40B4-BE49-F238E27FC236}">
                  <a16:creationId xmlns:a16="http://schemas.microsoft.com/office/drawing/2014/main" id="{49BAFA75-C72D-4EDA-98B1-A4D3E29203FE}"/>
                </a:ext>
              </a:extLst>
            </p:cNvPr>
            <p:cNvSpPr/>
            <p:nvPr/>
          </p:nvSpPr>
          <p:spPr>
            <a:xfrm>
              <a:off x="2470800" y="2402300"/>
              <a:ext cx="23300" cy="17175"/>
            </a:xfrm>
            <a:custGeom>
              <a:avLst/>
              <a:gdLst/>
              <a:ahLst/>
              <a:cxnLst/>
              <a:rect l="l" t="t" r="r" b="b"/>
              <a:pathLst>
                <a:path w="932" h="687" extrusionOk="0">
                  <a:moveTo>
                    <a:pt x="1" y="1"/>
                  </a:moveTo>
                  <a:lnTo>
                    <a:pt x="1" y="148"/>
                  </a:lnTo>
                  <a:lnTo>
                    <a:pt x="931" y="686"/>
                  </a:lnTo>
                  <a:lnTo>
                    <a:pt x="931" y="5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8" name="Google Shape;1118;p34">
              <a:extLst>
                <a:ext uri="{FF2B5EF4-FFF2-40B4-BE49-F238E27FC236}">
                  <a16:creationId xmlns:a16="http://schemas.microsoft.com/office/drawing/2014/main" id="{60263348-4F31-4CC2-A35C-EFC9BE7C06DF}"/>
                </a:ext>
              </a:extLst>
            </p:cNvPr>
            <p:cNvSpPr/>
            <p:nvPr/>
          </p:nvSpPr>
          <p:spPr>
            <a:xfrm>
              <a:off x="2470800" y="2388225"/>
              <a:ext cx="47175" cy="27575"/>
            </a:xfrm>
            <a:custGeom>
              <a:avLst/>
              <a:gdLst/>
              <a:ahLst/>
              <a:cxnLst/>
              <a:rect l="l" t="t" r="r" b="b"/>
              <a:pathLst>
                <a:path w="1887" h="1103" extrusionOk="0">
                  <a:moveTo>
                    <a:pt x="956" y="1"/>
                  </a:moveTo>
                  <a:lnTo>
                    <a:pt x="1" y="564"/>
                  </a:lnTo>
                  <a:lnTo>
                    <a:pt x="931" y="1103"/>
                  </a:lnTo>
                  <a:lnTo>
                    <a:pt x="1886" y="539"/>
                  </a:lnTo>
                  <a:lnTo>
                    <a:pt x="95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9" name="Google Shape;1119;p34">
              <a:extLst>
                <a:ext uri="{FF2B5EF4-FFF2-40B4-BE49-F238E27FC236}">
                  <a16:creationId xmlns:a16="http://schemas.microsoft.com/office/drawing/2014/main" id="{BD7BED70-19BD-4059-9E35-C42C8E74266D}"/>
                </a:ext>
              </a:extLst>
            </p:cNvPr>
            <p:cNvSpPr/>
            <p:nvPr/>
          </p:nvSpPr>
          <p:spPr>
            <a:xfrm>
              <a:off x="2524675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956" y="0"/>
                  </a:moveTo>
                  <a:lnTo>
                    <a:pt x="1" y="539"/>
                  </a:lnTo>
                  <a:lnTo>
                    <a:pt x="1" y="686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0" name="Google Shape;1120;p34">
              <a:extLst>
                <a:ext uri="{FF2B5EF4-FFF2-40B4-BE49-F238E27FC236}">
                  <a16:creationId xmlns:a16="http://schemas.microsoft.com/office/drawing/2014/main" id="{7F246F3C-D26D-478F-8AA7-A6EB63D7CA5C}"/>
                </a:ext>
              </a:extLst>
            </p:cNvPr>
            <p:cNvSpPr/>
            <p:nvPr/>
          </p:nvSpPr>
          <p:spPr>
            <a:xfrm>
              <a:off x="2500800" y="2419450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1" y="0"/>
                  </a:moveTo>
                  <a:lnTo>
                    <a:pt x="1" y="147"/>
                  </a:lnTo>
                  <a:lnTo>
                    <a:pt x="956" y="686"/>
                  </a:lnTo>
                  <a:lnTo>
                    <a:pt x="956" y="53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1" name="Google Shape;1121;p34">
              <a:extLst>
                <a:ext uri="{FF2B5EF4-FFF2-40B4-BE49-F238E27FC236}">
                  <a16:creationId xmlns:a16="http://schemas.microsoft.com/office/drawing/2014/main" id="{AE538E9F-728A-4BB6-92AF-C10B438D3B97}"/>
                </a:ext>
              </a:extLst>
            </p:cNvPr>
            <p:cNvSpPr/>
            <p:nvPr/>
          </p:nvSpPr>
          <p:spPr>
            <a:xfrm>
              <a:off x="2500800" y="240537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6" y="0"/>
                  </a:moveTo>
                  <a:lnTo>
                    <a:pt x="1" y="563"/>
                  </a:lnTo>
                  <a:lnTo>
                    <a:pt x="956" y="1102"/>
                  </a:lnTo>
                  <a:lnTo>
                    <a:pt x="1911" y="563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2" name="Google Shape;1122;p34">
              <a:extLst>
                <a:ext uri="{FF2B5EF4-FFF2-40B4-BE49-F238E27FC236}">
                  <a16:creationId xmlns:a16="http://schemas.microsoft.com/office/drawing/2014/main" id="{314888CA-B485-4D8B-956F-5457599F048C}"/>
                </a:ext>
              </a:extLst>
            </p:cNvPr>
            <p:cNvSpPr/>
            <p:nvPr/>
          </p:nvSpPr>
          <p:spPr>
            <a:xfrm>
              <a:off x="2554675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3" name="Google Shape;1123;p34">
              <a:extLst>
                <a:ext uri="{FF2B5EF4-FFF2-40B4-BE49-F238E27FC236}">
                  <a16:creationId xmlns:a16="http://schemas.microsoft.com/office/drawing/2014/main" id="{39390D59-B2CA-43A3-9E50-5B2B94E1FC0B}"/>
                </a:ext>
              </a:extLst>
            </p:cNvPr>
            <p:cNvSpPr/>
            <p:nvPr/>
          </p:nvSpPr>
          <p:spPr>
            <a:xfrm>
              <a:off x="2530800" y="24366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0" y="0"/>
                  </a:moveTo>
                  <a:lnTo>
                    <a:pt x="0" y="172"/>
                  </a:lnTo>
                  <a:lnTo>
                    <a:pt x="955" y="710"/>
                  </a:lnTo>
                  <a:lnTo>
                    <a:pt x="955" y="5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4" name="Google Shape;1124;p34">
              <a:extLst>
                <a:ext uri="{FF2B5EF4-FFF2-40B4-BE49-F238E27FC236}">
                  <a16:creationId xmlns:a16="http://schemas.microsoft.com/office/drawing/2014/main" id="{C31F84EA-194D-4A82-92A1-2CFFDE573434}"/>
                </a:ext>
              </a:extLst>
            </p:cNvPr>
            <p:cNvSpPr/>
            <p:nvPr/>
          </p:nvSpPr>
          <p:spPr>
            <a:xfrm>
              <a:off x="2530800" y="24231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39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5" name="Google Shape;1125;p34">
              <a:extLst>
                <a:ext uri="{FF2B5EF4-FFF2-40B4-BE49-F238E27FC236}">
                  <a16:creationId xmlns:a16="http://schemas.microsoft.com/office/drawing/2014/main" id="{C182361F-1A3F-4E10-A698-125671022B6A}"/>
                </a:ext>
              </a:extLst>
            </p:cNvPr>
            <p:cNvSpPr/>
            <p:nvPr/>
          </p:nvSpPr>
          <p:spPr>
            <a:xfrm>
              <a:off x="2704650" y="2523525"/>
              <a:ext cx="23925" cy="17775"/>
            </a:xfrm>
            <a:custGeom>
              <a:avLst/>
              <a:gdLst/>
              <a:ahLst/>
              <a:cxnLst/>
              <a:rect l="l" t="t" r="r" b="b"/>
              <a:pathLst>
                <a:path w="957" h="711" extrusionOk="0">
                  <a:moveTo>
                    <a:pt x="956" y="0"/>
                  </a:moveTo>
                  <a:lnTo>
                    <a:pt x="1" y="539"/>
                  </a:lnTo>
                  <a:lnTo>
                    <a:pt x="1" y="711"/>
                  </a:lnTo>
                  <a:lnTo>
                    <a:pt x="956" y="147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6" name="Google Shape;1126;p34">
              <a:extLst>
                <a:ext uri="{FF2B5EF4-FFF2-40B4-BE49-F238E27FC236}">
                  <a16:creationId xmlns:a16="http://schemas.microsoft.com/office/drawing/2014/main" id="{91CCD375-B590-4820-8D5F-EB45023D2604}"/>
                </a:ext>
              </a:extLst>
            </p:cNvPr>
            <p:cNvSpPr/>
            <p:nvPr/>
          </p:nvSpPr>
          <p:spPr>
            <a:xfrm>
              <a:off x="2560800" y="2454350"/>
              <a:ext cx="143875" cy="86950"/>
            </a:xfrm>
            <a:custGeom>
              <a:avLst/>
              <a:gdLst/>
              <a:ahLst/>
              <a:cxnLst/>
              <a:rect l="l" t="t" r="r" b="b"/>
              <a:pathLst>
                <a:path w="5755" h="3478" extrusionOk="0">
                  <a:moveTo>
                    <a:pt x="0" y="0"/>
                  </a:moveTo>
                  <a:lnTo>
                    <a:pt x="0" y="147"/>
                  </a:lnTo>
                  <a:lnTo>
                    <a:pt x="5755" y="3478"/>
                  </a:lnTo>
                  <a:lnTo>
                    <a:pt x="5755" y="33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7" name="Google Shape;1127;p34">
              <a:extLst>
                <a:ext uri="{FF2B5EF4-FFF2-40B4-BE49-F238E27FC236}">
                  <a16:creationId xmlns:a16="http://schemas.microsoft.com/office/drawing/2014/main" id="{F6B51557-B412-4647-B138-1F5CCE26A39C}"/>
                </a:ext>
              </a:extLst>
            </p:cNvPr>
            <p:cNvSpPr/>
            <p:nvPr/>
          </p:nvSpPr>
          <p:spPr>
            <a:xfrm>
              <a:off x="2560800" y="2440275"/>
              <a:ext cx="167775" cy="96750"/>
            </a:xfrm>
            <a:custGeom>
              <a:avLst/>
              <a:gdLst/>
              <a:ahLst/>
              <a:cxnLst/>
              <a:rect l="l" t="t" r="r" b="b"/>
              <a:pathLst>
                <a:path w="6711" h="3870" extrusionOk="0">
                  <a:moveTo>
                    <a:pt x="955" y="0"/>
                  </a:moveTo>
                  <a:lnTo>
                    <a:pt x="0" y="563"/>
                  </a:lnTo>
                  <a:lnTo>
                    <a:pt x="5755" y="3869"/>
                  </a:lnTo>
                  <a:lnTo>
                    <a:pt x="6710" y="3330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8" name="Google Shape;1128;p34">
              <a:extLst>
                <a:ext uri="{FF2B5EF4-FFF2-40B4-BE49-F238E27FC236}">
                  <a16:creationId xmlns:a16="http://schemas.microsoft.com/office/drawing/2014/main" id="{D920D72C-D064-4EAA-AF11-B2F063F7BF0D}"/>
                </a:ext>
              </a:extLst>
            </p:cNvPr>
            <p:cNvSpPr/>
            <p:nvPr/>
          </p:nvSpPr>
          <p:spPr>
            <a:xfrm>
              <a:off x="2735275" y="2540675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0"/>
                  </a:moveTo>
                  <a:lnTo>
                    <a:pt x="0" y="563"/>
                  </a:lnTo>
                  <a:lnTo>
                    <a:pt x="0" y="710"/>
                  </a:lnTo>
                  <a:lnTo>
                    <a:pt x="955" y="147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9" name="Google Shape;1129;p34">
              <a:extLst>
                <a:ext uri="{FF2B5EF4-FFF2-40B4-BE49-F238E27FC236}">
                  <a16:creationId xmlns:a16="http://schemas.microsoft.com/office/drawing/2014/main" id="{D59B6CAD-5CA4-46A4-B44D-2AA5B9EC1F3C}"/>
                </a:ext>
              </a:extLst>
            </p:cNvPr>
            <p:cNvSpPr/>
            <p:nvPr/>
          </p:nvSpPr>
          <p:spPr>
            <a:xfrm>
              <a:off x="2711400" y="2541275"/>
              <a:ext cx="23900" cy="17175"/>
            </a:xfrm>
            <a:custGeom>
              <a:avLst/>
              <a:gdLst/>
              <a:ahLst/>
              <a:cxnLst/>
              <a:rect l="l" t="t" r="r" b="b"/>
              <a:pathLst>
                <a:path w="956" h="687" extrusionOk="0">
                  <a:moveTo>
                    <a:pt x="0" y="1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0" name="Google Shape;1130;p34">
              <a:extLst>
                <a:ext uri="{FF2B5EF4-FFF2-40B4-BE49-F238E27FC236}">
                  <a16:creationId xmlns:a16="http://schemas.microsoft.com/office/drawing/2014/main" id="{D8873EB0-DADE-43EC-B4BD-F0C41FC519AF}"/>
                </a:ext>
              </a:extLst>
            </p:cNvPr>
            <p:cNvSpPr/>
            <p:nvPr/>
          </p:nvSpPr>
          <p:spPr>
            <a:xfrm>
              <a:off x="2711400" y="2527200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0"/>
                  </a:moveTo>
                  <a:lnTo>
                    <a:pt x="0" y="564"/>
                  </a:lnTo>
                  <a:lnTo>
                    <a:pt x="955" y="1102"/>
                  </a:lnTo>
                  <a:lnTo>
                    <a:pt x="1910" y="539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1" name="Google Shape;1131;p34">
              <a:extLst>
                <a:ext uri="{FF2B5EF4-FFF2-40B4-BE49-F238E27FC236}">
                  <a16:creationId xmlns:a16="http://schemas.microsoft.com/office/drawing/2014/main" id="{C4A3E0E1-21DB-4DE6-B813-1B7E80C3807B}"/>
                </a:ext>
              </a:extLst>
            </p:cNvPr>
            <p:cNvSpPr/>
            <p:nvPr/>
          </p:nvSpPr>
          <p:spPr>
            <a:xfrm>
              <a:off x="2765275" y="25578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72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2" name="Google Shape;1132;p34">
              <a:extLst>
                <a:ext uri="{FF2B5EF4-FFF2-40B4-BE49-F238E27FC236}">
                  <a16:creationId xmlns:a16="http://schemas.microsoft.com/office/drawing/2014/main" id="{F4C0A88F-B828-4645-A521-F03623C025DE}"/>
                </a:ext>
              </a:extLst>
            </p:cNvPr>
            <p:cNvSpPr/>
            <p:nvPr/>
          </p:nvSpPr>
          <p:spPr>
            <a:xfrm>
              <a:off x="2741400" y="2558425"/>
              <a:ext cx="23900" cy="17150"/>
            </a:xfrm>
            <a:custGeom>
              <a:avLst/>
              <a:gdLst/>
              <a:ahLst/>
              <a:cxnLst/>
              <a:rect l="l" t="t" r="r" b="b"/>
              <a:pathLst>
                <a:path w="956" h="686" extrusionOk="0">
                  <a:moveTo>
                    <a:pt x="0" y="0"/>
                  </a:moveTo>
                  <a:lnTo>
                    <a:pt x="0" y="147"/>
                  </a:lnTo>
                  <a:lnTo>
                    <a:pt x="955" y="686"/>
                  </a:lnTo>
                  <a:lnTo>
                    <a:pt x="955" y="5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3" name="Google Shape;1133;p34">
              <a:extLst>
                <a:ext uri="{FF2B5EF4-FFF2-40B4-BE49-F238E27FC236}">
                  <a16:creationId xmlns:a16="http://schemas.microsoft.com/office/drawing/2014/main" id="{33BEF877-3D00-4ECF-A502-E07EF7FBDF72}"/>
                </a:ext>
              </a:extLst>
            </p:cNvPr>
            <p:cNvSpPr/>
            <p:nvPr/>
          </p:nvSpPr>
          <p:spPr>
            <a:xfrm>
              <a:off x="2741400" y="2544325"/>
              <a:ext cx="47775" cy="27575"/>
            </a:xfrm>
            <a:custGeom>
              <a:avLst/>
              <a:gdLst/>
              <a:ahLst/>
              <a:cxnLst/>
              <a:rect l="l" t="t" r="r" b="b"/>
              <a:pathLst>
                <a:path w="1911" h="1103" extrusionOk="0">
                  <a:moveTo>
                    <a:pt x="955" y="1"/>
                  </a:moveTo>
                  <a:lnTo>
                    <a:pt x="0" y="564"/>
                  </a:lnTo>
                  <a:lnTo>
                    <a:pt x="955" y="1103"/>
                  </a:lnTo>
                  <a:lnTo>
                    <a:pt x="1910" y="540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4" name="Google Shape;1134;p34">
              <a:extLst>
                <a:ext uri="{FF2B5EF4-FFF2-40B4-BE49-F238E27FC236}">
                  <a16:creationId xmlns:a16="http://schemas.microsoft.com/office/drawing/2014/main" id="{84366523-85F0-4FAE-B444-D8B5084934E3}"/>
                </a:ext>
              </a:extLst>
            </p:cNvPr>
            <p:cNvSpPr/>
            <p:nvPr/>
          </p:nvSpPr>
          <p:spPr>
            <a:xfrm>
              <a:off x="2825275" y="2592700"/>
              <a:ext cx="23900" cy="17775"/>
            </a:xfrm>
            <a:custGeom>
              <a:avLst/>
              <a:gdLst/>
              <a:ahLst/>
              <a:cxnLst/>
              <a:rect l="l" t="t" r="r" b="b"/>
              <a:pathLst>
                <a:path w="956" h="711" extrusionOk="0">
                  <a:moveTo>
                    <a:pt x="955" y="1"/>
                  </a:moveTo>
                  <a:lnTo>
                    <a:pt x="0" y="564"/>
                  </a:lnTo>
                  <a:lnTo>
                    <a:pt x="0" y="711"/>
                  </a:lnTo>
                  <a:lnTo>
                    <a:pt x="955" y="147"/>
                  </a:lnTo>
                  <a:lnTo>
                    <a:pt x="955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5" name="Google Shape;1135;p34">
              <a:extLst>
                <a:ext uri="{FF2B5EF4-FFF2-40B4-BE49-F238E27FC236}">
                  <a16:creationId xmlns:a16="http://schemas.microsoft.com/office/drawing/2014/main" id="{3636E7E4-23BC-47C0-BA16-28C748897306}"/>
                </a:ext>
              </a:extLst>
            </p:cNvPr>
            <p:cNvSpPr/>
            <p:nvPr/>
          </p:nvSpPr>
          <p:spPr>
            <a:xfrm>
              <a:off x="2771400" y="2575550"/>
              <a:ext cx="53900" cy="34925"/>
            </a:xfrm>
            <a:custGeom>
              <a:avLst/>
              <a:gdLst/>
              <a:ahLst/>
              <a:cxnLst/>
              <a:rect l="l" t="t" r="r" b="b"/>
              <a:pathLst>
                <a:path w="2156" h="1397" extrusionOk="0">
                  <a:moveTo>
                    <a:pt x="0" y="1"/>
                  </a:moveTo>
                  <a:lnTo>
                    <a:pt x="0" y="172"/>
                  </a:lnTo>
                  <a:lnTo>
                    <a:pt x="2155" y="1397"/>
                  </a:lnTo>
                  <a:lnTo>
                    <a:pt x="2155" y="125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6" name="Google Shape;1136;p34">
              <a:extLst>
                <a:ext uri="{FF2B5EF4-FFF2-40B4-BE49-F238E27FC236}">
                  <a16:creationId xmlns:a16="http://schemas.microsoft.com/office/drawing/2014/main" id="{BAAFC004-F00E-4973-970E-55C06F60D317}"/>
                </a:ext>
              </a:extLst>
            </p:cNvPr>
            <p:cNvSpPr/>
            <p:nvPr/>
          </p:nvSpPr>
          <p:spPr>
            <a:xfrm>
              <a:off x="2771400" y="2562100"/>
              <a:ext cx="77775" cy="44700"/>
            </a:xfrm>
            <a:custGeom>
              <a:avLst/>
              <a:gdLst/>
              <a:ahLst/>
              <a:cxnLst/>
              <a:rect l="l" t="t" r="r" b="b"/>
              <a:pathLst>
                <a:path w="3111" h="1788" extrusionOk="0">
                  <a:moveTo>
                    <a:pt x="955" y="0"/>
                  </a:moveTo>
                  <a:lnTo>
                    <a:pt x="0" y="539"/>
                  </a:lnTo>
                  <a:lnTo>
                    <a:pt x="2155" y="1788"/>
                  </a:lnTo>
                  <a:lnTo>
                    <a:pt x="3110" y="1225"/>
                  </a:lnTo>
                  <a:lnTo>
                    <a:pt x="95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7" name="Google Shape;1137;p34">
              <a:extLst>
                <a:ext uri="{FF2B5EF4-FFF2-40B4-BE49-F238E27FC236}">
                  <a16:creationId xmlns:a16="http://schemas.microsoft.com/office/drawing/2014/main" id="{3E89F90F-9726-4756-8E95-C2BF4E09F399}"/>
                </a:ext>
              </a:extLst>
            </p:cNvPr>
            <p:cNvSpPr/>
            <p:nvPr/>
          </p:nvSpPr>
          <p:spPr>
            <a:xfrm>
              <a:off x="2677725" y="2068650"/>
              <a:ext cx="274300" cy="356325"/>
            </a:xfrm>
            <a:custGeom>
              <a:avLst/>
              <a:gdLst/>
              <a:ahLst/>
              <a:cxnLst/>
              <a:rect l="l" t="t" r="r" b="b"/>
              <a:pathLst>
                <a:path w="10972" h="14253" extrusionOk="0">
                  <a:moveTo>
                    <a:pt x="1" y="1"/>
                  </a:moveTo>
                  <a:lnTo>
                    <a:pt x="1" y="7910"/>
                  </a:lnTo>
                  <a:lnTo>
                    <a:pt x="10971" y="14253"/>
                  </a:lnTo>
                  <a:lnTo>
                    <a:pt x="10971" y="634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8" name="Google Shape;1138;p34">
              <a:extLst>
                <a:ext uri="{FF2B5EF4-FFF2-40B4-BE49-F238E27FC236}">
                  <a16:creationId xmlns:a16="http://schemas.microsoft.com/office/drawing/2014/main" id="{E6D48093-7854-4D5A-8EB4-7A1459508DDE}"/>
                </a:ext>
              </a:extLst>
            </p:cNvPr>
            <p:cNvSpPr/>
            <p:nvPr/>
          </p:nvSpPr>
          <p:spPr>
            <a:xfrm>
              <a:off x="2835050" y="2189275"/>
              <a:ext cx="97975" cy="194700"/>
            </a:xfrm>
            <a:custGeom>
              <a:avLst/>
              <a:gdLst/>
              <a:ahLst/>
              <a:cxnLst/>
              <a:rect l="l" t="t" r="r" b="b"/>
              <a:pathLst>
                <a:path w="3919" h="7788" extrusionOk="0">
                  <a:moveTo>
                    <a:pt x="1" y="0"/>
                  </a:moveTo>
                  <a:lnTo>
                    <a:pt x="1" y="5510"/>
                  </a:lnTo>
                  <a:lnTo>
                    <a:pt x="3919" y="7787"/>
                  </a:lnTo>
                  <a:lnTo>
                    <a:pt x="3919" y="227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9" name="Google Shape;1139;p34">
              <a:extLst>
                <a:ext uri="{FF2B5EF4-FFF2-40B4-BE49-F238E27FC236}">
                  <a16:creationId xmlns:a16="http://schemas.microsoft.com/office/drawing/2014/main" id="{6498299B-0A46-4A9A-8773-44CE9AF234DA}"/>
                </a:ext>
              </a:extLst>
            </p:cNvPr>
            <p:cNvSpPr/>
            <p:nvPr/>
          </p:nvSpPr>
          <p:spPr>
            <a:xfrm>
              <a:off x="2704650" y="2113950"/>
              <a:ext cx="110225" cy="71675"/>
            </a:xfrm>
            <a:custGeom>
              <a:avLst/>
              <a:gdLst/>
              <a:ahLst/>
              <a:cxnLst/>
              <a:rect l="l" t="t" r="r" b="b"/>
              <a:pathLst>
                <a:path w="4409" h="2867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0" name="Google Shape;1140;p34">
              <a:extLst>
                <a:ext uri="{FF2B5EF4-FFF2-40B4-BE49-F238E27FC236}">
                  <a16:creationId xmlns:a16="http://schemas.microsoft.com/office/drawing/2014/main" id="{7493BF48-55C1-4AE8-9264-27E9F6BA75CB}"/>
                </a:ext>
              </a:extLst>
            </p:cNvPr>
            <p:cNvSpPr/>
            <p:nvPr/>
          </p:nvSpPr>
          <p:spPr>
            <a:xfrm>
              <a:off x="2704650" y="21329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8"/>
                  </a:lnTo>
                  <a:lnTo>
                    <a:pt x="4409" y="2865"/>
                  </a:lnTo>
                  <a:lnTo>
                    <a:pt x="4409" y="25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1" name="Google Shape;1141;p34">
              <a:extLst>
                <a:ext uri="{FF2B5EF4-FFF2-40B4-BE49-F238E27FC236}">
                  <a16:creationId xmlns:a16="http://schemas.microsoft.com/office/drawing/2014/main" id="{8331E410-1263-4450-863B-A5C0546F8FD6}"/>
                </a:ext>
              </a:extLst>
            </p:cNvPr>
            <p:cNvSpPr/>
            <p:nvPr/>
          </p:nvSpPr>
          <p:spPr>
            <a:xfrm>
              <a:off x="2704650" y="21513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2" name="Google Shape;1142;p34">
              <a:extLst>
                <a:ext uri="{FF2B5EF4-FFF2-40B4-BE49-F238E27FC236}">
                  <a16:creationId xmlns:a16="http://schemas.microsoft.com/office/drawing/2014/main" id="{59C27428-53C2-463B-9905-C3C0308F251F}"/>
                </a:ext>
              </a:extLst>
            </p:cNvPr>
            <p:cNvSpPr/>
            <p:nvPr/>
          </p:nvSpPr>
          <p:spPr>
            <a:xfrm>
              <a:off x="2704650" y="2170275"/>
              <a:ext cx="110225" cy="71050"/>
            </a:xfrm>
            <a:custGeom>
              <a:avLst/>
              <a:gdLst/>
              <a:ahLst/>
              <a:cxnLst/>
              <a:rect l="l" t="t" r="r" b="b"/>
              <a:pathLst>
                <a:path w="4409" h="2842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41"/>
                  </a:lnTo>
                  <a:lnTo>
                    <a:pt x="4409" y="252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3" name="Google Shape;1143;p34">
              <a:extLst>
                <a:ext uri="{FF2B5EF4-FFF2-40B4-BE49-F238E27FC236}">
                  <a16:creationId xmlns:a16="http://schemas.microsoft.com/office/drawing/2014/main" id="{DCEC970E-903B-4D71-B617-6868731A7B1B}"/>
                </a:ext>
              </a:extLst>
            </p:cNvPr>
            <p:cNvSpPr/>
            <p:nvPr/>
          </p:nvSpPr>
          <p:spPr>
            <a:xfrm>
              <a:off x="2704650" y="218865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1"/>
                  </a:moveTo>
                  <a:lnTo>
                    <a:pt x="1" y="319"/>
                  </a:lnTo>
                  <a:lnTo>
                    <a:pt x="4409" y="2866"/>
                  </a:lnTo>
                  <a:lnTo>
                    <a:pt x="4409" y="254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4" name="Google Shape;1144;p34">
              <a:extLst>
                <a:ext uri="{FF2B5EF4-FFF2-40B4-BE49-F238E27FC236}">
                  <a16:creationId xmlns:a16="http://schemas.microsoft.com/office/drawing/2014/main" id="{AB747511-01CF-422A-84BF-24A4E5481571}"/>
                </a:ext>
              </a:extLst>
            </p:cNvPr>
            <p:cNvSpPr/>
            <p:nvPr/>
          </p:nvSpPr>
          <p:spPr>
            <a:xfrm>
              <a:off x="2704650" y="2207025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43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5" name="Google Shape;1145;p34">
              <a:extLst>
                <a:ext uri="{FF2B5EF4-FFF2-40B4-BE49-F238E27FC236}">
                  <a16:creationId xmlns:a16="http://schemas.microsoft.com/office/drawing/2014/main" id="{E54C138A-5C6E-4906-97FC-1CF85A9CB04E}"/>
                </a:ext>
              </a:extLst>
            </p:cNvPr>
            <p:cNvSpPr/>
            <p:nvPr/>
          </p:nvSpPr>
          <p:spPr>
            <a:xfrm>
              <a:off x="2704650" y="2244350"/>
              <a:ext cx="76550" cy="52675"/>
            </a:xfrm>
            <a:custGeom>
              <a:avLst/>
              <a:gdLst/>
              <a:ahLst/>
              <a:cxnLst/>
              <a:rect l="l" t="t" r="r" b="b"/>
              <a:pathLst>
                <a:path w="3062" h="2107" extrusionOk="0">
                  <a:moveTo>
                    <a:pt x="1" y="1"/>
                  </a:moveTo>
                  <a:lnTo>
                    <a:pt x="1" y="344"/>
                  </a:lnTo>
                  <a:lnTo>
                    <a:pt x="3062" y="2107"/>
                  </a:lnTo>
                  <a:lnTo>
                    <a:pt x="3062" y="178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6" name="Google Shape;1146;p34">
              <a:extLst>
                <a:ext uri="{FF2B5EF4-FFF2-40B4-BE49-F238E27FC236}">
                  <a16:creationId xmlns:a16="http://schemas.microsoft.com/office/drawing/2014/main" id="{DFA48E55-547E-4CF8-BCA5-87424ABC0854}"/>
                </a:ext>
              </a:extLst>
            </p:cNvPr>
            <p:cNvSpPr/>
            <p:nvPr/>
          </p:nvSpPr>
          <p:spPr>
            <a:xfrm>
              <a:off x="2704650" y="2226000"/>
              <a:ext cx="110225" cy="71650"/>
            </a:xfrm>
            <a:custGeom>
              <a:avLst/>
              <a:gdLst/>
              <a:ahLst/>
              <a:cxnLst/>
              <a:rect l="l" t="t" r="r" b="b"/>
              <a:pathLst>
                <a:path w="4409" h="2866" extrusionOk="0">
                  <a:moveTo>
                    <a:pt x="1" y="0"/>
                  </a:moveTo>
                  <a:lnTo>
                    <a:pt x="1" y="319"/>
                  </a:lnTo>
                  <a:lnTo>
                    <a:pt x="4409" y="2865"/>
                  </a:lnTo>
                  <a:lnTo>
                    <a:pt x="4409" y="25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7" name="Google Shape;1147;p34">
              <a:extLst>
                <a:ext uri="{FF2B5EF4-FFF2-40B4-BE49-F238E27FC236}">
                  <a16:creationId xmlns:a16="http://schemas.microsoft.com/office/drawing/2014/main" id="{4E5FFAF8-6B0E-42D3-A7F8-168AF63D874E}"/>
                </a:ext>
              </a:extLst>
            </p:cNvPr>
            <p:cNvSpPr/>
            <p:nvPr/>
          </p:nvSpPr>
          <p:spPr>
            <a:xfrm>
              <a:off x="2847300" y="2225375"/>
              <a:ext cx="57575" cy="74725"/>
            </a:xfrm>
            <a:custGeom>
              <a:avLst/>
              <a:gdLst/>
              <a:ahLst/>
              <a:cxnLst/>
              <a:rect l="l" t="t" r="r" b="b"/>
              <a:pathLst>
                <a:path w="2303" h="2989" extrusionOk="0">
                  <a:moveTo>
                    <a:pt x="1152" y="1"/>
                  </a:moveTo>
                  <a:lnTo>
                    <a:pt x="1" y="1641"/>
                  </a:lnTo>
                  <a:lnTo>
                    <a:pt x="2303" y="2988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8" name="Google Shape;1148;p34">
              <a:extLst>
                <a:ext uri="{FF2B5EF4-FFF2-40B4-BE49-F238E27FC236}">
                  <a16:creationId xmlns:a16="http://schemas.microsoft.com/office/drawing/2014/main" id="{F404B35D-E4AA-4318-AB80-F4EEB866BB09}"/>
                </a:ext>
              </a:extLst>
            </p:cNvPr>
            <p:cNvSpPr/>
            <p:nvPr/>
          </p:nvSpPr>
          <p:spPr>
            <a:xfrm>
              <a:off x="2869950" y="2251100"/>
              <a:ext cx="58200" cy="74700"/>
            </a:xfrm>
            <a:custGeom>
              <a:avLst/>
              <a:gdLst/>
              <a:ahLst/>
              <a:cxnLst/>
              <a:rect l="l" t="t" r="r" b="b"/>
              <a:pathLst>
                <a:path w="2328" h="2988" extrusionOk="0">
                  <a:moveTo>
                    <a:pt x="1176" y="0"/>
                  </a:moveTo>
                  <a:lnTo>
                    <a:pt x="1" y="1641"/>
                  </a:lnTo>
                  <a:lnTo>
                    <a:pt x="2327" y="2988"/>
                  </a:lnTo>
                  <a:lnTo>
                    <a:pt x="1176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9" name="Google Shape;1149;p34">
              <a:extLst>
                <a:ext uri="{FF2B5EF4-FFF2-40B4-BE49-F238E27FC236}">
                  <a16:creationId xmlns:a16="http://schemas.microsoft.com/office/drawing/2014/main" id="{D14B2A21-C54F-4031-8384-14DECD9D8445}"/>
                </a:ext>
              </a:extLst>
            </p:cNvPr>
            <p:cNvSpPr/>
            <p:nvPr/>
          </p:nvSpPr>
          <p:spPr>
            <a:xfrm>
              <a:off x="2876700" y="2293275"/>
              <a:ext cx="45325" cy="58300"/>
            </a:xfrm>
            <a:custGeom>
              <a:avLst/>
              <a:gdLst/>
              <a:ahLst/>
              <a:cxnLst/>
              <a:rect l="l" t="t" r="r" b="b"/>
              <a:pathLst>
                <a:path w="1813" h="2332" extrusionOk="0">
                  <a:moveTo>
                    <a:pt x="496" y="0"/>
                  </a:moveTo>
                  <a:cubicBezTo>
                    <a:pt x="198" y="0"/>
                    <a:pt x="0" y="240"/>
                    <a:pt x="0" y="640"/>
                  </a:cubicBezTo>
                  <a:cubicBezTo>
                    <a:pt x="0" y="1227"/>
                    <a:pt x="392" y="1913"/>
                    <a:pt x="906" y="2207"/>
                  </a:cubicBezTo>
                  <a:cubicBezTo>
                    <a:pt x="1048" y="2292"/>
                    <a:pt x="1184" y="2332"/>
                    <a:pt x="1305" y="2332"/>
                  </a:cubicBezTo>
                  <a:cubicBezTo>
                    <a:pt x="1602" y="2332"/>
                    <a:pt x="1812" y="2093"/>
                    <a:pt x="1812" y="1693"/>
                  </a:cubicBezTo>
                  <a:cubicBezTo>
                    <a:pt x="1812" y="1105"/>
                    <a:pt x="1396" y="419"/>
                    <a:pt x="906" y="125"/>
                  </a:cubicBezTo>
                  <a:cubicBezTo>
                    <a:pt x="757" y="40"/>
                    <a:pt x="618" y="0"/>
                    <a:pt x="496" y="0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0" name="Google Shape;1150;p34">
              <a:extLst>
                <a:ext uri="{FF2B5EF4-FFF2-40B4-BE49-F238E27FC236}">
                  <a16:creationId xmlns:a16="http://schemas.microsoft.com/office/drawing/2014/main" id="{2BE969C3-6ACF-41E7-9853-78EF85DCBAAC}"/>
                </a:ext>
              </a:extLst>
            </p:cNvPr>
            <p:cNvSpPr/>
            <p:nvPr/>
          </p:nvSpPr>
          <p:spPr>
            <a:xfrm>
              <a:off x="3933950" y="178827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0"/>
                  </a:moveTo>
                  <a:lnTo>
                    <a:pt x="1176" y="1372"/>
                  </a:lnTo>
                  <a:lnTo>
                    <a:pt x="1764" y="34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1" name="Google Shape;1151;p34">
              <a:extLst>
                <a:ext uri="{FF2B5EF4-FFF2-40B4-BE49-F238E27FC236}">
                  <a16:creationId xmlns:a16="http://schemas.microsoft.com/office/drawing/2014/main" id="{AB085F81-03CB-4000-A458-3D843897A998}"/>
                </a:ext>
              </a:extLst>
            </p:cNvPr>
            <p:cNvSpPr/>
            <p:nvPr/>
          </p:nvSpPr>
          <p:spPr>
            <a:xfrm>
              <a:off x="3933950" y="178827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0"/>
                  </a:moveTo>
                  <a:lnTo>
                    <a:pt x="319" y="392"/>
                  </a:lnTo>
                  <a:lnTo>
                    <a:pt x="491" y="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2" name="Google Shape;1152;p34">
              <a:extLst>
                <a:ext uri="{FF2B5EF4-FFF2-40B4-BE49-F238E27FC236}">
                  <a16:creationId xmlns:a16="http://schemas.microsoft.com/office/drawing/2014/main" id="{F9D44558-4380-44A3-9712-E399DDCB511F}"/>
                </a:ext>
              </a:extLst>
            </p:cNvPr>
            <p:cNvSpPr/>
            <p:nvPr/>
          </p:nvSpPr>
          <p:spPr>
            <a:xfrm>
              <a:off x="3960275" y="1796475"/>
              <a:ext cx="234500" cy="151600"/>
            </a:xfrm>
            <a:custGeom>
              <a:avLst/>
              <a:gdLst/>
              <a:ahLst/>
              <a:cxnLst/>
              <a:rect l="l" t="t" r="r" b="b"/>
              <a:pathLst>
                <a:path w="9380" h="6064" extrusionOk="0">
                  <a:moveTo>
                    <a:pt x="620" y="1"/>
                  </a:moveTo>
                  <a:cubicBezTo>
                    <a:pt x="563" y="1"/>
                    <a:pt x="495" y="18"/>
                    <a:pt x="417" y="64"/>
                  </a:cubicBezTo>
                  <a:cubicBezTo>
                    <a:pt x="197" y="187"/>
                    <a:pt x="1" y="505"/>
                    <a:pt x="1" y="774"/>
                  </a:cubicBezTo>
                  <a:cubicBezTo>
                    <a:pt x="1" y="897"/>
                    <a:pt x="50" y="995"/>
                    <a:pt x="123" y="1044"/>
                  </a:cubicBezTo>
                  <a:lnTo>
                    <a:pt x="8792" y="6064"/>
                  </a:lnTo>
                  <a:cubicBezTo>
                    <a:pt x="8719" y="6015"/>
                    <a:pt x="8670" y="5941"/>
                    <a:pt x="8670" y="5794"/>
                  </a:cubicBezTo>
                  <a:cubicBezTo>
                    <a:pt x="8670" y="5550"/>
                    <a:pt x="8841" y="5231"/>
                    <a:pt x="9086" y="5084"/>
                  </a:cubicBezTo>
                  <a:cubicBezTo>
                    <a:pt x="9140" y="5044"/>
                    <a:pt x="9194" y="5026"/>
                    <a:pt x="9248" y="5026"/>
                  </a:cubicBezTo>
                  <a:cubicBezTo>
                    <a:pt x="9292" y="5026"/>
                    <a:pt x="9336" y="5038"/>
                    <a:pt x="9380" y="5060"/>
                  </a:cubicBezTo>
                  <a:lnTo>
                    <a:pt x="711" y="15"/>
                  </a:lnTo>
                  <a:cubicBezTo>
                    <a:pt x="684" y="6"/>
                    <a:pt x="654" y="1"/>
                    <a:pt x="620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3" name="Google Shape;1153;p34">
              <a:extLst>
                <a:ext uri="{FF2B5EF4-FFF2-40B4-BE49-F238E27FC236}">
                  <a16:creationId xmlns:a16="http://schemas.microsoft.com/office/drawing/2014/main" id="{7CA3C2A0-3415-48F5-B327-C71752218749}"/>
                </a:ext>
              </a:extLst>
            </p:cNvPr>
            <p:cNvSpPr/>
            <p:nvPr/>
          </p:nvSpPr>
          <p:spPr>
            <a:xfrm>
              <a:off x="4177000" y="1922275"/>
              <a:ext cx="20850" cy="26500"/>
            </a:xfrm>
            <a:custGeom>
              <a:avLst/>
              <a:gdLst/>
              <a:ahLst/>
              <a:cxnLst/>
              <a:rect l="l" t="t" r="r" b="b"/>
              <a:pathLst>
                <a:path w="834" h="1060" extrusionOk="0">
                  <a:moveTo>
                    <a:pt x="592" y="0"/>
                  </a:moveTo>
                  <a:cubicBezTo>
                    <a:pt x="539" y="0"/>
                    <a:pt x="480" y="17"/>
                    <a:pt x="417" y="52"/>
                  </a:cubicBezTo>
                  <a:cubicBezTo>
                    <a:pt x="172" y="199"/>
                    <a:pt x="1" y="518"/>
                    <a:pt x="1" y="762"/>
                  </a:cubicBezTo>
                  <a:cubicBezTo>
                    <a:pt x="1" y="954"/>
                    <a:pt x="88" y="1059"/>
                    <a:pt x="227" y="1059"/>
                  </a:cubicBezTo>
                  <a:cubicBezTo>
                    <a:pt x="282" y="1059"/>
                    <a:pt x="347" y="1042"/>
                    <a:pt x="417" y="1007"/>
                  </a:cubicBezTo>
                  <a:cubicBezTo>
                    <a:pt x="637" y="885"/>
                    <a:pt x="833" y="567"/>
                    <a:pt x="833" y="297"/>
                  </a:cubicBezTo>
                  <a:cubicBezTo>
                    <a:pt x="816" y="105"/>
                    <a:pt x="723" y="0"/>
                    <a:pt x="592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4" name="Google Shape;1154;p34">
              <a:extLst>
                <a:ext uri="{FF2B5EF4-FFF2-40B4-BE49-F238E27FC236}">
                  <a16:creationId xmlns:a16="http://schemas.microsoft.com/office/drawing/2014/main" id="{5D6C8D83-23DB-46DC-B492-B376A0E2F165}"/>
                </a:ext>
              </a:extLst>
            </p:cNvPr>
            <p:cNvSpPr/>
            <p:nvPr/>
          </p:nvSpPr>
          <p:spPr>
            <a:xfrm>
              <a:off x="4036800" y="1806025"/>
              <a:ext cx="44100" cy="34300"/>
            </a:xfrm>
            <a:custGeom>
              <a:avLst/>
              <a:gdLst/>
              <a:ahLst/>
              <a:cxnLst/>
              <a:rect l="l" t="t" r="r" b="b"/>
              <a:pathLst>
                <a:path w="1764" h="1372" extrusionOk="0">
                  <a:moveTo>
                    <a:pt x="1" y="1"/>
                  </a:moveTo>
                  <a:lnTo>
                    <a:pt x="1201" y="1372"/>
                  </a:lnTo>
                  <a:lnTo>
                    <a:pt x="1764" y="36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5" name="Google Shape;1155;p34">
              <a:extLst>
                <a:ext uri="{FF2B5EF4-FFF2-40B4-BE49-F238E27FC236}">
                  <a16:creationId xmlns:a16="http://schemas.microsoft.com/office/drawing/2014/main" id="{9730E152-7D52-4F77-A812-14A11A3D64DF}"/>
                </a:ext>
              </a:extLst>
            </p:cNvPr>
            <p:cNvSpPr/>
            <p:nvPr/>
          </p:nvSpPr>
          <p:spPr>
            <a:xfrm>
              <a:off x="4036800" y="1806025"/>
              <a:ext cx="12275" cy="9825"/>
            </a:xfrm>
            <a:custGeom>
              <a:avLst/>
              <a:gdLst/>
              <a:ahLst/>
              <a:cxnLst/>
              <a:rect l="l" t="t" r="r" b="b"/>
              <a:pathLst>
                <a:path w="491" h="393" extrusionOk="0">
                  <a:moveTo>
                    <a:pt x="1" y="1"/>
                  </a:moveTo>
                  <a:lnTo>
                    <a:pt x="344" y="392"/>
                  </a:lnTo>
                  <a:lnTo>
                    <a:pt x="491" y="9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6" name="Google Shape;1156;p34">
              <a:extLst>
                <a:ext uri="{FF2B5EF4-FFF2-40B4-BE49-F238E27FC236}">
                  <a16:creationId xmlns:a16="http://schemas.microsoft.com/office/drawing/2014/main" id="{B5181254-4F1C-4F81-AC89-BE07FF41AD12}"/>
                </a:ext>
              </a:extLst>
            </p:cNvPr>
            <p:cNvSpPr/>
            <p:nvPr/>
          </p:nvSpPr>
          <p:spPr>
            <a:xfrm>
              <a:off x="4063750" y="1814350"/>
              <a:ext cx="157350" cy="107400"/>
            </a:xfrm>
            <a:custGeom>
              <a:avLst/>
              <a:gdLst/>
              <a:ahLst/>
              <a:cxnLst/>
              <a:rect l="l" t="t" r="r" b="b"/>
              <a:pathLst>
                <a:path w="6294" h="4296" extrusionOk="0">
                  <a:moveTo>
                    <a:pt x="6278" y="3259"/>
                  </a:moveTo>
                  <a:lnTo>
                    <a:pt x="6294" y="3267"/>
                  </a:lnTo>
                  <a:cubicBezTo>
                    <a:pt x="6289" y="3264"/>
                    <a:pt x="6284" y="3261"/>
                    <a:pt x="6278" y="3259"/>
                  </a:cubicBezTo>
                  <a:close/>
                  <a:moveTo>
                    <a:pt x="572" y="1"/>
                  </a:moveTo>
                  <a:cubicBezTo>
                    <a:pt x="519" y="1"/>
                    <a:pt x="459" y="19"/>
                    <a:pt x="392" y="59"/>
                  </a:cubicBezTo>
                  <a:cubicBezTo>
                    <a:pt x="172" y="182"/>
                    <a:pt x="0" y="500"/>
                    <a:pt x="0" y="770"/>
                  </a:cubicBezTo>
                  <a:cubicBezTo>
                    <a:pt x="0" y="892"/>
                    <a:pt x="25" y="990"/>
                    <a:pt x="98" y="1039"/>
                  </a:cubicBezTo>
                  <a:lnTo>
                    <a:pt x="5706" y="4296"/>
                  </a:lnTo>
                  <a:cubicBezTo>
                    <a:pt x="5632" y="4247"/>
                    <a:pt x="5584" y="4149"/>
                    <a:pt x="5584" y="4026"/>
                  </a:cubicBezTo>
                  <a:cubicBezTo>
                    <a:pt x="5584" y="3757"/>
                    <a:pt x="5755" y="3439"/>
                    <a:pt x="6000" y="3292"/>
                  </a:cubicBezTo>
                  <a:cubicBezTo>
                    <a:pt x="6060" y="3262"/>
                    <a:pt x="6130" y="3241"/>
                    <a:pt x="6192" y="3241"/>
                  </a:cubicBezTo>
                  <a:cubicBezTo>
                    <a:pt x="6224" y="3241"/>
                    <a:pt x="6253" y="3246"/>
                    <a:pt x="6278" y="3259"/>
                  </a:cubicBezTo>
                  <a:lnTo>
                    <a:pt x="6278" y="3259"/>
                  </a:lnTo>
                  <a:lnTo>
                    <a:pt x="686" y="35"/>
                  </a:lnTo>
                  <a:cubicBezTo>
                    <a:pt x="653" y="13"/>
                    <a:pt x="615" y="1"/>
                    <a:pt x="572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7" name="Google Shape;1157;p34">
              <a:extLst>
                <a:ext uri="{FF2B5EF4-FFF2-40B4-BE49-F238E27FC236}">
                  <a16:creationId xmlns:a16="http://schemas.microsoft.com/office/drawing/2014/main" id="{499317E7-9E7C-4BC9-A355-AE32347E0EBA}"/>
                </a:ext>
              </a:extLst>
            </p:cNvPr>
            <p:cNvSpPr/>
            <p:nvPr/>
          </p:nvSpPr>
          <p:spPr>
            <a:xfrm>
              <a:off x="4203325" y="1895325"/>
              <a:ext cx="20850" cy="26800"/>
            </a:xfrm>
            <a:custGeom>
              <a:avLst/>
              <a:gdLst/>
              <a:ahLst/>
              <a:cxnLst/>
              <a:rect l="l" t="t" r="r" b="b"/>
              <a:pathLst>
                <a:path w="834" h="1072" extrusionOk="0">
                  <a:moveTo>
                    <a:pt x="596" y="1"/>
                  </a:moveTo>
                  <a:cubicBezTo>
                    <a:pt x="541" y="1"/>
                    <a:pt x="480" y="18"/>
                    <a:pt x="417" y="53"/>
                  </a:cubicBezTo>
                  <a:cubicBezTo>
                    <a:pt x="172" y="200"/>
                    <a:pt x="1" y="518"/>
                    <a:pt x="1" y="787"/>
                  </a:cubicBezTo>
                  <a:cubicBezTo>
                    <a:pt x="1" y="960"/>
                    <a:pt x="85" y="1071"/>
                    <a:pt x="221" y="1071"/>
                  </a:cubicBezTo>
                  <a:cubicBezTo>
                    <a:pt x="278" y="1071"/>
                    <a:pt x="344" y="1051"/>
                    <a:pt x="417" y="1008"/>
                  </a:cubicBezTo>
                  <a:cubicBezTo>
                    <a:pt x="637" y="885"/>
                    <a:pt x="833" y="567"/>
                    <a:pt x="833" y="298"/>
                  </a:cubicBezTo>
                  <a:cubicBezTo>
                    <a:pt x="833" y="106"/>
                    <a:pt x="734" y="1"/>
                    <a:pt x="596" y="1"/>
                  </a:cubicBez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8" name="Google Shape;1158;p34">
              <a:extLst>
                <a:ext uri="{FF2B5EF4-FFF2-40B4-BE49-F238E27FC236}">
                  <a16:creationId xmlns:a16="http://schemas.microsoft.com/office/drawing/2014/main" id="{6791D8B1-E6B2-4758-B3AC-7B61E2F78427}"/>
                </a:ext>
              </a:extLst>
            </p:cNvPr>
            <p:cNvSpPr/>
            <p:nvPr/>
          </p:nvSpPr>
          <p:spPr>
            <a:xfrm>
              <a:off x="3896000" y="1850725"/>
              <a:ext cx="33075" cy="47775"/>
            </a:xfrm>
            <a:custGeom>
              <a:avLst/>
              <a:gdLst/>
              <a:ahLst/>
              <a:cxnLst/>
              <a:rect l="l" t="t" r="r" b="b"/>
              <a:pathLst>
                <a:path w="1323" h="1911" extrusionOk="0">
                  <a:moveTo>
                    <a:pt x="25" y="0"/>
                  </a:moveTo>
                  <a:lnTo>
                    <a:pt x="1" y="1078"/>
                  </a:lnTo>
                  <a:cubicBezTo>
                    <a:pt x="1" y="1127"/>
                    <a:pt x="50" y="1176"/>
                    <a:pt x="99" y="1200"/>
                  </a:cubicBezTo>
                  <a:lnTo>
                    <a:pt x="1323" y="1910"/>
                  </a:lnTo>
                  <a:lnTo>
                    <a:pt x="1323" y="833"/>
                  </a:lnTo>
                  <a:lnTo>
                    <a:pt x="99" y="123"/>
                  </a:lnTo>
                  <a:cubicBezTo>
                    <a:pt x="50" y="98"/>
                    <a:pt x="25" y="49"/>
                    <a:pt x="25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9" name="Google Shape;1159;p34">
              <a:extLst>
                <a:ext uri="{FF2B5EF4-FFF2-40B4-BE49-F238E27FC236}">
                  <a16:creationId xmlns:a16="http://schemas.microsoft.com/office/drawing/2014/main" id="{528FA13D-3C4C-421B-8B30-73780E6C5EB9}"/>
                </a:ext>
              </a:extLst>
            </p:cNvPr>
            <p:cNvSpPr/>
            <p:nvPr/>
          </p:nvSpPr>
          <p:spPr>
            <a:xfrm>
              <a:off x="3929050" y="184765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3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00C3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0" name="Google Shape;1160;p34">
              <a:extLst>
                <a:ext uri="{FF2B5EF4-FFF2-40B4-BE49-F238E27FC236}">
                  <a16:creationId xmlns:a16="http://schemas.microsoft.com/office/drawing/2014/main" id="{1E1CD7A3-0C11-48C9-8C3F-48CB2D006892}"/>
                </a:ext>
              </a:extLst>
            </p:cNvPr>
            <p:cNvSpPr/>
            <p:nvPr/>
          </p:nvSpPr>
          <p:spPr>
            <a:xfrm>
              <a:off x="3895400" y="1828975"/>
              <a:ext cx="74100" cy="42575"/>
            </a:xfrm>
            <a:custGeom>
              <a:avLst/>
              <a:gdLst/>
              <a:ahLst/>
              <a:cxnLst/>
              <a:rect l="l" t="t" r="r" b="b"/>
              <a:pathLst>
                <a:path w="2964" h="1703" extrusionOk="0">
                  <a:moveTo>
                    <a:pt x="1543" y="1"/>
                  </a:moveTo>
                  <a:cubicBezTo>
                    <a:pt x="1463" y="1"/>
                    <a:pt x="1384" y="13"/>
                    <a:pt x="1322" y="38"/>
                  </a:cubicBezTo>
                  <a:lnTo>
                    <a:pt x="123" y="748"/>
                  </a:lnTo>
                  <a:cubicBezTo>
                    <a:pt x="0" y="821"/>
                    <a:pt x="0" y="919"/>
                    <a:pt x="123" y="993"/>
                  </a:cubicBezTo>
                  <a:lnTo>
                    <a:pt x="1347" y="1703"/>
                  </a:lnTo>
                  <a:lnTo>
                    <a:pt x="2963" y="748"/>
                  </a:lnTo>
                  <a:lnTo>
                    <a:pt x="1763" y="38"/>
                  </a:lnTo>
                  <a:cubicBezTo>
                    <a:pt x="1702" y="13"/>
                    <a:pt x="1622" y="1"/>
                    <a:pt x="1543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1" name="Google Shape;1161;p34">
              <a:extLst>
                <a:ext uri="{FF2B5EF4-FFF2-40B4-BE49-F238E27FC236}">
                  <a16:creationId xmlns:a16="http://schemas.microsoft.com/office/drawing/2014/main" id="{C6BF1797-70D5-444B-8542-40E8D90938D2}"/>
                </a:ext>
              </a:extLst>
            </p:cNvPr>
            <p:cNvSpPr/>
            <p:nvPr/>
          </p:nvSpPr>
          <p:spPr>
            <a:xfrm>
              <a:off x="3950475" y="1859900"/>
              <a:ext cx="40450" cy="50850"/>
            </a:xfrm>
            <a:custGeom>
              <a:avLst/>
              <a:gdLst/>
              <a:ahLst/>
              <a:cxnLst/>
              <a:rect l="l" t="t" r="r" b="b"/>
              <a:pathLst>
                <a:path w="1618" h="2034" extrusionOk="0">
                  <a:moveTo>
                    <a:pt x="1617" y="1"/>
                  </a:moveTo>
                  <a:lnTo>
                    <a:pt x="1" y="956"/>
                  </a:lnTo>
                  <a:lnTo>
                    <a:pt x="1" y="2033"/>
                  </a:lnTo>
                  <a:lnTo>
                    <a:pt x="1617" y="1102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2" name="Google Shape;1162;p34">
              <a:extLst>
                <a:ext uri="{FF2B5EF4-FFF2-40B4-BE49-F238E27FC236}">
                  <a16:creationId xmlns:a16="http://schemas.microsoft.com/office/drawing/2014/main" id="{9F8D0619-5242-4F0A-A592-F437D03C9169}"/>
                </a:ext>
              </a:extLst>
            </p:cNvPr>
            <p:cNvSpPr/>
            <p:nvPr/>
          </p:nvSpPr>
          <p:spPr>
            <a:xfrm>
              <a:off x="3929050" y="1871525"/>
              <a:ext cx="21450" cy="39225"/>
            </a:xfrm>
            <a:custGeom>
              <a:avLst/>
              <a:gdLst/>
              <a:ahLst/>
              <a:cxnLst/>
              <a:rect l="l" t="t" r="r" b="b"/>
              <a:pathLst>
                <a:path w="858" h="1569" extrusionOk="0">
                  <a:moveTo>
                    <a:pt x="1" y="1"/>
                  </a:moveTo>
                  <a:lnTo>
                    <a:pt x="1" y="1078"/>
                  </a:lnTo>
                  <a:lnTo>
                    <a:pt x="858" y="1568"/>
                  </a:lnTo>
                  <a:lnTo>
                    <a:pt x="858" y="49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3" name="Google Shape;1163;p34">
              <a:extLst>
                <a:ext uri="{FF2B5EF4-FFF2-40B4-BE49-F238E27FC236}">
                  <a16:creationId xmlns:a16="http://schemas.microsoft.com/office/drawing/2014/main" id="{1E6A3E0E-6054-4B15-9287-F526D1CAE0C8}"/>
                </a:ext>
              </a:extLst>
            </p:cNvPr>
            <p:cNvSpPr/>
            <p:nvPr/>
          </p:nvSpPr>
          <p:spPr>
            <a:xfrm>
              <a:off x="3929050" y="1847650"/>
              <a:ext cx="61875" cy="36150"/>
            </a:xfrm>
            <a:custGeom>
              <a:avLst/>
              <a:gdLst/>
              <a:ahLst/>
              <a:cxnLst/>
              <a:rect l="l" t="t" r="r" b="b"/>
              <a:pathLst>
                <a:path w="2475" h="1446" extrusionOk="0">
                  <a:moveTo>
                    <a:pt x="1617" y="1"/>
                  </a:moveTo>
                  <a:lnTo>
                    <a:pt x="1" y="956"/>
                  </a:lnTo>
                  <a:lnTo>
                    <a:pt x="858" y="1446"/>
                  </a:lnTo>
                  <a:lnTo>
                    <a:pt x="2474" y="491"/>
                  </a:lnTo>
                  <a:lnTo>
                    <a:pt x="16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4" name="Google Shape;1164;p34">
              <a:extLst>
                <a:ext uri="{FF2B5EF4-FFF2-40B4-BE49-F238E27FC236}">
                  <a16:creationId xmlns:a16="http://schemas.microsoft.com/office/drawing/2014/main" id="{8938EB0A-D49B-44D3-9511-9D90E0666284}"/>
                </a:ext>
              </a:extLst>
            </p:cNvPr>
            <p:cNvSpPr/>
            <p:nvPr/>
          </p:nvSpPr>
          <p:spPr>
            <a:xfrm>
              <a:off x="3950475" y="1880725"/>
              <a:ext cx="72900" cy="49150"/>
            </a:xfrm>
            <a:custGeom>
              <a:avLst/>
              <a:gdLst/>
              <a:ahLst/>
              <a:cxnLst/>
              <a:rect l="l" t="t" r="r" b="b"/>
              <a:pathLst>
                <a:path w="2916" h="1966" extrusionOk="0">
                  <a:moveTo>
                    <a:pt x="2915" y="0"/>
                  </a:moveTo>
                  <a:cubicBezTo>
                    <a:pt x="2915" y="49"/>
                    <a:pt x="2891" y="98"/>
                    <a:pt x="2842" y="123"/>
                  </a:cubicBezTo>
                  <a:lnTo>
                    <a:pt x="1642" y="833"/>
                  </a:lnTo>
                  <a:cubicBezTo>
                    <a:pt x="1580" y="857"/>
                    <a:pt x="1501" y="869"/>
                    <a:pt x="1421" y="869"/>
                  </a:cubicBezTo>
                  <a:cubicBezTo>
                    <a:pt x="1342" y="869"/>
                    <a:pt x="1262" y="857"/>
                    <a:pt x="1201" y="833"/>
                  </a:cubicBezTo>
                  <a:lnTo>
                    <a:pt x="1" y="123"/>
                  </a:lnTo>
                  <a:lnTo>
                    <a:pt x="1" y="1200"/>
                  </a:lnTo>
                  <a:lnTo>
                    <a:pt x="1201" y="1910"/>
                  </a:lnTo>
                  <a:cubicBezTo>
                    <a:pt x="1262" y="1947"/>
                    <a:pt x="1342" y="1965"/>
                    <a:pt x="1418" y="1965"/>
                  </a:cubicBezTo>
                  <a:cubicBezTo>
                    <a:pt x="1495" y="1965"/>
                    <a:pt x="1568" y="1947"/>
                    <a:pt x="1617" y="1910"/>
                  </a:cubicBezTo>
                  <a:lnTo>
                    <a:pt x="2842" y="1200"/>
                  </a:lnTo>
                  <a:cubicBezTo>
                    <a:pt x="2891" y="1176"/>
                    <a:pt x="2915" y="1127"/>
                    <a:pt x="2915" y="1078"/>
                  </a:cubicBezTo>
                  <a:lnTo>
                    <a:pt x="2915" y="0"/>
                  </a:lnTo>
                  <a:close/>
                </a:path>
              </a:pathLst>
            </a:custGeom>
            <a:solidFill>
              <a:srgbClr val="D3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5" name="Google Shape;1165;p34">
              <a:extLst>
                <a:ext uri="{FF2B5EF4-FFF2-40B4-BE49-F238E27FC236}">
                  <a16:creationId xmlns:a16="http://schemas.microsoft.com/office/drawing/2014/main" id="{E6CB7E71-9C9E-4B5A-8373-A12477DA396B}"/>
                </a:ext>
              </a:extLst>
            </p:cNvPr>
            <p:cNvSpPr/>
            <p:nvPr/>
          </p:nvSpPr>
          <p:spPr>
            <a:xfrm>
              <a:off x="3950475" y="1859900"/>
              <a:ext cx="74125" cy="42575"/>
            </a:xfrm>
            <a:custGeom>
              <a:avLst/>
              <a:gdLst/>
              <a:ahLst/>
              <a:cxnLst/>
              <a:rect l="l" t="t" r="r" b="b"/>
              <a:pathLst>
                <a:path w="2965" h="1703" extrusionOk="0">
                  <a:moveTo>
                    <a:pt x="1617" y="1"/>
                  </a:moveTo>
                  <a:lnTo>
                    <a:pt x="1" y="956"/>
                  </a:lnTo>
                  <a:lnTo>
                    <a:pt x="1201" y="1666"/>
                  </a:lnTo>
                  <a:cubicBezTo>
                    <a:pt x="1262" y="1690"/>
                    <a:pt x="1342" y="1702"/>
                    <a:pt x="1421" y="1702"/>
                  </a:cubicBezTo>
                  <a:cubicBezTo>
                    <a:pt x="1501" y="1702"/>
                    <a:pt x="1580" y="1690"/>
                    <a:pt x="1642" y="1666"/>
                  </a:cubicBezTo>
                  <a:lnTo>
                    <a:pt x="2842" y="956"/>
                  </a:lnTo>
                  <a:cubicBezTo>
                    <a:pt x="2964" y="882"/>
                    <a:pt x="2964" y="784"/>
                    <a:pt x="2842" y="711"/>
                  </a:cubicBezTo>
                  <a:lnTo>
                    <a:pt x="1617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6" name="Google Shape;1166;p34">
              <a:extLst>
                <a:ext uri="{FF2B5EF4-FFF2-40B4-BE49-F238E27FC236}">
                  <a16:creationId xmlns:a16="http://schemas.microsoft.com/office/drawing/2014/main" id="{9DFCD873-7B7C-483B-A932-F62E421159B6}"/>
                </a:ext>
              </a:extLst>
            </p:cNvPr>
            <p:cNvSpPr/>
            <p:nvPr/>
          </p:nvSpPr>
          <p:spPr>
            <a:xfrm>
              <a:off x="3168100" y="1619625"/>
              <a:ext cx="747525" cy="427925"/>
            </a:xfrm>
            <a:custGeom>
              <a:avLst/>
              <a:gdLst/>
              <a:ahLst/>
              <a:cxnLst/>
              <a:rect l="l" t="t" r="r" b="b"/>
              <a:pathLst>
                <a:path w="29901" h="17117" extrusionOk="0">
                  <a:moveTo>
                    <a:pt x="18434" y="0"/>
                  </a:moveTo>
                  <a:cubicBezTo>
                    <a:pt x="18186" y="0"/>
                    <a:pt x="17951" y="51"/>
                    <a:pt x="17779" y="159"/>
                  </a:cubicBezTo>
                  <a:lnTo>
                    <a:pt x="417" y="10175"/>
                  </a:lnTo>
                  <a:cubicBezTo>
                    <a:pt x="0" y="10420"/>
                    <a:pt x="49" y="10811"/>
                    <a:pt x="515" y="11081"/>
                  </a:cubicBezTo>
                  <a:lnTo>
                    <a:pt x="10579" y="16884"/>
                  </a:lnTo>
                  <a:cubicBezTo>
                    <a:pt x="10839" y="17035"/>
                    <a:pt x="11168" y="17117"/>
                    <a:pt x="11481" y="17117"/>
                  </a:cubicBezTo>
                  <a:cubicBezTo>
                    <a:pt x="11727" y="17117"/>
                    <a:pt x="11963" y="17066"/>
                    <a:pt x="12146" y="16958"/>
                  </a:cubicBezTo>
                  <a:lnTo>
                    <a:pt x="29508" y="6942"/>
                  </a:lnTo>
                  <a:cubicBezTo>
                    <a:pt x="29900" y="6697"/>
                    <a:pt x="29851" y="6306"/>
                    <a:pt x="29386" y="6036"/>
                  </a:cubicBezTo>
                  <a:lnTo>
                    <a:pt x="19346" y="233"/>
                  </a:lnTo>
                  <a:cubicBezTo>
                    <a:pt x="19086" y="82"/>
                    <a:pt x="18749" y="0"/>
                    <a:pt x="18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7" name="Google Shape;1167;p34">
              <a:extLst>
                <a:ext uri="{FF2B5EF4-FFF2-40B4-BE49-F238E27FC236}">
                  <a16:creationId xmlns:a16="http://schemas.microsoft.com/office/drawing/2014/main" id="{C55119C8-6BBA-44B3-A554-1D1A1B413252}"/>
                </a:ext>
              </a:extLst>
            </p:cNvPr>
            <p:cNvSpPr/>
            <p:nvPr/>
          </p:nvSpPr>
          <p:spPr>
            <a:xfrm>
              <a:off x="3650500" y="1688475"/>
              <a:ext cx="194725" cy="112075"/>
            </a:xfrm>
            <a:custGeom>
              <a:avLst/>
              <a:gdLst/>
              <a:ahLst/>
              <a:cxnLst/>
              <a:rect l="l" t="t" r="r" b="b"/>
              <a:pathLst>
                <a:path w="7789" h="4483" extrusionOk="0">
                  <a:moveTo>
                    <a:pt x="1152" y="1"/>
                  </a:moveTo>
                  <a:lnTo>
                    <a:pt x="1" y="638"/>
                  </a:lnTo>
                  <a:lnTo>
                    <a:pt x="6637" y="4482"/>
                  </a:lnTo>
                  <a:lnTo>
                    <a:pt x="7788" y="3821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8" name="Google Shape;1168;p34">
              <a:extLst>
                <a:ext uri="{FF2B5EF4-FFF2-40B4-BE49-F238E27FC236}">
                  <a16:creationId xmlns:a16="http://schemas.microsoft.com/office/drawing/2014/main" id="{0E302DAA-84C2-4300-B86D-954547B1BF55}"/>
                </a:ext>
              </a:extLst>
            </p:cNvPr>
            <p:cNvSpPr/>
            <p:nvPr/>
          </p:nvSpPr>
          <p:spPr>
            <a:xfrm>
              <a:off x="3589300" y="1723375"/>
              <a:ext cx="194700" cy="112675"/>
            </a:xfrm>
            <a:custGeom>
              <a:avLst/>
              <a:gdLst/>
              <a:ahLst/>
              <a:cxnLst/>
              <a:rect l="l" t="t" r="r" b="b"/>
              <a:pathLst>
                <a:path w="7788" h="4507" extrusionOk="0">
                  <a:moveTo>
                    <a:pt x="1151" y="1"/>
                  </a:moveTo>
                  <a:lnTo>
                    <a:pt x="0" y="662"/>
                  </a:lnTo>
                  <a:lnTo>
                    <a:pt x="6661" y="4507"/>
                  </a:lnTo>
                  <a:lnTo>
                    <a:pt x="7787" y="3845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9" name="Google Shape;1169;p34">
              <a:extLst>
                <a:ext uri="{FF2B5EF4-FFF2-40B4-BE49-F238E27FC236}">
                  <a16:creationId xmlns:a16="http://schemas.microsoft.com/office/drawing/2014/main" id="{E8C5465A-F7E3-4E5D-8F1F-3BA6F83A6C8F}"/>
                </a:ext>
              </a:extLst>
            </p:cNvPr>
            <p:cNvSpPr/>
            <p:nvPr/>
          </p:nvSpPr>
          <p:spPr>
            <a:xfrm>
              <a:off x="3528075" y="1758900"/>
              <a:ext cx="194700" cy="112050"/>
            </a:xfrm>
            <a:custGeom>
              <a:avLst/>
              <a:gdLst/>
              <a:ahLst/>
              <a:cxnLst/>
              <a:rect l="l" t="t" r="r" b="b"/>
              <a:pathLst>
                <a:path w="7788" h="4482" extrusionOk="0">
                  <a:moveTo>
                    <a:pt x="1151" y="0"/>
                  </a:moveTo>
                  <a:lnTo>
                    <a:pt x="0" y="661"/>
                  </a:lnTo>
                  <a:lnTo>
                    <a:pt x="6661" y="4481"/>
                  </a:lnTo>
                  <a:lnTo>
                    <a:pt x="7787" y="3845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0" name="Google Shape;1170;p34">
              <a:extLst>
                <a:ext uri="{FF2B5EF4-FFF2-40B4-BE49-F238E27FC236}">
                  <a16:creationId xmlns:a16="http://schemas.microsoft.com/office/drawing/2014/main" id="{743E26FA-1748-43C0-823A-131AA19E8B27}"/>
                </a:ext>
              </a:extLst>
            </p:cNvPr>
            <p:cNvSpPr/>
            <p:nvPr/>
          </p:nvSpPr>
          <p:spPr>
            <a:xfrm>
              <a:off x="3467450" y="1793775"/>
              <a:ext cx="194725" cy="112675"/>
            </a:xfrm>
            <a:custGeom>
              <a:avLst/>
              <a:gdLst/>
              <a:ahLst/>
              <a:cxnLst/>
              <a:rect l="l" t="t" r="r" b="b"/>
              <a:pathLst>
                <a:path w="7789" h="4507" extrusionOk="0">
                  <a:moveTo>
                    <a:pt x="1127" y="1"/>
                  </a:moveTo>
                  <a:lnTo>
                    <a:pt x="1" y="662"/>
                  </a:lnTo>
                  <a:lnTo>
                    <a:pt x="6637" y="4507"/>
                  </a:lnTo>
                  <a:lnTo>
                    <a:pt x="7788" y="3845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1" name="Google Shape;1171;p34">
              <a:extLst>
                <a:ext uri="{FF2B5EF4-FFF2-40B4-BE49-F238E27FC236}">
                  <a16:creationId xmlns:a16="http://schemas.microsoft.com/office/drawing/2014/main" id="{6405D5BC-99E3-4873-AFE5-43ADE5717513}"/>
                </a:ext>
              </a:extLst>
            </p:cNvPr>
            <p:cNvSpPr/>
            <p:nvPr/>
          </p:nvSpPr>
          <p:spPr>
            <a:xfrm>
              <a:off x="3406250" y="1829300"/>
              <a:ext cx="194700" cy="112650"/>
            </a:xfrm>
            <a:custGeom>
              <a:avLst/>
              <a:gdLst/>
              <a:ahLst/>
              <a:cxnLst/>
              <a:rect l="l" t="t" r="r" b="b"/>
              <a:pathLst>
                <a:path w="7788" h="4506" extrusionOk="0">
                  <a:moveTo>
                    <a:pt x="1127" y="0"/>
                  </a:moveTo>
                  <a:lnTo>
                    <a:pt x="0" y="661"/>
                  </a:lnTo>
                  <a:lnTo>
                    <a:pt x="6636" y="4506"/>
                  </a:lnTo>
                  <a:lnTo>
                    <a:pt x="7787" y="3845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2" name="Google Shape;1172;p34">
              <a:extLst>
                <a:ext uri="{FF2B5EF4-FFF2-40B4-BE49-F238E27FC236}">
                  <a16:creationId xmlns:a16="http://schemas.microsoft.com/office/drawing/2014/main" id="{03144F2F-64EA-4BF6-A06E-0774A4EB3E1E}"/>
                </a:ext>
              </a:extLst>
            </p:cNvPr>
            <p:cNvSpPr/>
            <p:nvPr/>
          </p:nvSpPr>
          <p:spPr>
            <a:xfrm>
              <a:off x="3650500" y="1688475"/>
              <a:ext cx="69825" cy="40450"/>
            </a:xfrm>
            <a:custGeom>
              <a:avLst/>
              <a:gdLst/>
              <a:ahLst/>
              <a:cxnLst/>
              <a:rect l="l" t="t" r="r" b="b"/>
              <a:pathLst>
                <a:path w="2793" h="1618" extrusionOk="0">
                  <a:moveTo>
                    <a:pt x="1152" y="1"/>
                  </a:moveTo>
                  <a:lnTo>
                    <a:pt x="1" y="638"/>
                  </a:lnTo>
                  <a:lnTo>
                    <a:pt x="1666" y="1617"/>
                  </a:lnTo>
                  <a:lnTo>
                    <a:pt x="2793" y="956"/>
                  </a:lnTo>
                  <a:lnTo>
                    <a:pt x="1152" y="1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3" name="Google Shape;1173;p34">
              <a:extLst>
                <a:ext uri="{FF2B5EF4-FFF2-40B4-BE49-F238E27FC236}">
                  <a16:creationId xmlns:a16="http://schemas.microsoft.com/office/drawing/2014/main" id="{52BAD81E-6B17-4AC9-B18B-1DDC1F135A8D}"/>
                </a:ext>
              </a:extLst>
            </p:cNvPr>
            <p:cNvSpPr/>
            <p:nvPr/>
          </p:nvSpPr>
          <p:spPr>
            <a:xfrm>
              <a:off x="3589300" y="1723375"/>
              <a:ext cx="125525" cy="72275"/>
            </a:xfrm>
            <a:custGeom>
              <a:avLst/>
              <a:gdLst/>
              <a:ahLst/>
              <a:cxnLst/>
              <a:rect l="l" t="t" r="r" b="b"/>
              <a:pathLst>
                <a:path w="5021" h="2891" extrusionOk="0">
                  <a:moveTo>
                    <a:pt x="1151" y="1"/>
                  </a:moveTo>
                  <a:lnTo>
                    <a:pt x="0" y="662"/>
                  </a:lnTo>
                  <a:lnTo>
                    <a:pt x="3869" y="2890"/>
                  </a:lnTo>
                  <a:lnTo>
                    <a:pt x="5020" y="2254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4" name="Google Shape;1174;p34">
              <a:extLst>
                <a:ext uri="{FF2B5EF4-FFF2-40B4-BE49-F238E27FC236}">
                  <a16:creationId xmlns:a16="http://schemas.microsoft.com/office/drawing/2014/main" id="{1536C387-1781-4207-8278-A5B74CFD25CA}"/>
                </a:ext>
              </a:extLst>
            </p:cNvPr>
            <p:cNvSpPr/>
            <p:nvPr/>
          </p:nvSpPr>
          <p:spPr>
            <a:xfrm>
              <a:off x="3528075" y="1758900"/>
              <a:ext cx="99200" cy="56950"/>
            </a:xfrm>
            <a:custGeom>
              <a:avLst/>
              <a:gdLst/>
              <a:ahLst/>
              <a:cxnLst/>
              <a:rect l="l" t="t" r="r" b="b"/>
              <a:pathLst>
                <a:path w="3968" h="2278" extrusionOk="0">
                  <a:moveTo>
                    <a:pt x="1151" y="0"/>
                  </a:moveTo>
                  <a:lnTo>
                    <a:pt x="0" y="661"/>
                  </a:lnTo>
                  <a:lnTo>
                    <a:pt x="2841" y="2277"/>
                  </a:lnTo>
                  <a:lnTo>
                    <a:pt x="3967" y="1616"/>
                  </a:lnTo>
                  <a:lnTo>
                    <a:pt x="1151" y="0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5" name="Google Shape;1175;p34">
              <a:extLst>
                <a:ext uri="{FF2B5EF4-FFF2-40B4-BE49-F238E27FC236}">
                  <a16:creationId xmlns:a16="http://schemas.microsoft.com/office/drawing/2014/main" id="{212CB6E2-0008-45A3-8DAC-8211FCAC8657}"/>
                </a:ext>
              </a:extLst>
            </p:cNvPr>
            <p:cNvSpPr/>
            <p:nvPr/>
          </p:nvSpPr>
          <p:spPr>
            <a:xfrm>
              <a:off x="3467450" y="1793775"/>
              <a:ext cx="148200" cy="85750"/>
            </a:xfrm>
            <a:custGeom>
              <a:avLst/>
              <a:gdLst/>
              <a:ahLst/>
              <a:cxnLst/>
              <a:rect l="l" t="t" r="r" b="b"/>
              <a:pathLst>
                <a:path w="5928" h="3430" extrusionOk="0">
                  <a:moveTo>
                    <a:pt x="1127" y="1"/>
                  </a:moveTo>
                  <a:lnTo>
                    <a:pt x="1" y="662"/>
                  </a:lnTo>
                  <a:lnTo>
                    <a:pt x="4801" y="3429"/>
                  </a:lnTo>
                  <a:lnTo>
                    <a:pt x="5927" y="2768"/>
                  </a:lnTo>
                  <a:lnTo>
                    <a:pt x="1127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6" name="Google Shape;1176;p34">
              <a:extLst>
                <a:ext uri="{FF2B5EF4-FFF2-40B4-BE49-F238E27FC236}">
                  <a16:creationId xmlns:a16="http://schemas.microsoft.com/office/drawing/2014/main" id="{99C1DBD7-C421-4F8D-B0A4-2B872A16F7F2}"/>
                </a:ext>
              </a:extLst>
            </p:cNvPr>
            <p:cNvSpPr/>
            <p:nvPr/>
          </p:nvSpPr>
          <p:spPr>
            <a:xfrm>
              <a:off x="3406250" y="1829300"/>
              <a:ext cx="169600" cy="97975"/>
            </a:xfrm>
            <a:custGeom>
              <a:avLst/>
              <a:gdLst/>
              <a:ahLst/>
              <a:cxnLst/>
              <a:rect l="l" t="t" r="r" b="b"/>
              <a:pathLst>
                <a:path w="6784" h="3919" extrusionOk="0">
                  <a:moveTo>
                    <a:pt x="1127" y="0"/>
                  </a:moveTo>
                  <a:lnTo>
                    <a:pt x="0" y="661"/>
                  </a:lnTo>
                  <a:lnTo>
                    <a:pt x="5657" y="3918"/>
                  </a:lnTo>
                  <a:lnTo>
                    <a:pt x="6783" y="3257"/>
                  </a:lnTo>
                  <a:lnTo>
                    <a:pt x="112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7" name="Google Shape;1177;p34">
              <a:extLst>
                <a:ext uri="{FF2B5EF4-FFF2-40B4-BE49-F238E27FC236}">
                  <a16:creationId xmlns:a16="http://schemas.microsoft.com/office/drawing/2014/main" id="{805AA2A9-B7FA-42E4-8795-C97CB5DBF583}"/>
                </a:ext>
              </a:extLst>
            </p:cNvPr>
            <p:cNvSpPr/>
            <p:nvPr/>
          </p:nvSpPr>
          <p:spPr>
            <a:xfrm>
              <a:off x="3440525" y="1950500"/>
              <a:ext cx="104100" cy="60650"/>
            </a:xfrm>
            <a:custGeom>
              <a:avLst/>
              <a:gdLst/>
              <a:ahLst/>
              <a:cxnLst/>
              <a:rect l="l" t="t" r="r" b="b"/>
              <a:pathLst>
                <a:path w="4164" h="2426" extrusionOk="0">
                  <a:moveTo>
                    <a:pt x="3698" y="1"/>
                  </a:moveTo>
                  <a:lnTo>
                    <a:pt x="1" y="2131"/>
                  </a:lnTo>
                  <a:lnTo>
                    <a:pt x="466" y="2425"/>
                  </a:lnTo>
                  <a:lnTo>
                    <a:pt x="4163" y="295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8" name="Google Shape;1178;p34">
              <a:extLst>
                <a:ext uri="{FF2B5EF4-FFF2-40B4-BE49-F238E27FC236}">
                  <a16:creationId xmlns:a16="http://schemas.microsoft.com/office/drawing/2014/main" id="{F62CAE11-3B8D-4956-954D-CDDF2881B696}"/>
                </a:ext>
              </a:extLst>
            </p:cNvPr>
            <p:cNvSpPr/>
            <p:nvPr/>
          </p:nvSpPr>
          <p:spPr>
            <a:xfrm>
              <a:off x="3412975" y="19346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3674" y="0"/>
                  </a:moveTo>
                  <a:lnTo>
                    <a:pt x="1" y="2130"/>
                  </a:lnTo>
                  <a:lnTo>
                    <a:pt x="466" y="2424"/>
                  </a:lnTo>
                  <a:lnTo>
                    <a:pt x="4164" y="294"/>
                  </a:lnTo>
                  <a:lnTo>
                    <a:pt x="3674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9" name="Google Shape;1179;p34">
              <a:extLst>
                <a:ext uri="{FF2B5EF4-FFF2-40B4-BE49-F238E27FC236}">
                  <a16:creationId xmlns:a16="http://schemas.microsoft.com/office/drawing/2014/main" id="{1A344213-3BA5-4A0E-B649-AE108C7AC7F1}"/>
                </a:ext>
              </a:extLst>
            </p:cNvPr>
            <p:cNvSpPr/>
            <p:nvPr/>
          </p:nvSpPr>
          <p:spPr>
            <a:xfrm>
              <a:off x="3384825" y="1918675"/>
              <a:ext cx="104700" cy="60625"/>
            </a:xfrm>
            <a:custGeom>
              <a:avLst/>
              <a:gdLst/>
              <a:ahLst/>
              <a:cxnLst/>
              <a:rect l="l" t="t" r="r" b="b"/>
              <a:pathLst>
                <a:path w="4188" h="2425" extrusionOk="0">
                  <a:moveTo>
                    <a:pt x="3698" y="0"/>
                  </a:moveTo>
                  <a:lnTo>
                    <a:pt x="0" y="2131"/>
                  </a:lnTo>
                  <a:lnTo>
                    <a:pt x="490" y="2425"/>
                  </a:lnTo>
                  <a:lnTo>
                    <a:pt x="4188" y="270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0" name="Google Shape;1180;p34">
              <a:extLst>
                <a:ext uri="{FF2B5EF4-FFF2-40B4-BE49-F238E27FC236}">
                  <a16:creationId xmlns:a16="http://schemas.microsoft.com/office/drawing/2014/main" id="{50F1783F-E2F6-4C1F-AA6A-B9A67A3F46AC}"/>
                </a:ext>
              </a:extLst>
            </p:cNvPr>
            <p:cNvSpPr/>
            <p:nvPr/>
          </p:nvSpPr>
          <p:spPr>
            <a:xfrm>
              <a:off x="3357275" y="1902750"/>
              <a:ext cx="104700" cy="60025"/>
            </a:xfrm>
            <a:custGeom>
              <a:avLst/>
              <a:gdLst/>
              <a:ahLst/>
              <a:cxnLst/>
              <a:rect l="l" t="t" r="r" b="b"/>
              <a:pathLst>
                <a:path w="4188" h="2401" extrusionOk="0">
                  <a:moveTo>
                    <a:pt x="3698" y="1"/>
                  </a:moveTo>
                  <a:lnTo>
                    <a:pt x="0" y="2131"/>
                  </a:lnTo>
                  <a:lnTo>
                    <a:pt x="490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1" name="Google Shape;1181;p34">
              <a:extLst>
                <a:ext uri="{FF2B5EF4-FFF2-40B4-BE49-F238E27FC236}">
                  <a16:creationId xmlns:a16="http://schemas.microsoft.com/office/drawing/2014/main" id="{18EE0B55-1FFF-4A77-BE57-DD4463D6E841}"/>
                </a:ext>
              </a:extLst>
            </p:cNvPr>
            <p:cNvSpPr/>
            <p:nvPr/>
          </p:nvSpPr>
          <p:spPr>
            <a:xfrm>
              <a:off x="3329725" y="1886850"/>
              <a:ext cx="104100" cy="60000"/>
            </a:xfrm>
            <a:custGeom>
              <a:avLst/>
              <a:gdLst/>
              <a:ahLst/>
              <a:cxnLst/>
              <a:rect l="l" t="t" r="r" b="b"/>
              <a:pathLst>
                <a:path w="4164" h="2400" extrusionOk="0">
                  <a:moveTo>
                    <a:pt x="3698" y="0"/>
                  </a:moveTo>
                  <a:lnTo>
                    <a:pt x="0" y="2130"/>
                  </a:lnTo>
                  <a:lnTo>
                    <a:pt x="465" y="2400"/>
                  </a:lnTo>
                  <a:lnTo>
                    <a:pt x="4163" y="269"/>
                  </a:lnTo>
                  <a:lnTo>
                    <a:pt x="3698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2" name="Google Shape;1182;p34">
              <a:extLst>
                <a:ext uri="{FF2B5EF4-FFF2-40B4-BE49-F238E27FC236}">
                  <a16:creationId xmlns:a16="http://schemas.microsoft.com/office/drawing/2014/main" id="{9C69E55D-2C0E-48DD-9161-66802E4EB513}"/>
                </a:ext>
              </a:extLst>
            </p:cNvPr>
            <p:cNvSpPr/>
            <p:nvPr/>
          </p:nvSpPr>
          <p:spPr>
            <a:xfrm>
              <a:off x="3302175" y="1870925"/>
              <a:ext cx="104100" cy="60025"/>
            </a:xfrm>
            <a:custGeom>
              <a:avLst/>
              <a:gdLst/>
              <a:ahLst/>
              <a:cxnLst/>
              <a:rect l="l" t="t" r="r" b="b"/>
              <a:pathLst>
                <a:path w="4164" h="2401" extrusionOk="0">
                  <a:moveTo>
                    <a:pt x="3673" y="0"/>
                  </a:moveTo>
                  <a:lnTo>
                    <a:pt x="0" y="2131"/>
                  </a:lnTo>
                  <a:lnTo>
                    <a:pt x="466" y="2400"/>
                  </a:lnTo>
                  <a:lnTo>
                    <a:pt x="4163" y="270"/>
                  </a:lnTo>
                  <a:lnTo>
                    <a:pt x="3673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3" name="Google Shape;1183;p34">
              <a:extLst>
                <a:ext uri="{FF2B5EF4-FFF2-40B4-BE49-F238E27FC236}">
                  <a16:creationId xmlns:a16="http://schemas.microsoft.com/office/drawing/2014/main" id="{9B76821D-5FCF-484A-B7AD-065B6D3116A6}"/>
                </a:ext>
              </a:extLst>
            </p:cNvPr>
            <p:cNvSpPr/>
            <p:nvPr/>
          </p:nvSpPr>
          <p:spPr>
            <a:xfrm>
              <a:off x="3274625" y="1838475"/>
              <a:ext cx="76550" cy="44100"/>
            </a:xfrm>
            <a:custGeom>
              <a:avLst/>
              <a:gdLst/>
              <a:ahLst/>
              <a:cxnLst/>
              <a:rect l="l" t="t" r="r" b="b"/>
              <a:pathLst>
                <a:path w="3062" h="1764" extrusionOk="0">
                  <a:moveTo>
                    <a:pt x="2572" y="0"/>
                  </a:moveTo>
                  <a:lnTo>
                    <a:pt x="0" y="1494"/>
                  </a:lnTo>
                  <a:lnTo>
                    <a:pt x="466" y="1764"/>
                  </a:lnTo>
                  <a:lnTo>
                    <a:pt x="3061" y="294"/>
                  </a:lnTo>
                  <a:lnTo>
                    <a:pt x="2572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4" name="Google Shape;1184;p34">
              <a:extLst>
                <a:ext uri="{FF2B5EF4-FFF2-40B4-BE49-F238E27FC236}">
                  <a16:creationId xmlns:a16="http://schemas.microsoft.com/office/drawing/2014/main" id="{358B61C5-CBA3-4C85-8426-2F38E2182905}"/>
                </a:ext>
              </a:extLst>
            </p:cNvPr>
            <p:cNvSpPr/>
            <p:nvPr/>
          </p:nvSpPr>
          <p:spPr>
            <a:xfrm>
              <a:off x="3274000" y="1855000"/>
              <a:ext cx="104725" cy="60025"/>
            </a:xfrm>
            <a:custGeom>
              <a:avLst/>
              <a:gdLst/>
              <a:ahLst/>
              <a:cxnLst/>
              <a:rect l="l" t="t" r="r" b="b"/>
              <a:pathLst>
                <a:path w="4189" h="2401" extrusionOk="0">
                  <a:moveTo>
                    <a:pt x="3698" y="1"/>
                  </a:moveTo>
                  <a:lnTo>
                    <a:pt x="1" y="2131"/>
                  </a:lnTo>
                  <a:lnTo>
                    <a:pt x="491" y="2400"/>
                  </a:lnTo>
                  <a:lnTo>
                    <a:pt x="4188" y="270"/>
                  </a:lnTo>
                  <a:lnTo>
                    <a:pt x="3698" y="1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5" name="Google Shape;1185;p34">
              <a:extLst>
                <a:ext uri="{FF2B5EF4-FFF2-40B4-BE49-F238E27FC236}">
                  <a16:creationId xmlns:a16="http://schemas.microsoft.com/office/drawing/2014/main" id="{4E913BC4-9AC9-42B3-AE54-921649507016}"/>
                </a:ext>
              </a:extLst>
            </p:cNvPr>
            <p:cNvSpPr/>
            <p:nvPr/>
          </p:nvSpPr>
          <p:spPr>
            <a:xfrm>
              <a:off x="3376850" y="1671350"/>
              <a:ext cx="285325" cy="164700"/>
            </a:xfrm>
            <a:custGeom>
              <a:avLst/>
              <a:gdLst/>
              <a:ahLst/>
              <a:cxnLst/>
              <a:rect l="l" t="t" r="r" b="b"/>
              <a:pathLst>
                <a:path w="11413" h="6588" extrusionOk="0">
                  <a:moveTo>
                    <a:pt x="10922" y="0"/>
                  </a:moveTo>
                  <a:lnTo>
                    <a:pt x="1" y="6294"/>
                  </a:lnTo>
                  <a:lnTo>
                    <a:pt x="491" y="6588"/>
                  </a:lnTo>
                  <a:lnTo>
                    <a:pt x="11412" y="294"/>
                  </a:lnTo>
                  <a:lnTo>
                    <a:pt x="10922" y="0"/>
                  </a:lnTo>
                  <a:close/>
                </a:path>
              </a:pathLst>
            </a:custGeom>
            <a:solidFill>
              <a:srgbClr val="EA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6" name="Google Shape;1186;p34">
              <a:extLst>
                <a:ext uri="{FF2B5EF4-FFF2-40B4-BE49-F238E27FC236}">
                  <a16:creationId xmlns:a16="http://schemas.microsoft.com/office/drawing/2014/main" id="{57C2E866-80CC-4702-95FA-2BF51DA382D2}"/>
                </a:ext>
              </a:extLst>
            </p:cNvPr>
            <p:cNvSpPr/>
            <p:nvPr/>
          </p:nvSpPr>
          <p:spPr>
            <a:xfrm>
              <a:off x="3636425" y="1899700"/>
              <a:ext cx="304900" cy="175725"/>
            </a:xfrm>
            <a:custGeom>
              <a:avLst/>
              <a:gdLst/>
              <a:ahLst/>
              <a:cxnLst/>
              <a:rect l="l" t="t" r="r" b="b"/>
              <a:pathLst>
                <a:path w="12196" h="7029" extrusionOk="0">
                  <a:moveTo>
                    <a:pt x="7763" y="0"/>
                  </a:moveTo>
                  <a:lnTo>
                    <a:pt x="1" y="4482"/>
                  </a:lnTo>
                  <a:lnTo>
                    <a:pt x="4409" y="7028"/>
                  </a:lnTo>
                  <a:lnTo>
                    <a:pt x="12196" y="254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7" name="Google Shape;1187;p34">
              <a:extLst>
                <a:ext uri="{FF2B5EF4-FFF2-40B4-BE49-F238E27FC236}">
                  <a16:creationId xmlns:a16="http://schemas.microsoft.com/office/drawing/2014/main" id="{E17CC23F-75A8-4C87-B1B6-A47851796EF7}"/>
                </a:ext>
              </a:extLst>
            </p:cNvPr>
            <p:cNvSpPr/>
            <p:nvPr/>
          </p:nvSpPr>
          <p:spPr>
            <a:xfrm>
              <a:off x="3746625" y="1963350"/>
              <a:ext cx="194700" cy="112075"/>
            </a:xfrm>
            <a:custGeom>
              <a:avLst/>
              <a:gdLst/>
              <a:ahLst/>
              <a:cxnLst/>
              <a:rect l="l" t="t" r="r" b="b"/>
              <a:pathLst>
                <a:path w="7788" h="4483" extrusionOk="0">
                  <a:moveTo>
                    <a:pt x="7788" y="1"/>
                  </a:moveTo>
                  <a:lnTo>
                    <a:pt x="858" y="515"/>
                  </a:lnTo>
                  <a:lnTo>
                    <a:pt x="1" y="4482"/>
                  </a:lnTo>
                  <a:lnTo>
                    <a:pt x="7788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8" name="Google Shape;1188;p34">
              <a:extLst>
                <a:ext uri="{FF2B5EF4-FFF2-40B4-BE49-F238E27FC236}">
                  <a16:creationId xmlns:a16="http://schemas.microsoft.com/office/drawing/2014/main" id="{51819E85-FBF9-4DC7-80B4-7172747F0DFE}"/>
                </a:ext>
              </a:extLst>
            </p:cNvPr>
            <p:cNvSpPr/>
            <p:nvPr/>
          </p:nvSpPr>
          <p:spPr>
            <a:xfrm>
              <a:off x="3636425" y="1899700"/>
              <a:ext cx="194100" cy="112050"/>
            </a:xfrm>
            <a:custGeom>
              <a:avLst/>
              <a:gdLst/>
              <a:ahLst/>
              <a:cxnLst/>
              <a:rect l="l" t="t" r="r" b="b"/>
              <a:pathLst>
                <a:path w="7764" h="4482" extrusionOk="0">
                  <a:moveTo>
                    <a:pt x="7763" y="0"/>
                  </a:moveTo>
                  <a:lnTo>
                    <a:pt x="1" y="4482"/>
                  </a:lnTo>
                  <a:lnTo>
                    <a:pt x="6882" y="3967"/>
                  </a:lnTo>
                  <a:lnTo>
                    <a:pt x="7763" y="0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9" name="Google Shape;1189;p34">
              <a:extLst>
                <a:ext uri="{FF2B5EF4-FFF2-40B4-BE49-F238E27FC236}">
                  <a16:creationId xmlns:a16="http://schemas.microsoft.com/office/drawing/2014/main" id="{706F329C-8059-4A3B-A3AF-CF9C4C5ED9F8}"/>
                </a:ext>
              </a:extLst>
            </p:cNvPr>
            <p:cNvSpPr/>
            <p:nvPr/>
          </p:nvSpPr>
          <p:spPr>
            <a:xfrm>
              <a:off x="4286575" y="2159875"/>
              <a:ext cx="759775" cy="438350"/>
            </a:xfrm>
            <a:custGeom>
              <a:avLst/>
              <a:gdLst/>
              <a:ahLst/>
              <a:cxnLst/>
              <a:rect l="l" t="t" r="r" b="b"/>
              <a:pathLst>
                <a:path w="30391" h="17534" extrusionOk="0">
                  <a:moveTo>
                    <a:pt x="16947" y="1"/>
                  </a:moveTo>
                  <a:lnTo>
                    <a:pt x="1" y="9796"/>
                  </a:lnTo>
                  <a:lnTo>
                    <a:pt x="13420" y="17534"/>
                  </a:lnTo>
                  <a:lnTo>
                    <a:pt x="30390" y="7763"/>
                  </a:lnTo>
                  <a:lnTo>
                    <a:pt x="169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0" name="Google Shape;1190;p34">
              <a:extLst>
                <a:ext uri="{FF2B5EF4-FFF2-40B4-BE49-F238E27FC236}">
                  <a16:creationId xmlns:a16="http://schemas.microsoft.com/office/drawing/2014/main" id="{618F69CC-82F9-4D37-831A-855C850DFD43}"/>
                </a:ext>
              </a:extLst>
            </p:cNvPr>
            <p:cNvSpPr/>
            <p:nvPr/>
          </p:nvSpPr>
          <p:spPr>
            <a:xfrm>
              <a:off x="4619625" y="24066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1" name="Google Shape;1191;p34">
              <a:extLst>
                <a:ext uri="{FF2B5EF4-FFF2-40B4-BE49-F238E27FC236}">
                  <a16:creationId xmlns:a16="http://schemas.microsoft.com/office/drawing/2014/main" id="{695C171C-99BD-4313-9337-A92125597BD1}"/>
                </a:ext>
              </a:extLst>
            </p:cNvPr>
            <p:cNvSpPr/>
            <p:nvPr/>
          </p:nvSpPr>
          <p:spPr>
            <a:xfrm>
              <a:off x="4523500" y="2332525"/>
              <a:ext cx="96150" cy="74100"/>
            </a:xfrm>
            <a:custGeom>
              <a:avLst/>
              <a:gdLst/>
              <a:ahLst/>
              <a:cxnLst/>
              <a:rect l="l" t="t" r="r" b="b"/>
              <a:pathLst>
                <a:path w="3846" h="2964" extrusionOk="0">
                  <a:moveTo>
                    <a:pt x="1984" y="0"/>
                  </a:moveTo>
                  <a:cubicBezTo>
                    <a:pt x="1250" y="147"/>
                    <a:pt x="564" y="392"/>
                    <a:pt x="1" y="735"/>
                  </a:cubicBezTo>
                  <a:lnTo>
                    <a:pt x="3845" y="2963"/>
                  </a:lnTo>
                  <a:lnTo>
                    <a:pt x="1984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2" name="Google Shape;1192;p34">
              <a:extLst>
                <a:ext uri="{FF2B5EF4-FFF2-40B4-BE49-F238E27FC236}">
                  <a16:creationId xmlns:a16="http://schemas.microsoft.com/office/drawing/2014/main" id="{7B090F59-F3E8-45E7-A034-F1D2D70BFB5F}"/>
                </a:ext>
              </a:extLst>
            </p:cNvPr>
            <p:cNvSpPr/>
            <p:nvPr/>
          </p:nvSpPr>
          <p:spPr>
            <a:xfrm>
              <a:off x="4573100" y="2328000"/>
              <a:ext cx="142650" cy="78625"/>
            </a:xfrm>
            <a:custGeom>
              <a:avLst/>
              <a:gdLst/>
              <a:ahLst/>
              <a:cxnLst/>
              <a:rect l="l" t="t" r="r" b="b"/>
              <a:pathLst>
                <a:path w="5706" h="3145" extrusionOk="0">
                  <a:moveTo>
                    <a:pt x="1846" y="0"/>
                  </a:moveTo>
                  <a:cubicBezTo>
                    <a:pt x="1221" y="0"/>
                    <a:pt x="595" y="61"/>
                    <a:pt x="0" y="181"/>
                  </a:cubicBezTo>
                  <a:lnTo>
                    <a:pt x="1861" y="3144"/>
                  </a:lnTo>
                  <a:lnTo>
                    <a:pt x="5706" y="916"/>
                  </a:lnTo>
                  <a:cubicBezTo>
                    <a:pt x="4655" y="305"/>
                    <a:pt x="3252" y="0"/>
                    <a:pt x="1846" y="0"/>
                  </a:cubicBezTo>
                  <a:close/>
                </a:path>
              </a:pathLst>
            </a:custGeom>
            <a:solidFill>
              <a:srgbClr val="495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3" name="Google Shape;1193;p34">
              <a:extLst>
                <a:ext uri="{FF2B5EF4-FFF2-40B4-BE49-F238E27FC236}">
                  <a16:creationId xmlns:a16="http://schemas.microsoft.com/office/drawing/2014/main" id="{A3FD715C-A721-45A5-9845-A2877C8E5BFE}"/>
                </a:ext>
              </a:extLst>
            </p:cNvPr>
            <p:cNvSpPr/>
            <p:nvPr/>
          </p:nvSpPr>
          <p:spPr>
            <a:xfrm>
              <a:off x="4479425" y="2396175"/>
              <a:ext cx="140225" cy="65550"/>
            </a:xfrm>
            <a:custGeom>
              <a:avLst/>
              <a:gdLst/>
              <a:ahLst/>
              <a:cxnLst/>
              <a:rect l="l" t="t" r="r" b="b"/>
              <a:pathLst>
                <a:path w="5609" h="2622" extrusionOk="0">
                  <a:moveTo>
                    <a:pt x="196" y="1"/>
                  </a:moveTo>
                  <a:lnTo>
                    <a:pt x="196" y="1"/>
                  </a:lnTo>
                  <a:cubicBezTo>
                    <a:pt x="1" y="980"/>
                    <a:pt x="564" y="1935"/>
                    <a:pt x="1764" y="2621"/>
                  </a:cubicBezTo>
                  <a:lnTo>
                    <a:pt x="5608" y="417"/>
                  </a:lnTo>
                  <a:lnTo>
                    <a:pt x="196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4" name="Google Shape;1194;p34">
              <a:extLst>
                <a:ext uri="{FF2B5EF4-FFF2-40B4-BE49-F238E27FC236}">
                  <a16:creationId xmlns:a16="http://schemas.microsoft.com/office/drawing/2014/main" id="{476B85BF-7F37-4D5B-A06F-7BE5BBF199AD}"/>
                </a:ext>
              </a:extLst>
            </p:cNvPr>
            <p:cNvSpPr/>
            <p:nvPr/>
          </p:nvSpPr>
          <p:spPr>
            <a:xfrm>
              <a:off x="4619625" y="2350875"/>
              <a:ext cx="149400" cy="129200"/>
            </a:xfrm>
            <a:custGeom>
              <a:avLst/>
              <a:gdLst/>
              <a:ahLst/>
              <a:cxnLst/>
              <a:rect l="l" t="t" r="r" b="b"/>
              <a:pathLst>
                <a:path w="5976" h="5168" extrusionOk="0">
                  <a:moveTo>
                    <a:pt x="3845" y="1"/>
                  </a:moveTo>
                  <a:lnTo>
                    <a:pt x="0" y="2229"/>
                  </a:lnTo>
                  <a:lnTo>
                    <a:pt x="1861" y="5168"/>
                  </a:lnTo>
                  <a:cubicBezTo>
                    <a:pt x="2596" y="5021"/>
                    <a:pt x="3282" y="4776"/>
                    <a:pt x="3845" y="4433"/>
                  </a:cubicBezTo>
                  <a:cubicBezTo>
                    <a:pt x="5975" y="3233"/>
                    <a:pt x="5975" y="1225"/>
                    <a:pt x="3845" y="1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5" name="Google Shape;1195;p34">
              <a:extLst>
                <a:ext uri="{FF2B5EF4-FFF2-40B4-BE49-F238E27FC236}">
                  <a16:creationId xmlns:a16="http://schemas.microsoft.com/office/drawing/2014/main" id="{2E347765-1AE9-474A-A515-7FA8E1E53B93}"/>
                </a:ext>
              </a:extLst>
            </p:cNvPr>
            <p:cNvSpPr/>
            <p:nvPr/>
          </p:nvSpPr>
          <p:spPr>
            <a:xfrm>
              <a:off x="4523500" y="2406600"/>
              <a:ext cx="142675" cy="78000"/>
            </a:xfrm>
            <a:custGeom>
              <a:avLst/>
              <a:gdLst/>
              <a:ahLst/>
              <a:cxnLst/>
              <a:rect l="l" t="t" r="r" b="b"/>
              <a:pathLst>
                <a:path w="5707" h="3120" extrusionOk="0">
                  <a:moveTo>
                    <a:pt x="3845" y="0"/>
                  </a:moveTo>
                  <a:lnTo>
                    <a:pt x="1" y="2204"/>
                  </a:lnTo>
                  <a:cubicBezTo>
                    <a:pt x="1052" y="2814"/>
                    <a:pt x="2455" y="3120"/>
                    <a:pt x="3861" y="3120"/>
                  </a:cubicBezTo>
                  <a:cubicBezTo>
                    <a:pt x="4486" y="3120"/>
                    <a:pt x="5111" y="3059"/>
                    <a:pt x="5706" y="2939"/>
                  </a:cubicBezTo>
                  <a:lnTo>
                    <a:pt x="3845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6" name="Google Shape;1196;p34">
              <a:extLst>
                <a:ext uri="{FF2B5EF4-FFF2-40B4-BE49-F238E27FC236}">
                  <a16:creationId xmlns:a16="http://schemas.microsoft.com/office/drawing/2014/main" id="{8638D9F9-D1FE-4DCB-91C7-9058346189D1}"/>
                </a:ext>
              </a:extLst>
            </p:cNvPr>
            <p:cNvSpPr/>
            <p:nvPr/>
          </p:nvSpPr>
          <p:spPr>
            <a:xfrm>
              <a:off x="4636150" y="2244325"/>
              <a:ext cx="261425" cy="153725"/>
            </a:xfrm>
            <a:custGeom>
              <a:avLst/>
              <a:gdLst/>
              <a:ahLst/>
              <a:cxnLst/>
              <a:rect l="l" t="t" r="r" b="b"/>
              <a:pathLst>
                <a:path w="10457" h="6149" extrusionOk="0">
                  <a:moveTo>
                    <a:pt x="186" y="1"/>
                  </a:moveTo>
                  <a:cubicBezTo>
                    <a:pt x="133" y="1"/>
                    <a:pt x="81" y="28"/>
                    <a:pt x="49" y="75"/>
                  </a:cubicBezTo>
                  <a:cubicBezTo>
                    <a:pt x="1" y="149"/>
                    <a:pt x="25" y="247"/>
                    <a:pt x="98" y="296"/>
                  </a:cubicBezTo>
                  <a:lnTo>
                    <a:pt x="10212" y="6124"/>
                  </a:lnTo>
                  <a:cubicBezTo>
                    <a:pt x="10236" y="6148"/>
                    <a:pt x="10261" y="6148"/>
                    <a:pt x="10285" y="6148"/>
                  </a:cubicBezTo>
                  <a:cubicBezTo>
                    <a:pt x="10334" y="6148"/>
                    <a:pt x="10383" y="6124"/>
                    <a:pt x="10408" y="6075"/>
                  </a:cubicBezTo>
                  <a:cubicBezTo>
                    <a:pt x="10457" y="6001"/>
                    <a:pt x="10432" y="5903"/>
                    <a:pt x="10359" y="5855"/>
                  </a:cubicBezTo>
                  <a:lnTo>
                    <a:pt x="270" y="26"/>
                  </a:lnTo>
                  <a:cubicBezTo>
                    <a:pt x="244" y="9"/>
                    <a:pt x="215" y="1"/>
                    <a:pt x="186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7" name="Google Shape;1197;p34">
              <a:extLst>
                <a:ext uri="{FF2B5EF4-FFF2-40B4-BE49-F238E27FC236}">
                  <a16:creationId xmlns:a16="http://schemas.microsoft.com/office/drawing/2014/main" id="{53638704-85AC-48A2-9389-8A7A3C9625C5}"/>
                </a:ext>
              </a:extLst>
            </p:cNvPr>
            <p:cNvSpPr/>
            <p:nvPr/>
          </p:nvSpPr>
          <p:spPr>
            <a:xfrm>
              <a:off x="4666150" y="2227200"/>
              <a:ext cx="261425" cy="153700"/>
            </a:xfrm>
            <a:custGeom>
              <a:avLst/>
              <a:gdLst/>
              <a:ahLst/>
              <a:cxnLst/>
              <a:rect l="l" t="t" r="r" b="b"/>
              <a:pathLst>
                <a:path w="10457" h="6148" extrusionOk="0">
                  <a:moveTo>
                    <a:pt x="161" y="0"/>
                  </a:moveTo>
                  <a:cubicBezTo>
                    <a:pt x="109" y="0"/>
                    <a:pt x="57" y="27"/>
                    <a:pt x="25" y="75"/>
                  </a:cubicBezTo>
                  <a:cubicBezTo>
                    <a:pt x="0" y="148"/>
                    <a:pt x="25" y="246"/>
                    <a:pt x="98" y="295"/>
                  </a:cubicBezTo>
                  <a:lnTo>
                    <a:pt x="10187" y="6123"/>
                  </a:lnTo>
                  <a:cubicBezTo>
                    <a:pt x="10212" y="6148"/>
                    <a:pt x="10236" y="6148"/>
                    <a:pt x="10261" y="6148"/>
                  </a:cubicBezTo>
                  <a:cubicBezTo>
                    <a:pt x="10334" y="6148"/>
                    <a:pt x="10383" y="6123"/>
                    <a:pt x="10408" y="6074"/>
                  </a:cubicBezTo>
                  <a:cubicBezTo>
                    <a:pt x="10457" y="6001"/>
                    <a:pt x="10432" y="5903"/>
                    <a:pt x="10359" y="5854"/>
                  </a:cubicBezTo>
                  <a:lnTo>
                    <a:pt x="245" y="26"/>
                  </a:lnTo>
                  <a:cubicBezTo>
                    <a:pt x="219" y="8"/>
                    <a:pt x="190" y="0"/>
                    <a:pt x="161" y="0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8" name="Google Shape;1198;p34">
              <a:extLst>
                <a:ext uri="{FF2B5EF4-FFF2-40B4-BE49-F238E27FC236}">
                  <a16:creationId xmlns:a16="http://schemas.microsoft.com/office/drawing/2014/main" id="{5BE76EC3-CD32-452E-87E3-7FA111F8547B}"/>
                </a:ext>
              </a:extLst>
            </p:cNvPr>
            <p:cNvSpPr/>
            <p:nvPr/>
          </p:nvSpPr>
          <p:spPr>
            <a:xfrm>
              <a:off x="4695525" y="2210050"/>
              <a:ext cx="261450" cy="153725"/>
            </a:xfrm>
            <a:custGeom>
              <a:avLst/>
              <a:gdLst/>
              <a:ahLst/>
              <a:cxnLst/>
              <a:rect l="l" t="t" r="r" b="b"/>
              <a:pathLst>
                <a:path w="10458" h="6149" extrusionOk="0">
                  <a:moveTo>
                    <a:pt x="169" y="1"/>
                  </a:moveTo>
                  <a:cubicBezTo>
                    <a:pt x="123" y="1"/>
                    <a:pt x="81" y="28"/>
                    <a:pt x="50" y="75"/>
                  </a:cubicBezTo>
                  <a:cubicBezTo>
                    <a:pt x="1" y="149"/>
                    <a:pt x="25" y="246"/>
                    <a:pt x="99" y="295"/>
                  </a:cubicBezTo>
                  <a:lnTo>
                    <a:pt x="10212" y="6124"/>
                  </a:lnTo>
                  <a:cubicBezTo>
                    <a:pt x="10237" y="6148"/>
                    <a:pt x="10261" y="6148"/>
                    <a:pt x="10286" y="6148"/>
                  </a:cubicBezTo>
                  <a:cubicBezTo>
                    <a:pt x="10335" y="6148"/>
                    <a:pt x="10384" y="6124"/>
                    <a:pt x="10408" y="6075"/>
                  </a:cubicBezTo>
                  <a:cubicBezTo>
                    <a:pt x="10457" y="6001"/>
                    <a:pt x="10433" y="5903"/>
                    <a:pt x="10359" y="5854"/>
                  </a:cubicBezTo>
                  <a:lnTo>
                    <a:pt x="246" y="26"/>
                  </a:lnTo>
                  <a:cubicBezTo>
                    <a:pt x="220" y="9"/>
                    <a:pt x="194" y="1"/>
                    <a:pt x="169" y="1"/>
                  </a:cubicBezTo>
                  <a:close/>
                </a:path>
              </a:pathLst>
            </a:custGeom>
            <a:solidFill>
              <a:srgbClr val="CECC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9" name="Google Shape;1199;p34">
              <a:extLst>
                <a:ext uri="{FF2B5EF4-FFF2-40B4-BE49-F238E27FC236}">
                  <a16:creationId xmlns:a16="http://schemas.microsoft.com/office/drawing/2014/main" id="{0A7FDAF7-C04C-475C-808E-EEFFE9EAB0C4}"/>
                </a:ext>
              </a:extLst>
            </p:cNvPr>
            <p:cNvSpPr/>
            <p:nvPr/>
          </p:nvSpPr>
          <p:spPr>
            <a:xfrm>
              <a:off x="4965525" y="2614750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4" y="0"/>
                  </a:moveTo>
                  <a:lnTo>
                    <a:pt x="514" y="14"/>
                  </a:lnTo>
                  <a:lnTo>
                    <a:pt x="514" y="14"/>
                  </a:lnTo>
                  <a:cubicBezTo>
                    <a:pt x="514" y="9"/>
                    <a:pt x="514" y="5"/>
                    <a:pt x="514" y="0"/>
                  </a:cubicBezTo>
                  <a:close/>
                  <a:moveTo>
                    <a:pt x="514" y="14"/>
                  </a:moveTo>
                  <a:cubicBezTo>
                    <a:pt x="508" y="254"/>
                    <a:pt x="337" y="494"/>
                    <a:pt x="25" y="686"/>
                  </a:cubicBezTo>
                  <a:lnTo>
                    <a:pt x="0" y="2571"/>
                  </a:lnTo>
                  <a:cubicBezTo>
                    <a:pt x="343" y="2375"/>
                    <a:pt x="490" y="2131"/>
                    <a:pt x="490" y="1861"/>
                  </a:cubicBezTo>
                  <a:lnTo>
                    <a:pt x="514" y="14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0" name="Google Shape;1200;p34">
              <a:extLst>
                <a:ext uri="{FF2B5EF4-FFF2-40B4-BE49-F238E27FC236}">
                  <a16:creationId xmlns:a16="http://schemas.microsoft.com/office/drawing/2014/main" id="{5467F36A-0ADB-4DDD-8ADC-0B8E81AD0573}"/>
                </a:ext>
              </a:extLst>
            </p:cNvPr>
            <p:cNvSpPr/>
            <p:nvPr/>
          </p:nvSpPr>
          <p:spPr>
            <a:xfrm>
              <a:off x="4503925" y="2614125"/>
              <a:ext cx="12875" cy="64925"/>
            </a:xfrm>
            <a:custGeom>
              <a:avLst/>
              <a:gdLst/>
              <a:ahLst/>
              <a:cxnLst/>
              <a:rect l="l" t="t" r="r" b="b"/>
              <a:pathLst>
                <a:path w="515" h="2597" extrusionOk="0">
                  <a:moveTo>
                    <a:pt x="25" y="1"/>
                  </a:moveTo>
                  <a:lnTo>
                    <a:pt x="25" y="1"/>
                  </a:lnTo>
                  <a:cubicBezTo>
                    <a:pt x="22" y="30"/>
                    <a:pt x="22" y="58"/>
                    <a:pt x="23" y="87"/>
                  </a:cubicBezTo>
                  <a:lnTo>
                    <a:pt x="23" y="87"/>
                  </a:lnTo>
                  <a:lnTo>
                    <a:pt x="25" y="1"/>
                  </a:lnTo>
                  <a:close/>
                  <a:moveTo>
                    <a:pt x="23" y="87"/>
                  </a:moveTo>
                  <a:lnTo>
                    <a:pt x="0" y="1886"/>
                  </a:lnTo>
                  <a:cubicBezTo>
                    <a:pt x="0" y="2131"/>
                    <a:pt x="172" y="2400"/>
                    <a:pt x="514" y="2596"/>
                  </a:cubicBezTo>
                  <a:lnTo>
                    <a:pt x="514" y="711"/>
                  </a:lnTo>
                  <a:cubicBezTo>
                    <a:pt x="208" y="536"/>
                    <a:pt x="39" y="322"/>
                    <a:pt x="23" y="87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1" name="Google Shape;1201;p34">
              <a:extLst>
                <a:ext uri="{FF2B5EF4-FFF2-40B4-BE49-F238E27FC236}">
                  <a16:creationId xmlns:a16="http://schemas.microsoft.com/office/drawing/2014/main" id="{17140C9C-6D7F-4279-A974-A861F6AD1783}"/>
                </a:ext>
              </a:extLst>
            </p:cNvPr>
            <p:cNvSpPr/>
            <p:nvPr/>
          </p:nvSpPr>
          <p:spPr>
            <a:xfrm>
              <a:off x="4772050" y="2631875"/>
              <a:ext cx="194100" cy="159825"/>
            </a:xfrm>
            <a:custGeom>
              <a:avLst/>
              <a:gdLst/>
              <a:ahLst/>
              <a:cxnLst/>
              <a:rect l="l" t="t" r="r" b="b"/>
              <a:pathLst>
                <a:path w="7764" h="6393" extrusionOk="0">
                  <a:moveTo>
                    <a:pt x="7764" y="1"/>
                  </a:moveTo>
                  <a:lnTo>
                    <a:pt x="1" y="4506"/>
                  </a:lnTo>
                  <a:lnTo>
                    <a:pt x="1" y="6392"/>
                  </a:lnTo>
                  <a:lnTo>
                    <a:pt x="7739" y="1886"/>
                  </a:lnTo>
                  <a:lnTo>
                    <a:pt x="7764" y="1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2" name="Google Shape;1202;p34">
              <a:extLst>
                <a:ext uri="{FF2B5EF4-FFF2-40B4-BE49-F238E27FC236}">
                  <a16:creationId xmlns:a16="http://schemas.microsoft.com/office/drawing/2014/main" id="{CA6C2512-BB4B-411F-9F64-85D7D0A339EC}"/>
                </a:ext>
              </a:extLst>
            </p:cNvPr>
            <p:cNvSpPr/>
            <p:nvPr/>
          </p:nvSpPr>
          <p:spPr>
            <a:xfrm>
              <a:off x="4516775" y="2631875"/>
              <a:ext cx="195325" cy="159825"/>
            </a:xfrm>
            <a:custGeom>
              <a:avLst/>
              <a:gdLst/>
              <a:ahLst/>
              <a:cxnLst/>
              <a:rect l="l" t="t" r="r" b="b"/>
              <a:pathLst>
                <a:path w="7813" h="6393" extrusionOk="0">
                  <a:moveTo>
                    <a:pt x="0" y="1"/>
                  </a:moveTo>
                  <a:lnTo>
                    <a:pt x="0" y="1886"/>
                  </a:lnTo>
                  <a:lnTo>
                    <a:pt x="7812" y="6392"/>
                  </a:lnTo>
                  <a:lnTo>
                    <a:pt x="7812" y="450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3" name="Google Shape;1203;p34">
              <a:extLst>
                <a:ext uri="{FF2B5EF4-FFF2-40B4-BE49-F238E27FC236}">
                  <a16:creationId xmlns:a16="http://schemas.microsoft.com/office/drawing/2014/main" id="{90359BC5-BA18-4396-A2F7-23F83F910ECE}"/>
                </a:ext>
              </a:extLst>
            </p:cNvPr>
            <p:cNvSpPr/>
            <p:nvPr/>
          </p:nvSpPr>
          <p:spPr>
            <a:xfrm>
              <a:off x="4712075" y="2744525"/>
              <a:ext cx="60000" cy="53900"/>
            </a:xfrm>
            <a:custGeom>
              <a:avLst/>
              <a:gdLst/>
              <a:ahLst/>
              <a:cxnLst/>
              <a:rect l="l" t="t" r="r" b="b"/>
              <a:pathLst>
                <a:path w="2400" h="2156" extrusionOk="0">
                  <a:moveTo>
                    <a:pt x="0" y="0"/>
                  </a:moveTo>
                  <a:lnTo>
                    <a:pt x="0" y="1886"/>
                  </a:lnTo>
                  <a:cubicBezTo>
                    <a:pt x="318" y="2082"/>
                    <a:pt x="759" y="2155"/>
                    <a:pt x="1200" y="2155"/>
                  </a:cubicBezTo>
                  <a:cubicBezTo>
                    <a:pt x="1616" y="2155"/>
                    <a:pt x="2057" y="2082"/>
                    <a:pt x="2400" y="1886"/>
                  </a:cubicBezTo>
                  <a:lnTo>
                    <a:pt x="2400" y="0"/>
                  </a:lnTo>
                  <a:cubicBezTo>
                    <a:pt x="2057" y="196"/>
                    <a:pt x="1616" y="294"/>
                    <a:pt x="1200" y="294"/>
                  </a:cubicBezTo>
                  <a:cubicBezTo>
                    <a:pt x="759" y="294"/>
                    <a:pt x="318" y="196"/>
                    <a:pt x="0" y="0"/>
                  </a:cubicBezTo>
                  <a:close/>
                </a:path>
              </a:pathLst>
            </a:custGeom>
            <a:solidFill>
              <a:srgbClr val="FFDC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4" name="Google Shape;1204;p34">
              <a:extLst>
                <a:ext uri="{FF2B5EF4-FFF2-40B4-BE49-F238E27FC236}">
                  <a16:creationId xmlns:a16="http://schemas.microsoft.com/office/drawing/2014/main" id="{C4320E0C-3DAC-4EB6-B153-B8582962CEBD}"/>
                </a:ext>
              </a:extLst>
            </p:cNvPr>
            <p:cNvSpPr/>
            <p:nvPr/>
          </p:nvSpPr>
          <p:spPr>
            <a:xfrm>
              <a:off x="4500250" y="2477000"/>
              <a:ext cx="482425" cy="274900"/>
            </a:xfrm>
            <a:custGeom>
              <a:avLst/>
              <a:gdLst/>
              <a:ahLst/>
              <a:cxnLst/>
              <a:rect l="l" t="t" r="r" b="b"/>
              <a:pathLst>
                <a:path w="19297" h="10996" extrusionOk="0">
                  <a:moveTo>
                    <a:pt x="9599" y="0"/>
                  </a:moveTo>
                  <a:cubicBezTo>
                    <a:pt x="9165" y="0"/>
                    <a:pt x="8730" y="98"/>
                    <a:pt x="8400" y="294"/>
                  </a:cubicBezTo>
                  <a:lnTo>
                    <a:pt x="661" y="4800"/>
                  </a:lnTo>
                  <a:cubicBezTo>
                    <a:pt x="0" y="5192"/>
                    <a:pt x="0" y="5804"/>
                    <a:pt x="661" y="6196"/>
                  </a:cubicBezTo>
                  <a:lnTo>
                    <a:pt x="8473" y="10701"/>
                  </a:lnTo>
                  <a:cubicBezTo>
                    <a:pt x="8804" y="10897"/>
                    <a:pt x="9238" y="10995"/>
                    <a:pt x="9673" y="10995"/>
                  </a:cubicBezTo>
                  <a:cubicBezTo>
                    <a:pt x="10108" y="10995"/>
                    <a:pt x="10542" y="10897"/>
                    <a:pt x="10873" y="10701"/>
                  </a:cubicBezTo>
                  <a:lnTo>
                    <a:pt x="18636" y="6196"/>
                  </a:lnTo>
                  <a:cubicBezTo>
                    <a:pt x="19297" y="5804"/>
                    <a:pt x="19272" y="5192"/>
                    <a:pt x="18611" y="4800"/>
                  </a:cubicBezTo>
                  <a:lnTo>
                    <a:pt x="10799" y="294"/>
                  </a:lnTo>
                  <a:cubicBezTo>
                    <a:pt x="10469" y="98"/>
                    <a:pt x="10034" y="0"/>
                    <a:pt x="9599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5" name="Google Shape;1205;p34">
              <a:extLst>
                <a:ext uri="{FF2B5EF4-FFF2-40B4-BE49-F238E27FC236}">
                  <a16:creationId xmlns:a16="http://schemas.microsoft.com/office/drawing/2014/main" id="{63B92D42-D642-420C-85CF-07203FED18DB}"/>
                </a:ext>
              </a:extLst>
            </p:cNvPr>
            <p:cNvSpPr/>
            <p:nvPr/>
          </p:nvSpPr>
          <p:spPr>
            <a:xfrm>
              <a:off x="53561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515" y="0"/>
                  </a:moveTo>
                  <a:lnTo>
                    <a:pt x="514" y="17"/>
                  </a:lnTo>
                  <a:lnTo>
                    <a:pt x="514" y="17"/>
                  </a:lnTo>
                  <a:cubicBezTo>
                    <a:pt x="515" y="11"/>
                    <a:pt x="515" y="6"/>
                    <a:pt x="515" y="0"/>
                  </a:cubicBezTo>
                  <a:close/>
                  <a:moveTo>
                    <a:pt x="514" y="17"/>
                  </a:moveTo>
                  <a:lnTo>
                    <a:pt x="514" y="17"/>
                  </a:lnTo>
                  <a:cubicBezTo>
                    <a:pt x="508" y="280"/>
                    <a:pt x="336" y="518"/>
                    <a:pt x="0" y="710"/>
                  </a:cubicBezTo>
                  <a:lnTo>
                    <a:pt x="0" y="2571"/>
                  </a:lnTo>
                  <a:cubicBezTo>
                    <a:pt x="343" y="2400"/>
                    <a:pt x="490" y="2131"/>
                    <a:pt x="490" y="1886"/>
                  </a:cubicBezTo>
                  <a:lnTo>
                    <a:pt x="514" y="17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6" name="Google Shape;1206;p34">
              <a:extLst>
                <a:ext uri="{FF2B5EF4-FFF2-40B4-BE49-F238E27FC236}">
                  <a16:creationId xmlns:a16="http://schemas.microsoft.com/office/drawing/2014/main" id="{36CD0273-5F3E-480E-A551-A7E353FA1819}"/>
                </a:ext>
              </a:extLst>
            </p:cNvPr>
            <p:cNvSpPr/>
            <p:nvPr/>
          </p:nvSpPr>
          <p:spPr>
            <a:xfrm>
              <a:off x="4894500" y="2480675"/>
              <a:ext cx="12875" cy="64300"/>
            </a:xfrm>
            <a:custGeom>
              <a:avLst/>
              <a:gdLst/>
              <a:ahLst/>
              <a:cxnLst/>
              <a:rect l="l" t="t" r="r" b="b"/>
              <a:pathLst>
                <a:path w="515" h="2572" extrusionOk="0">
                  <a:moveTo>
                    <a:pt x="0" y="0"/>
                  </a:moveTo>
                  <a:lnTo>
                    <a:pt x="0" y="1886"/>
                  </a:lnTo>
                  <a:cubicBezTo>
                    <a:pt x="0" y="2131"/>
                    <a:pt x="172" y="2376"/>
                    <a:pt x="515" y="2571"/>
                  </a:cubicBezTo>
                  <a:lnTo>
                    <a:pt x="515" y="710"/>
                  </a:lnTo>
                  <a:cubicBezTo>
                    <a:pt x="172" y="514"/>
                    <a:pt x="0" y="245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7" name="Google Shape;1207;p34">
              <a:extLst>
                <a:ext uri="{FF2B5EF4-FFF2-40B4-BE49-F238E27FC236}">
                  <a16:creationId xmlns:a16="http://schemas.microsoft.com/office/drawing/2014/main" id="{0254754A-1B58-4CC5-993D-2AC405A10781}"/>
                </a:ext>
              </a:extLst>
            </p:cNvPr>
            <p:cNvSpPr/>
            <p:nvPr/>
          </p:nvSpPr>
          <p:spPr>
            <a:xfrm>
              <a:off x="5162650" y="2498425"/>
              <a:ext cx="193475" cy="159200"/>
            </a:xfrm>
            <a:custGeom>
              <a:avLst/>
              <a:gdLst/>
              <a:ahLst/>
              <a:cxnLst/>
              <a:rect l="l" t="t" r="r" b="b"/>
              <a:pathLst>
                <a:path w="7739" h="6368" extrusionOk="0">
                  <a:moveTo>
                    <a:pt x="7738" y="0"/>
                  </a:moveTo>
                  <a:lnTo>
                    <a:pt x="0" y="4506"/>
                  </a:lnTo>
                  <a:lnTo>
                    <a:pt x="0" y="6367"/>
                  </a:lnTo>
                  <a:lnTo>
                    <a:pt x="7738" y="1861"/>
                  </a:lnTo>
                  <a:lnTo>
                    <a:pt x="7738" y="0"/>
                  </a:ln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8" name="Google Shape;1208;p34">
              <a:extLst>
                <a:ext uri="{FF2B5EF4-FFF2-40B4-BE49-F238E27FC236}">
                  <a16:creationId xmlns:a16="http://schemas.microsoft.com/office/drawing/2014/main" id="{4513EE96-6673-4D78-9829-906208D45A79}"/>
                </a:ext>
              </a:extLst>
            </p:cNvPr>
            <p:cNvSpPr/>
            <p:nvPr/>
          </p:nvSpPr>
          <p:spPr>
            <a:xfrm>
              <a:off x="4907350" y="2498425"/>
              <a:ext cx="195325" cy="159200"/>
            </a:xfrm>
            <a:custGeom>
              <a:avLst/>
              <a:gdLst/>
              <a:ahLst/>
              <a:cxnLst/>
              <a:rect l="l" t="t" r="r" b="b"/>
              <a:pathLst>
                <a:path w="7813" h="6368" extrusionOk="0">
                  <a:moveTo>
                    <a:pt x="1" y="0"/>
                  </a:moveTo>
                  <a:lnTo>
                    <a:pt x="1" y="1861"/>
                  </a:lnTo>
                  <a:lnTo>
                    <a:pt x="7812" y="6367"/>
                  </a:lnTo>
                  <a:lnTo>
                    <a:pt x="7812" y="450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9" name="Google Shape;1209;p34">
              <a:extLst>
                <a:ext uri="{FF2B5EF4-FFF2-40B4-BE49-F238E27FC236}">
                  <a16:creationId xmlns:a16="http://schemas.microsoft.com/office/drawing/2014/main" id="{25517948-C804-453C-9EFA-56F91F02464B}"/>
                </a:ext>
              </a:extLst>
            </p:cNvPr>
            <p:cNvSpPr/>
            <p:nvPr/>
          </p:nvSpPr>
          <p:spPr>
            <a:xfrm>
              <a:off x="5102650" y="2611075"/>
              <a:ext cx="60025" cy="53900"/>
            </a:xfrm>
            <a:custGeom>
              <a:avLst/>
              <a:gdLst/>
              <a:ahLst/>
              <a:cxnLst/>
              <a:rect l="l" t="t" r="r" b="b"/>
              <a:pathLst>
                <a:path w="24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cubicBezTo>
                    <a:pt x="1617" y="2155"/>
                    <a:pt x="2057" y="2057"/>
                    <a:pt x="2400" y="1861"/>
                  </a:cubicBezTo>
                  <a:lnTo>
                    <a:pt x="2400" y="0"/>
                  </a:lnTo>
                  <a:cubicBezTo>
                    <a:pt x="2057" y="172"/>
                    <a:pt x="1641" y="270"/>
                    <a:pt x="1200" y="270"/>
                  </a:cubicBez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D868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0" name="Google Shape;1210;p34">
              <a:extLst>
                <a:ext uri="{FF2B5EF4-FFF2-40B4-BE49-F238E27FC236}">
                  <a16:creationId xmlns:a16="http://schemas.microsoft.com/office/drawing/2014/main" id="{D0D917F1-8336-45D9-9DAF-B7F26A0E8415}"/>
                </a:ext>
              </a:extLst>
            </p:cNvPr>
            <p:cNvSpPr/>
            <p:nvPr/>
          </p:nvSpPr>
          <p:spPr>
            <a:xfrm>
              <a:off x="4890825" y="2343525"/>
              <a:ext cx="482425" cy="274450"/>
            </a:xfrm>
            <a:custGeom>
              <a:avLst/>
              <a:gdLst/>
              <a:ahLst/>
              <a:cxnLst/>
              <a:rect l="l" t="t" r="r" b="b"/>
              <a:pathLst>
                <a:path w="19297" h="10978" extrusionOk="0">
                  <a:moveTo>
                    <a:pt x="9600" y="1"/>
                  </a:moveTo>
                  <a:cubicBezTo>
                    <a:pt x="9165" y="1"/>
                    <a:pt x="8730" y="99"/>
                    <a:pt x="8400" y="295"/>
                  </a:cubicBezTo>
                  <a:lnTo>
                    <a:pt x="662" y="4801"/>
                  </a:lnTo>
                  <a:cubicBezTo>
                    <a:pt x="1" y="5168"/>
                    <a:pt x="1" y="5805"/>
                    <a:pt x="662" y="6196"/>
                  </a:cubicBezTo>
                  <a:lnTo>
                    <a:pt x="8473" y="10702"/>
                  </a:lnTo>
                  <a:cubicBezTo>
                    <a:pt x="8804" y="10886"/>
                    <a:pt x="9239" y="10978"/>
                    <a:pt x="9673" y="10978"/>
                  </a:cubicBezTo>
                  <a:cubicBezTo>
                    <a:pt x="10108" y="10978"/>
                    <a:pt x="10543" y="10886"/>
                    <a:pt x="10873" y="10702"/>
                  </a:cubicBezTo>
                  <a:lnTo>
                    <a:pt x="18611" y="6196"/>
                  </a:lnTo>
                  <a:cubicBezTo>
                    <a:pt x="19297" y="5805"/>
                    <a:pt x="19273" y="5168"/>
                    <a:pt x="18611" y="4801"/>
                  </a:cubicBezTo>
                  <a:lnTo>
                    <a:pt x="10800" y="295"/>
                  </a:lnTo>
                  <a:cubicBezTo>
                    <a:pt x="10469" y="99"/>
                    <a:pt x="10034" y="1"/>
                    <a:pt x="9600" y="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1" name="Google Shape;1211;p34">
              <a:extLst>
                <a:ext uri="{FF2B5EF4-FFF2-40B4-BE49-F238E27FC236}">
                  <a16:creationId xmlns:a16="http://schemas.microsoft.com/office/drawing/2014/main" id="{C6664EB5-264B-4844-BA92-BCA622873639}"/>
                </a:ext>
              </a:extLst>
            </p:cNvPr>
            <p:cNvSpPr/>
            <p:nvPr/>
          </p:nvSpPr>
          <p:spPr>
            <a:xfrm>
              <a:off x="4777575" y="2624300"/>
              <a:ext cx="86950" cy="50450"/>
            </a:xfrm>
            <a:custGeom>
              <a:avLst/>
              <a:gdLst/>
              <a:ahLst/>
              <a:cxnLst/>
              <a:rect l="l" t="t" r="r" b="b"/>
              <a:pathLst>
                <a:path w="3478" h="2018" extrusionOk="0">
                  <a:moveTo>
                    <a:pt x="1665" y="402"/>
                  </a:moveTo>
                  <a:cubicBezTo>
                    <a:pt x="1886" y="426"/>
                    <a:pt x="2106" y="475"/>
                    <a:pt x="2327" y="598"/>
                  </a:cubicBezTo>
                  <a:lnTo>
                    <a:pt x="2522" y="720"/>
                  </a:lnTo>
                  <a:lnTo>
                    <a:pt x="1249" y="1455"/>
                  </a:lnTo>
                  <a:lnTo>
                    <a:pt x="1053" y="1357"/>
                  </a:lnTo>
                  <a:cubicBezTo>
                    <a:pt x="833" y="1210"/>
                    <a:pt x="710" y="1087"/>
                    <a:pt x="710" y="965"/>
                  </a:cubicBezTo>
                  <a:cubicBezTo>
                    <a:pt x="710" y="842"/>
                    <a:pt x="808" y="696"/>
                    <a:pt x="1004" y="598"/>
                  </a:cubicBezTo>
                  <a:cubicBezTo>
                    <a:pt x="1225" y="475"/>
                    <a:pt x="1445" y="402"/>
                    <a:pt x="1665" y="402"/>
                  </a:cubicBezTo>
                  <a:close/>
                  <a:moveTo>
                    <a:pt x="1341" y="0"/>
                  </a:moveTo>
                  <a:cubicBezTo>
                    <a:pt x="1206" y="0"/>
                    <a:pt x="1081" y="23"/>
                    <a:pt x="955" y="59"/>
                  </a:cubicBezTo>
                  <a:cubicBezTo>
                    <a:pt x="784" y="108"/>
                    <a:pt x="612" y="181"/>
                    <a:pt x="441" y="255"/>
                  </a:cubicBezTo>
                  <a:cubicBezTo>
                    <a:pt x="294" y="353"/>
                    <a:pt x="172" y="451"/>
                    <a:pt x="98" y="549"/>
                  </a:cubicBezTo>
                  <a:cubicBezTo>
                    <a:pt x="25" y="647"/>
                    <a:pt x="0" y="745"/>
                    <a:pt x="0" y="867"/>
                  </a:cubicBezTo>
                  <a:cubicBezTo>
                    <a:pt x="0" y="989"/>
                    <a:pt x="49" y="1112"/>
                    <a:pt x="172" y="1234"/>
                  </a:cubicBezTo>
                  <a:cubicBezTo>
                    <a:pt x="270" y="1357"/>
                    <a:pt x="490" y="1504"/>
                    <a:pt x="808" y="1675"/>
                  </a:cubicBezTo>
                  <a:lnTo>
                    <a:pt x="1372" y="2018"/>
                  </a:lnTo>
                  <a:lnTo>
                    <a:pt x="3478" y="793"/>
                  </a:lnTo>
                  <a:lnTo>
                    <a:pt x="2914" y="475"/>
                  </a:lnTo>
                  <a:cubicBezTo>
                    <a:pt x="2596" y="279"/>
                    <a:pt x="2327" y="157"/>
                    <a:pt x="2131" y="108"/>
                  </a:cubicBezTo>
                  <a:cubicBezTo>
                    <a:pt x="1935" y="34"/>
                    <a:pt x="1714" y="10"/>
                    <a:pt x="1494" y="10"/>
                  </a:cubicBezTo>
                  <a:cubicBezTo>
                    <a:pt x="1442" y="3"/>
                    <a:pt x="1391" y="0"/>
                    <a:pt x="1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2" name="Google Shape;1212;p34">
              <a:extLst>
                <a:ext uri="{FF2B5EF4-FFF2-40B4-BE49-F238E27FC236}">
                  <a16:creationId xmlns:a16="http://schemas.microsoft.com/office/drawing/2014/main" id="{C75D924E-94D0-421B-B303-F41DC1E8CEAB}"/>
                </a:ext>
              </a:extLst>
            </p:cNvPr>
            <p:cNvSpPr/>
            <p:nvPr/>
          </p:nvSpPr>
          <p:spPr>
            <a:xfrm>
              <a:off x="4735950" y="2589025"/>
              <a:ext cx="88175" cy="50850"/>
            </a:xfrm>
            <a:custGeom>
              <a:avLst/>
              <a:gdLst/>
              <a:ahLst/>
              <a:cxnLst/>
              <a:rect l="l" t="t" r="r" b="b"/>
              <a:pathLst>
                <a:path w="3527" h="2034" extrusionOk="0">
                  <a:moveTo>
                    <a:pt x="1347" y="907"/>
                  </a:moveTo>
                  <a:lnTo>
                    <a:pt x="1935" y="1249"/>
                  </a:lnTo>
                  <a:lnTo>
                    <a:pt x="808" y="1568"/>
                  </a:lnTo>
                  <a:lnTo>
                    <a:pt x="808" y="1568"/>
                  </a:lnTo>
                  <a:lnTo>
                    <a:pt x="1347" y="907"/>
                  </a:lnTo>
                  <a:close/>
                  <a:moveTo>
                    <a:pt x="1322" y="1"/>
                  </a:moveTo>
                  <a:lnTo>
                    <a:pt x="0" y="1666"/>
                  </a:lnTo>
                  <a:lnTo>
                    <a:pt x="637" y="2033"/>
                  </a:lnTo>
                  <a:lnTo>
                    <a:pt x="3526" y="1274"/>
                  </a:lnTo>
                  <a:lnTo>
                    <a:pt x="2963" y="956"/>
                  </a:lnTo>
                  <a:lnTo>
                    <a:pt x="2449" y="1103"/>
                  </a:lnTo>
                  <a:lnTo>
                    <a:pt x="1616" y="613"/>
                  </a:lnTo>
                  <a:lnTo>
                    <a:pt x="1861" y="319"/>
                  </a:lnTo>
                  <a:lnTo>
                    <a:pt x="13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3" name="Google Shape;1213;p34">
              <a:extLst>
                <a:ext uri="{FF2B5EF4-FFF2-40B4-BE49-F238E27FC236}">
                  <a16:creationId xmlns:a16="http://schemas.microsoft.com/office/drawing/2014/main" id="{BD65CB35-5C62-4C81-863A-E5278D9EA88F}"/>
                </a:ext>
              </a:extLst>
            </p:cNvPr>
            <p:cNvSpPr/>
            <p:nvPr/>
          </p:nvSpPr>
          <p:spPr>
            <a:xfrm>
              <a:off x="4684525" y="2580450"/>
              <a:ext cx="83275" cy="48400"/>
            </a:xfrm>
            <a:custGeom>
              <a:avLst/>
              <a:gdLst/>
              <a:ahLst/>
              <a:cxnLst/>
              <a:rect l="l" t="t" r="r" b="b"/>
              <a:pathLst>
                <a:path w="3331" h="1936" extrusionOk="0">
                  <a:moveTo>
                    <a:pt x="2792" y="1"/>
                  </a:moveTo>
                  <a:lnTo>
                    <a:pt x="1102" y="980"/>
                  </a:lnTo>
                  <a:lnTo>
                    <a:pt x="416" y="588"/>
                  </a:lnTo>
                  <a:lnTo>
                    <a:pt x="0" y="809"/>
                  </a:lnTo>
                  <a:lnTo>
                    <a:pt x="1935" y="1935"/>
                  </a:lnTo>
                  <a:lnTo>
                    <a:pt x="2351" y="1690"/>
                  </a:lnTo>
                  <a:lnTo>
                    <a:pt x="1641" y="1299"/>
                  </a:lnTo>
                  <a:lnTo>
                    <a:pt x="3330" y="319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4" name="Google Shape;1214;p34">
              <a:extLst>
                <a:ext uri="{FF2B5EF4-FFF2-40B4-BE49-F238E27FC236}">
                  <a16:creationId xmlns:a16="http://schemas.microsoft.com/office/drawing/2014/main" id="{21DBECFD-E021-4977-B000-DE5F6254793B}"/>
                </a:ext>
              </a:extLst>
            </p:cNvPr>
            <p:cNvSpPr/>
            <p:nvPr/>
          </p:nvSpPr>
          <p:spPr>
            <a:xfrm>
              <a:off x="4666750" y="2549225"/>
              <a:ext cx="88200" cy="50850"/>
            </a:xfrm>
            <a:custGeom>
              <a:avLst/>
              <a:gdLst/>
              <a:ahLst/>
              <a:cxnLst/>
              <a:rect l="l" t="t" r="r" b="b"/>
              <a:pathLst>
                <a:path w="3528" h="2034" extrusionOk="0">
                  <a:moveTo>
                    <a:pt x="1372" y="907"/>
                  </a:moveTo>
                  <a:lnTo>
                    <a:pt x="1935" y="1250"/>
                  </a:lnTo>
                  <a:lnTo>
                    <a:pt x="809" y="1568"/>
                  </a:lnTo>
                  <a:lnTo>
                    <a:pt x="1372" y="907"/>
                  </a:lnTo>
                  <a:close/>
                  <a:moveTo>
                    <a:pt x="1323" y="1"/>
                  </a:moveTo>
                  <a:lnTo>
                    <a:pt x="1" y="1666"/>
                  </a:lnTo>
                  <a:lnTo>
                    <a:pt x="662" y="2033"/>
                  </a:lnTo>
                  <a:lnTo>
                    <a:pt x="3527" y="1274"/>
                  </a:lnTo>
                  <a:lnTo>
                    <a:pt x="2988" y="956"/>
                  </a:lnTo>
                  <a:lnTo>
                    <a:pt x="2474" y="1103"/>
                  </a:lnTo>
                  <a:lnTo>
                    <a:pt x="1617" y="613"/>
                  </a:lnTo>
                  <a:lnTo>
                    <a:pt x="1862" y="319"/>
                  </a:lnTo>
                  <a:lnTo>
                    <a:pt x="1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5" name="Google Shape;1215;p34">
              <a:extLst>
                <a:ext uri="{FF2B5EF4-FFF2-40B4-BE49-F238E27FC236}">
                  <a16:creationId xmlns:a16="http://schemas.microsoft.com/office/drawing/2014/main" id="{55A57729-CF7C-4F1C-812D-551B624D206F}"/>
                </a:ext>
              </a:extLst>
            </p:cNvPr>
            <p:cNvSpPr/>
            <p:nvPr/>
          </p:nvSpPr>
          <p:spPr>
            <a:xfrm>
              <a:off x="5169375" y="2499025"/>
              <a:ext cx="103475" cy="60025"/>
            </a:xfrm>
            <a:custGeom>
              <a:avLst/>
              <a:gdLst/>
              <a:ahLst/>
              <a:cxnLst/>
              <a:rect l="l" t="t" r="r" b="b"/>
              <a:pathLst>
                <a:path w="4139" h="2401" extrusionOk="0">
                  <a:moveTo>
                    <a:pt x="1984" y="491"/>
                  </a:moveTo>
                  <a:cubicBezTo>
                    <a:pt x="2253" y="515"/>
                    <a:pt x="2523" y="589"/>
                    <a:pt x="2792" y="735"/>
                  </a:cubicBezTo>
                  <a:lnTo>
                    <a:pt x="3013" y="858"/>
                  </a:lnTo>
                  <a:lnTo>
                    <a:pt x="1494" y="1739"/>
                  </a:lnTo>
                  <a:lnTo>
                    <a:pt x="1274" y="1617"/>
                  </a:lnTo>
                  <a:cubicBezTo>
                    <a:pt x="1005" y="1470"/>
                    <a:pt x="858" y="1299"/>
                    <a:pt x="858" y="1152"/>
                  </a:cubicBezTo>
                  <a:cubicBezTo>
                    <a:pt x="858" y="1005"/>
                    <a:pt x="980" y="858"/>
                    <a:pt x="1225" y="711"/>
                  </a:cubicBezTo>
                  <a:cubicBezTo>
                    <a:pt x="1470" y="564"/>
                    <a:pt x="1715" y="491"/>
                    <a:pt x="1984" y="491"/>
                  </a:cubicBezTo>
                  <a:close/>
                  <a:moveTo>
                    <a:pt x="1788" y="1"/>
                  </a:moveTo>
                  <a:cubicBezTo>
                    <a:pt x="1568" y="1"/>
                    <a:pt x="1347" y="25"/>
                    <a:pt x="1151" y="74"/>
                  </a:cubicBezTo>
                  <a:cubicBezTo>
                    <a:pt x="931" y="148"/>
                    <a:pt x="735" y="221"/>
                    <a:pt x="564" y="319"/>
                  </a:cubicBezTo>
                  <a:cubicBezTo>
                    <a:pt x="368" y="442"/>
                    <a:pt x="221" y="540"/>
                    <a:pt x="147" y="662"/>
                  </a:cubicBezTo>
                  <a:cubicBezTo>
                    <a:pt x="49" y="784"/>
                    <a:pt x="1" y="907"/>
                    <a:pt x="1" y="1029"/>
                  </a:cubicBezTo>
                  <a:cubicBezTo>
                    <a:pt x="1" y="1201"/>
                    <a:pt x="74" y="1323"/>
                    <a:pt x="221" y="1470"/>
                  </a:cubicBezTo>
                  <a:cubicBezTo>
                    <a:pt x="343" y="1617"/>
                    <a:pt x="588" y="1788"/>
                    <a:pt x="980" y="2009"/>
                  </a:cubicBezTo>
                  <a:lnTo>
                    <a:pt x="1666" y="2401"/>
                  </a:lnTo>
                  <a:lnTo>
                    <a:pt x="4139" y="956"/>
                  </a:lnTo>
                  <a:lnTo>
                    <a:pt x="3478" y="564"/>
                  </a:lnTo>
                  <a:cubicBezTo>
                    <a:pt x="3086" y="344"/>
                    <a:pt x="2792" y="197"/>
                    <a:pt x="2547" y="123"/>
                  </a:cubicBezTo>
                  <a:cubicBezTo>
                    <a:pt x="2302" y="50"/>
                    <a:pt x="2058" y="1"/>
                    <a:pt x="1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6" name="Google Shape;1216;p34">
              <a:extLst>
                <a:ext uri="{FF2B5EF4-FFF2-40B4-BE49-F238E27FC236}">
                  <a16:creationId xmlns:a16="http://schemas.microsoft.com/office/drawing/2014/main" id="{E0A3CA11-6D60-4719-9DD7-041D805559D0}"/>
                </a:ext>
              </a:extLst>
            </p:cNvPr>
            <p:cNvSpPr/>
            <p:nvPr/>
          </p:nvSpPr>
          <p:spPr>
            <a:xfrm>
              <a:off x="5120400" y="2457400"/>
              <a:ext cx="104100" cy="60625"/>
            </a:xfrm>
            <a:custGeom>
              <a:avLst/>
              <a:gdLst/>
              <a:ahLst/>
              <a:cxnLst/>
              <a:rect l="l" t="t" r="r" b="b"/>
              <a:pathLst>
                <a:path w="4164" h="2425" extrusionOk="0">
                  <a:moveTo>
                    <a:pt x="1617" y="1078"/>
                  </a:moveTo>
                  <a:lnTo>
                    <a:pt x="2302" y="1470"/>
                  </a:lnTo>
                  <a:lnTo>
                    <a:pt x="956" y="1862"/>
                  </a:lnTo>
                  <a:lnTo>
                    <a:pt x="1617" y="1078"/>
                  </a:lnTo>
                  <a:close/>
                  <a:moveTo>
                    <a:pt x="1568" y="1"/>
                  </a:moveTo>
                  <a:lnTo>
                    <a:pt x="0" y="1984"/>
                  </a:lnTo>
                  <a:lnTo>
                    <a:pt x="760" y="2425"/>
                  </a:lnTo>
                  <a:lnTo>
                    <a:pt x="4163" y="1519"/>
                  </a:lnTo>
                  <a:lnTo>
                    <a:pt x="3527" y="1127"/>
                  </a:lnTo>
                  <a:lnTo>
                    <a:pt x="2915" y="1299"/>
                  </a:lnTo>
                  <a:lnTo>
                    <a:pt x="1911" y="735"/>
                  </a:lnTo>
                  <a:lnTo>
                    <a:pt x="2204" y="36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7" name="Google Shape;1217;p34">
              <a:extLst>
                <a:ext uri="{FF2B5EF4-FFF2-40B4-BE49-F238E27FC236}">
                  <a16:creationId xmlns:a16="http://schemas.microsoft.com/office/drawing/2014/main" id="{831448F5-F03F-4664-96EC-4C5382F4FE6F}"/>
                </a:ext>
              </a:extLst>
            </p:cNvPr>
            <p:cNvSpPr/>
            <p:nvPr/>
          </p:nvSpPr>
          <p:spPr>
            <a:xfrm>
              <a:off x="5059175" y="2447600"/>
              <a:ext cx="99200" cy="56975"/>
            </a:xfrm>
            <a:custGeom>
              <a:avLst/>
              <a:gdLst/>
              <a:ahLst/>
              <a:cxnLst/>
              <a:rect l="l" t="t" r="r" b="b"/>
              <a:pathLst>
                <a:path w="3968" h="2279" extrusionOk="0">
                  <a:moveTo>
                    <a:pt x="3331" y="1"/>
                  </a:moveTo>
                  <a:lnTo>
                    <a:pt x="1323" y="1152"/>
                  </a:lnTo>
                  <a:lnTo>
                    <a:pt x="490" y="687"/>
                  </a:lnTo>
                  <a:lnTo>
                    <a:pt x="1" y="956"/>
                  </a:lnTo>
                  <a:lnTo>
                    <a:pt x="2303" y="2278"/>
                  </a:lnTo>
                  <a:lnTo>
                    <a:pt x="2792" y="2009"/>
                  </a:lnTo>
                  <a:lnTo>
                    <a:pt x="1960" y="1519"/>
                  </a:lnTo>
                  <a:lnTo>
                    <a:pt x="3968" y="368"/>
                  </a:lnTo>
                  <a:lnTo>
                    <a:pt x="33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8" name="Google Shape;1218;p34">
              <a:extLst>
                <a:ext uri="{FF2B5EF4-FFF2-40B4-BE49-F238E27FC236}">
                  <a16:creationId xmlns:a16="http://schemas.microsoft.com/office/drawing/2014/main" id="{B50F9388-43EF-4E55-BD34-679753E9AD72}"/>
                </a:ext>
              </a:extLst>
            </p:cNvPr>
            <p:cNvSpPr/>
            <p:nvPr/>
          </p:nvSpPr>
          <p:spPr>
            <a:xfrm>
              <a:off x="5038375" y="2410275"/>
              <a:ext cx="104700" cy="60000"/>
            </a:xfrm>
            <a:custGeom>
              <a:avLst/>
              <a:gdLst/>
              <a:ahLst/>
              <a:cxnLst/>
              <a:rect l="l" t="t" r="r" b="b"/>
              <a:pathLst>
                <a:path w="4188" h="2400" extrusionOk="0">
                  <a:moveTo>
                    <a:pt x="1616" y="1078"/>
                  </a:moveTo>
                  <a:lnTo>
                    <a:pt x="2302" y="1469"/>
                  </a:lnTo>
                  <a:lnTo>
                    <a:pt x="955" y="1861"/>
                  </a:lnTo>
                  <a:lnTo>
                    <a:pt x="1616" y="1078"/>
                  </a:lnTo>
                  <a:close/>
                  <a:moveTo>
                    <a:pt x="1567" y="0"/>
                  </a:moveTo>
                  <a:lnTo>
                    <a:pt x="0" y="1959"/>
                  </a:lnTo>
                  <a:lnTo>
                    <a:pt x="759" y="2400"/>
                  </a:lnTo>
                  <a:lnTo>
                    <a:pt x="4188" y="1494"/>
                  </a:lnTo>
                  <a:lnTo>
                    <a:pt x="3526" y="1127"/>
                  </a:lnTo>
                  <a:lnTo>
                    <a:pt x="2914" y="1298"/>
                  </a:lnTo>
                  <a:lnTo>
                    <a:pt x="1910" y="710"/>
                  </a:lnTo>
                  <a:lnTo>
                    <a:pt x="2204" y="367"/>
                  </a:lnTo>
                  <a:lnTo>
                    <a:pt x="1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9" name="Google Shape;1219;p34">
              <a:extLst>
                <a:ext uri="{FF2B5EF4-FFF2-40B4-BE49-F238E27FC236}">
                  <a16:creationId xmlns:a16="http://schemas.microsoft.com/office/drawing/2014/main" id="{973B89E0-C748-48A1-B4C6-7B7D77A0EC3A}"/>
                </a:ext>
              </a:extLst>
            </p:cNvPr>
            <p:cNvSpPr/>
            <p:nvPr/>
          </p:nvSpPr>
          <p:spPr>
            <a:xfrm>
              <a:off x="5102650" y="261107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0" y="0"/>
                  </a:moveTo>
                  <a:lnTo>
                    <a:pt x="0" y="1861"/>
                  </a:lnTo>
                  <a:cubicBezTo>
                    <a:pt x="319" y="2057"/>
                    <a:pt x="759" y="2155"/>
                    <a:pt x="1200" y="2155"/>
                  </a:cubicBezTo>
                  <a:lnTo>
                    <a:pt x="1200" y="270"/>
                  </a:lnTo>
                  <a:cubicBezTo>
                    <a:pt x="759" y="270"/>
                    <a:pt x="319" y="172"/>
                    <a:pt x="0" y="0"/>
                  </a:cubicBezTo>
                  <a:close/>
                </a:path>
              </a:pathLst>
            </a:custGeom>
            <a:solidFill>
              <a:srgbClr val="F49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0" name="Google Shape;1220;p34">
              <a:extLst>
                <a:ext uri="{FF2B5EF4-FFF2-40B4-BE49-F238E27FC236}">
                  <a16:creationId xmlns:a16="http://schemas.microsoft.com/office/drawing/2014/main" id="{2B3BFB1D-3FA6-423E-954C-EC46C71078B3}"/>
                </a:ext>
              </a:extLst>
            </p:cNvPr>
            <p:cNvSpPr/>
            <p:nvPr/>
          </p:nvSpPr>
          <p:spPr>
            <a:xfrm>
              <a:off x="4742050" y="2744525"/>
              <a:ext cx="30025" cy="53900"/>
            </a:xfrm>
            <a:custGeom>
              <a:avLst/>
              <a:gdLst/>
              <a:ahLst/>
              <a:cxnLst/>
              <a:rect l="l" t="t" r="r" b="b"/>
              <a:pathLst>
                <a:path w="1201" h="2156" extrusionOk="0">
                  <a:moveTo>
                    <a:pt x="1201" y="0"/>
                  </a:moveTo>
                  <a:cubicBezTo>
                    <a:pt x="858" y="196"/>
                    <a:pt x="417" y="294"/>
                    <a:pt x="1" y="294"/>
                  </a:cubicBezTo>
                  <a:lnTo>
                    <a:pt x="1" y="2155"/>
                  </a:lnTo>
                  <a:cubicBezTo>
                    <a:pt x="417" y="2155"/>
                    <a:pt x="858" y="2082"/>
                    <a:pt x="1201" y="1886"/>
                  </a:cubicBezTo>
                  <a:lnTo>
                    <a:pt x="1201" y="0"/>
                  </a:lnTo>
                  <a:close/>
                </a:path>
              </a:pathLst>
            </a:custGeom>
            <a:solidFill>
              <a:srgbClr val="EFBC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1" name="Google Shape;1221;p34">
              <a:extLst>
                <a:ext uri="{FF2B5EF4-FFF2-40B4-BE49-F238E27FC236}">
                  <a16:creationId xmlns:a16="http://schemas.microsoft.com/office/drawing/2014/main" id="{887AAC51-DF6E-4F59-A997-FDD8A78272CF}"/>
                </a:ext>
              </a:extLst>
            </p:cNvPr>
            <p:cNvSpPr/>
            <p:nvPr/>
          </p:nvSpPr>
          <p:spPr>
            <a:xfrm>
              <a:off x="5128350" y="2354550"/>
              <a:ext cx="238800" cy="280425"/>
            </a:xfrm>
            <a:custGeom>
              <a:avLst/>
              <a:gdLst/>
              <a:ahLst/>
              <a:cxnLst/>
              <a:rect l="l" t="t" r="r" b="b"/>
              <a:pathLst>
                <a:path w="9552" h="11217" extrusionOk="0">
                  <a:moveTo>
                    <a:pt x="2890" y="1911"/>
                  </a:moveTo>
                  <a:cubicBezTo>
                    <a:pt x="1397" y="2572"/>
                    <a:pt x="1" y="7567"/>
                    <a:pt x="833" y="9331"/>
                  </a:cubicBezTo>
                  <a:cubicBezTo>
                    <a:pt x="1642" y="11094"/>
                    <a:pt x="2964" y="11216"/>
                    <a:pt x="4605" y="10775"/>
                  </a:cubicBezTo>
                  <a:cubicBezTo>
                    <a:pt x="6245" y="10335"/>
                    <a:pt x="8106" y="8180"/>
                    <a:pt x="8719" y="6196"/>
                  </a:cubicBezTo>
                  <a:cubicBezTo>
                    <a:pt x="9551" y="3454"/>
                    <a:pt x="7151" y="1"/>
                    <a:pt x="2890" y="191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2" name="Google Shape;1222;p34">
              <a:extLst>
                <a:ext uri="{FF2B5EF4-FFF2-40B4-BE49-F238E27FC236}">
                  <a16:creationId xmlns:a16="http://schemas.microsoft.com/office/drawing/2014/main" id="{02D8A79C-6381-4900-BE5D-806A6FB644C6}"/>
                </a:ext>
              </a:extLst>
            </p:cNvPr>
            <p:cNvSpPr/>
            <p:nvPr/>
          </p:nvSpPr>
          <p:spPr>
            <a:xfrm>
              <a:off x="4945300" y="3867900"/>
              <a:ext cx="211250" cy="63700"/>
            </a:xfrm>
            <a:custGeom>
              <a:avLst/>
              <a:gdLst/>
              <a:ahLst/>
              <a:cxnLst/>
              <a:rect l="l" t="t" r="r" b="b"/>
              <a:pathLst>
                <a:path w="8450" h="2548" extrusionOk="0">
                  <a:moveTo>
                    <a:pt x="8449" y="1690"/>
                  </a:moveTo>
                  <a:lnTo>
                    <a:pt x="8449" y="2082"/>
                  </a:lnTo>
                  <a:cubicBezTo>
                    <a:pt x="7666" y="2547"/>
                    <a:pt x="5903" y="2303"/>
                    <a:pt x="5437" y="2082"/>
                  </a:cubicBezTo>
                  <a:cubicBezTo>
                    <a:pt x="5119" y="1617"/>
                    <a:pt x="4311" y="1739"/>
                    <a:pt x="3846" y="1935"/>
                  </a:cubicBezTo>
                  <a:cubicBezTo>
                    <a:pt x="2082" y="2082"/>
                    <a:pt x="1421" y="1813"/>
                    <a:pt x="834" y="1397"/>
                  </a:cubicBezTo>
                  <a:cubicBezTo>
                    <a:pt x="540" y="1176"/>
                    <a:pt x="1" y="613"/>
                    <a:pt x="74" y="1"/>
                  </a:cubicBezTo>
                  <a:cubicBezTo>
                    <a:pt x="2156" y="490"/>
                    <a:pt x="8449" y="1690"/>
                    <a:pt x="8449" y="169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3" name="Google Shape;1223;p34">
              <a:extLst>
                <a:ext uri="{FF2B5EF4-FFF2-40B4-BE49-F238E27FC236}">
                  <a16:creationId xmlns:a16="http://schemas.microsoft.com/office/drawing/2014/main" id="{B068DE68-DB47-44D5-902B-F5D9182B33A0}"/>
                </a:ext>
              </a:extLst>
            </p:cNvPr>
            <p:cNvSpPr/>
            <p:nvPr/>
          </p:nvSpPr>
          <p:spPr>
            <a:xfrm>
              <a:off x="4941650" y="3833625"/>
              <a:ext cx="226525" cy="88175"/>
            </a:xfrm>
            <a:custGeom>
              <a:avLst/>
              <a:gdLst/>
              <a:ahLst/>
              <a:cxnLst/>
              <a:rect l="l" t="t" r="r" b="b"/>
              <a:pathLst>
                <a:path w="9061" h="3527" extrusionOk="0">
                  <a:moveTo>
                    <a:pt x="5583" y="0"/>
                  </a:moveTo>
                  <a:cubicBezTo>
                    <a:pt x="5583" y="0"/>
                    <a:pt x="3649" y="539"/>
                    <a:pt x="2498" y="711"/>
                  </a:cubicBezTo>
                  <a:cubicBezTo>
                    <a:pt x="1371" y="882"/>
                    <a:pt x="539" y="686"/>
                    <a:pt x="269" y="1102"/>
                  </a:cubicBezTo>
                  <a:cubicBezTo>
                    <a:pt x="0" y="1494"/>
                    <a:pt x="612" y="2547"/>
                    <a:pt x="1616" y="2914"/>
                  </a:cubicBezTo>
                  <a:cubicBezTo>
                    <a:pt x="2620" y="3257"/>
                    <a:pt x="4677" y="2865"/>
                    <a:pt x="5436" y="3012"/>
                  </a:cubicBezTo>
                  <a:cubicBezTo>
                    <a:pt x="6195" y="3184"/>
                    <a:pt x="8130" y="3527"/>
                    <a:pt x="8595" y="3061"/>
                  </a:cubicBezTo>
                  <a:cubicBezTo>
                    <a:pt x="9061" y="2596"/>
                    <a:pt x="8595" y="270"/>
                    <a:pt x="8595" y="270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4" name="Google Shape;1224;p34">
              <a:extLst>
                <a:ext uri="{FF2B5EF4-FFF2-40B4-BE49-F238E27FC236}">
                  <a16:creationId xmlns:a16="http://schemas.microsoft.com/office/drawing/2014/main" id="{9A43872E-97BC-45C2-9E3D-2C62C602CE04}"/>
                </a:ext>
              </a:extLst>
            </p:cNvPr>
            <p:cNvSpPr/>
            <p:nvPr/>
          </p:nvSpPr>
          <p:spPr>
            <a:xfrm>
              <a:off x="5191425" y="3661600"/>
              <a:ext cx="159800" cy="143275"/>
            </a:xfrm>
            <a:custGeom>
              <a:avLst/>
              <a:gdLst/>
              <a:ahLst/>
              <a:cxnLst/>
              <a:rect l="l" t="t" r="r" b="b"/>
              <a:pathLst>
                <a:path w="6392" h="5731" extrusionOk="0">
                  <a:moveTo>
                    <a:pt x="6293" y="4335"/>
                  </a:moveTo>
                  <a:lnTo>
                    <a:pt x="2841" y="466"/>
                  </a:lnTo>
                  <a:cubicBezTo>
                    <a:pt x="1445" y="74"/>
                    <a:pt x="0" y="0"/>
                    <a:pt x="196" y="1274"/>
                  </a:cubicBezTo>
                  <a:cubicBezTo>
                    <a:pt x="343" y="2400"/>
                    <a:pt x="2155" y="2890"/>
                    <a:pt x="3379" y="3992"/>
                  </a:cubicBezTo>
                  <a:lnTo>
                    <a:pt x="4530" y="4996"/>
                  </a:lnTo>
                  <a:cubicBezTo>
                    <a:pt x="5338" y="5730"/>
                    <a:pt x="6391" y="5094"/>
                    <a:pt x="6293" y="433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5" name="Google Shape;1225;p34">
              <a:extLst>
                <a:ext uri="{FF2B5EF4-FFF2-40B4-BE49-F238E27FC236}">
                  <a16:creationId xmlns:a16="http://schemas.microsoft.com/office/drawing/2014/main" id="{D59A4B8B-C463-4836-B3AE-984B535D1B87}"/>
                </a:ext>
              </a:extLst>
            </p:cNvPr>
            <p:cNvSpPr/>
            <p:nvPr/>
          </p:nvSpPr>
          <p:spPr>
            <a:xfrm>
              <a:off x="5171200" y="2559025"/>
              <a:ext cx="117575" cy="80850"/>
            </a:xfrm>
            <a:custGeom>
              <a:avLst/>
              <a:gdLst/>
              <a:ahLst/>
              <a:cxnLst/>
              <a:rect l="l" t="t" r="r" b="b"/>
              <a:pathLst>
                <a:path w="4703" h="3234" extrusionOk="0">
                  <a:moveTo>
                    <a:pt x="3821" y="1"/>
                  </a:moveTo>
                  <a:cubicBezTo>
                    <a:pt x="3699" y="148"/>
                    <a:pt x="3552" y="270"/>
                    <a:pt x="3405" y="392"/>
                  </a:cubicBezTo>
                  <a:cubicBezTo>
                    <a:pt x="2499" y="1078"/>
                    <a:pt x="1642" y="1494"/>
                    <a:pt x="540" y="1788"/>
                  </a:cubicBezTo>
                  <a:cubicBezTo>
                    <a:pt x="368" y="1837"/>
                    <a:pt x="172" y="1862"/>
                    <a:pt x="1" y="1911"/>
                  </a:cubicBezTo>
                  <a:lnTo>
                    <a:pt x="74" y="2915"/>
                  </a:lnTo>
                  <a:cubicBezTo>
                    <a:pt x="1250" y="3233"/>
                    <a:pt x="2376" y="2743"/>
                    <a:pt x="3184" y="2498"/>
                  </a:cubicBezTo>
                  <a:cubicBezTo>
                    <a:pt x="3772" y="2352"/>
                    <a:pt x="4703" y="2180"/>
                    <a:pt x="4703" y="1568"/>
                  </a:cubicBezTo>
                  <a:lnTo>
                    <a:pt x="3821" y="1"/>
                  </a:ln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6" name="Google Shape;1226;p34">
              <a:extLst>
                <a:ext uri="{FF2B5EF4-FFF2-40B4-BE49-F238E27FC236}">
                  <a16:creationId xmlns:a16="http://schemas.microsoft.com/office/drawing/2014/main" id="{E19A4102-E1EB-4D3C-BE0F-FE10E1F5751C}"/>
                </a:ext>
              </a:extLst>
            </p:cNvPr>
            <p:cNvSpPr/>
            <p:nvPr/>
          </p:nvSpPr>
          <p:spPr>
            <a:xfrm>
              <a:off x="5195700" y="3692825"/>
              <a:ext cx="158575" cy="124300"/>
            </a:xfrm>
            <a:custGeom>
              <a:avLst/>
              <a:gdLst/>
              <a:ahLst/>
              <a:cxnLst/>
              <a:rect l="l" t="t" r="r" b="b"/>
              <a:pathLst>
                <a:path w="6343" h="4972" extrusionOk="0">
                  <a:moveTo>
                    <a:pt x="4359" y="3747"/>
                  </a:moveTo>
                  <a:lnTo>
                    <a:pt x="3208" y="2743"/>
                  </a:lnTo>
                  <a:cubicBezTo>
                    <a:pt x="1984" y="1641"/>
                    <a:pt x="172" y="1151"/>
                    <a:pt x="25" y="25"/>
                  </a:cubicBez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ubicBezTo>
                    <a:pt x="1" y="123"/>
                    <a:pt x="1" y="245"/>
                    <a:pt x="25" y="392"/>
                  </a:cubicBezTo>
                  <a:cubicBezTo>
                    <a:pt x="172" y="1518"/>
                    <a:pt x="1984" y="2008"/>
                    <a:pt x="3208" y="3110"/>
                  </a:cubicBezTo>
                  <a:lnTo>
                    <a:pt x="4359" y="4114"/>
                  </a:lnTo>
                  <a:cubicBezTo>
                    <a:pt x="5314" y="4971"/>
                    <a:pt x="6343" y="4359"/>
                    <a:pt x="6122" y="3086"/>
                  </a:cubicBezTo>
                  <a:cubicBezTo>
                    <a:pt x="6220" y="3845"/>
                    <a:pt x="5167" y="4481"/>
                    <a:pt x="4359" y="374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7" name="Google Shape;1227;p34">
              <a:extLst>
                <a:ext uri="{FF2B5EF4-FFF2-40B4-BE49-F238E27FC236}">
                  <a16:creationId xmlns:a16="http://schemas.microsoft.com/office/drawing/2014/main" id="{40AA0600-D26D-465B-B49D-CA72BAAFD069}"/>
                </a:ext>
              </a:extLst>
            </p:cNvPr>
            <p:cNvSpPr/>
            <p:nvPr/>
          </p:nvSpPr>
          <p:spPr>
            <a:xfrm>
              <a:off x="5189575" y="3055525"/>
              <a:ext cx="188575" cy="734050"/>
            </a:xfrm>
            <a:custGeom>
              <a:avLst/>
              <a:gdLst/>
              <a:ahLst/>
              <a:cxnLst/>
              <a:rect l="l" t="t" r="r" b="b"/>
              <a:pathLst>
                <a:path w="7543" h="29362" extrusionOk="0">
                  <a:moveTo>
                    <a:pt x="6343" y="1714"/>
                  </a:moveTo>
                  <a:cubicBezTo>
                    <a:pt x="7543" y="3404"/>
                    <a:pt x="4555" y="8081"/>
                    <a:pt x="5363" y="13885"/>
                  </a:cubicBezTo>
                  <a:cubicBezTo>
                    <a:pt x="5927" y="17827"/>
                    <a:pt x="7004" y="24464"/>
                    <a:pt x="6735" y="28186"/>
                  </a:cubicBezTo>
                  <a:cubicBezTo>
                    <a:pt x="6686" y="28872"/>
                    <a:pt x="4041" y="29361"/>
                    <a:pt x="3306" y="26080"/>
                  </a:cubicBezTo>
                  <a:cubicBezTo>
                    <a:pt x="2082" y="20472"/>
                    <a:pt x="539" y="16970"/>
                    <a:pt x="1" y="12612"/>
                  </a:cubicBezTo>
                  <a:lnTo>
                    <a:pt x="294" y="0"/>
                  </a:ln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8" name="Google Shape;1228;p34">
              <a:extLst>
                <a:ext uri="{FF2B5EF4-FFF2-40B4-BE49-F238E27FC236}">
                  <a16:creationId xmlns:a16="http://schemas.microsoft.com/office/drawing/2014/main" id="{37160B92-4A5A-4772-8CAF-0CCB92043E38}"/>
                </a:ext>
              </a:extLst>
            </p:cNvPr>
            <p:cNvSpPr/>
            <p:nvPr/>
          </p:nvSpPr>
          <p:spPr>
            <a:xfrm>
              <a:off x="5008375" y="3083075"/>
              <a:ext cx="252850" cy="802600"/>
            </a:xfrm>
            <a:custGeom>
              <a:avLst/>
              <a:gdLst/>
              <a:ahLst/>
              <a:cxnLst/>
              <a:rect l="l" t="t" r="r" b="b"/>
              <a:pathLst>
                <a:path w="10114" h="32104" extrusionOk="0">
                  <a:moveTo>
                    <a:pt x="9771" y="0"/>
                  </a:moveTo>
                  <a:cubicBezTo>
                    <a:pt x="10114" y="5241"/>
                    <a:pt x="6343" y="11657"/>
                    <a:pt x="6587" y="15868"/>
                  </a:cubicBezTo>
                  <a:cubicBezTo>
                    <a:pt x="6857" y="20252"/>
                    <a:pt x="6367" y="25541"/>
                    <a:pt x="6367" y="30267"/>
                  </a:cubicBezTo>
                  <a:cubicBezTo>
                    <a:pt x="6367" y="30267"/>
                    <a:pt x="2498" y="32104"/>
                    <a:pt x="2327" y="29263"/>
                  </a:cubicBezTo>
                  <a:cubicBezTo>
                    <a:pt x="1763" y="20031"/>
                    <a:pt x="0" y="17142"/>
                    <a:pt x="2400" y="221"/>
                  </a:cubicBezTo>
                  <a:close/>
                </a:path>
              </a:pathLst>
            </a:custGeom>
            <a:solidFill>
              <a:srgbClr val="4646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9" name="Google Shape;1229;p34">
              <a:extLst>
                <a:ext uri="{FF2B5EF4-FFF2-40B4-BE49-F238E27FC236}">
                  <a16:creationId xmlns:a16="http://schemas.microsoft.com/office/drawing/2014/main" id="{6B67A07E-BC9D-4AAE-9E90-04A7D998E3FA}"/>
                </a:ext>
              </a:extLst>
            </p:cNvPr>
            <p:cNvSpPr/>
            <p:nvPr/>
          </p:nvSpPr>
          <p:spPr>
            <a:xfrm>
              <a:off x="5029800" y="2597600"/>
              <a:ext cx="366125" cy="644050"/>
            </a:xfrm>
            <a:custGeom>
              <a:avLst/>
              <a:gdLst/>
              <a:ahLst/>
              <a:cxnLst/>
              <a:rect l="l" t="t" r="r" b="b"/>
              <a:pathLst>
                <a:path w="14645" h="25762" extrusionOk="0">
                  <a:moveTo>
                    <a:pt x="1935" y="14350"/>
                  </a:moveTo>
                  <a:cubicBezTo>
                    <a:pt x="1788" y="9306"/>
                    <a:pt x="2743" y="4310"/>
                    <a:pt x="2743" y="4310"/>
                  </a:cubicBezTo>
                  <a:cubicBezTo>
                    <a:pt x="3184" y="3674"/>
                    <a:pt x="3747" y="3110"/>
                    <a:pt x="4384" y="2645"/>
                  </a:cubicBezTo>
                  <a:lnTo>
                    <a:pt x="5608" y="1151"/>
                  </a:lnTo>
                  <a:cubicBezTo>
                    <a:pt x="6490" y="931"/>
                    <a:pt x="7371" y="686"/>
                    <a:pt x="8204" y="417"/>
                  </a:cubicBezTo>
                  <a:cubicBezTo>
                    <a:pt x="9600" y="0"/>
                    <a:pt x="11093" y="0"/>
                    <a:pt x="12465" y="417"/>
                  </a:cubicBezTo>
                  <a:cubicBezTo>
                    <a:pt x="14277" y="1200"/>
                    <a:pt x="14644" y="2425"/>
                    <a:pt x="13836" y="4776"/>
                  </a:cubicBezTo>
                  <a:cubicBezTo>
                    <a:pt x="13836" y="4873"/>
                    <a:pt x="12220" y="11338"/>
                    <a:pt x="12024" y="13322"/>
                  </a:cubicBezTo>
                  <a:cubicBezTo>
                    <a:pt x="11999" y="13518"/>
                    <a:pt x="13395" y="18734"/>
                    <a:pt x="13714" y="20889"/>
                  </a:cubicBezTo>
                  <a:cubicBezTo>
                    <a:pt x="13714" y="20889"/>
                    <a:pt x="12367" y="22088"/>
                    <a:pt x="11999" y="22407"/>
                  </a:cubicBezTo>
                  <a:cubicBezTo>
                    <a:pt x="9306" y="25762"/>
                    <a:pt x="466" y="21697"/>
                    <a:pt x="123" y="19909"/>
                  </a:cubicBezTo>
                  <a:cubicBezTo>
                    <a:pt x="0" y="19223"/>
                    <a:pt x="1078" y="17166"/>
                    <a:pt x="1935" y="1435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0" name="Google Shape;1230;p34">
              <a:extLst>
                <a:ext uri="{FF2B5EF4-FFF2-40B4-BE49-F238E27FC236}">
                  <a16:creationId xmlns:a16="http://schemas.microsoft.com/office/drawing/2014/main" id="{4A4045D0-725A-470C-8621-C550A7FE4819}"/>
                </a:ext>
              </a:extLst>
            </p:cNvPr>
            <p:cNvSpPr/>
            <p:nvPr/>
          </p:nvSpPr>
          <p:spPr>
            <a:xfrm>
              <a:off x="5157750" y="2363750"/>
              <a:ext cx="222250" cy="265700"/>
            </a:xfrm>
            <a:custGeom>
              <a:avLst/>
              <a:gdLst/>
              <a:ahLst/>
              <a:cxnLst/>
              <a:rect l="l" t="t" r="r" b="b"/>
              <a:pathLst>
                <a:path w="8890" h="10628" extrusionOk="0">
                  <a:moveTo>
                    <a:pt x="1151" y="1837"/>
                  </a:moveTo>
                  <a:cubicBezTo>
                    <a:pt x="1151" y="1837"/>
                    <a:pt x="710" y="2253"/>
                    <a:pt x="441" y="3134"/>
                  </a:cubicBezTo>
                  <a:cubicBezTo>
                    <a:pt x="172" y="3992"/>
                    <a:pt x="245" y="4579"/>
                    <a:pt x="221" y="5045"/>
                  </a:cubicBezTo>
                  <a:cubicBezTo>
                    <a:pt x="196" y="5485"/>
                    <a:pt x="0" y="5730"/>
                    <a:pt x="98" y="5951"/>
                  </a:cubicBezTo>
                  <a:cubicBezTo>
                    <a:pt x="196" y="6171"/>
                    <a:pt x="735" y="4971"/>
                    <a:pt x="1249" y="4824"/>
                  </a:cubicBezTo>
                  <a:cubicBezTo>
                    <a:pt x="1788" y="4702"/>
                    <a:pt x="1714" y="6293"/>
                    <a:pt x="563" y="6734"/>
                  </a:cubicBezTo>
                  <a:cubicBezTo>
                    <a:pt x="74" y="7469"/>
                    <a:pt x="466" y="9330"/>
                    <a:pt x="735" y="9722"/>
                  </a:cubicBezTo>
                  <a:cubicBezTo>
                    <a:pt x="1004" y="10114"/>
                    <a:pt x="2694" y="10628"/>
                    <a:pt x="4139" y="10138"/>
                  </a:cubicBezTo>
                  <a:cubicBezTo>
                    <a:pt x="5584" y="9624"/>
                    <a:pt x="6514" y="8179"/>
                    <a:pt x="7714" y="6293"/>
                  </a:cubicBezTo>
                  <a:cubicBezTo>
                    <a:pt x="8889" y="4383"/>
                    <a:pt x="7714" y="3012"/>
                    <a:pt x="7714" y="3012"/>
                  </a:cubicBezTo>
                  <a:cubicBezTo>
                    <a:pt x="8302" y="1714"/>
                    <a:pt x="3845" y="49"/>
                    <a:pt x="2008" y="0"/>
                  </a:cubicBezTo>
                  <a:cubicBezTo>
                    <a:pt x="857" y="25"/>
                    <a:pt x="1151" y="1837"/>
                    <a:pt x="1151" y="1837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1" name="Google Shape;1231;p34">
              <a:extLst>
                <a:ext uri="{FF2B5EF4-FFF2-40B4-BE49-F238E27FC236}">
                  <a16:creationId xmlns:a16="http://schemas.microsoft.com/office/drawing/2014/main" id="{3B042D09-6405-486C-BFF9-A2DE75785A9B}"/>
                </a:ext>
              </a:extLst>
            </p:cNvPr>
            <p:cNvSpPr/>
            <p:nvPr/>
          </p:nvSpPr>
          <p:spPr>
            <a:xfrm>
              <a:off x="5053675" y="2640150"/>
              <a:ext cx="197925" cy="376225"/>
            </a:xfrm>
            <a:custGeom>
              <a:avLst/>
              <a:gdLst/>
              <a:ahLst/>
              <a:cxnLst/>
              <a:rect l="l" t="t" r="r" b="b"/>
              <a:pathLst>
                <a:path w="7917" h="15049" extrusionOk="0">
                  <a:moveTo>
                    <a:pt x="4494" y="0"/>
                  </a:moveTo>
                  <a:cubicBezTo>
                    <a:pt x="4269" y="0"/>
                    <a:pt x="4043" y="35"/>
                    <a:pt x="3820" y="111"/>
                  </a:cubicBezTo>
                  <a:cubicBezTo>
                    <a:pt x="3110" y="331"/>
                    <a:pt x="2523" y="576"/>
                    <a:pt x="2155" y="1188"/>
                  </a:cubicBezTo>
                  <a:cubicBezTo>
                    <a:pt x="1249" y="2706"/>
                    <a:pt x="1102" y="7922"/>
                    <a:pt x="343" y="11081"/>
                  </a:cubicBezTo>
                  <a:cubicBezTo>
                    <a:pt x="245" y="11106"/>
                    <a:pt x="123" y="11106"/>
                    <a:pt x="0" y="11130"/>
                  </a:cubicBezTo>
                  <a:cubicBezTo>
                    <a:pt x="1200" y="12771"/>
                    <a:pt x="1763" y="13579"/>
                    <a:pt x="2841" y="15048"/>
                  </a:cubicBezTo>
                  <a:cubicBezTo>
                    <a:pt x="2939" y="15024"/>
                    <a:pt x="3037" y="14999"/>
                    <a:pt x="3061" y="14975"/>
                  </a:cubicBezTo>
                  <a:cubicBezTo>
                    <a:pt x="3380" y="14803"/>
                    <a:pt x="7396" y="3906"/>
                    <a:pt x="7396" y="3882"/>
                  </a:cubicBezTo>
                  <a:cubicBezTo>
                    <a:pt x="7917" y="2124"/>
                    <a:pt x="6245" y="0"/>
                    <a:pt x="4494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2" name="Google Shape;1232;p34">
              <a:extLst>
                <a:ext uri="{FF2B5EF4-FFF2-40B4-BE49-F238E27FC236}">
                  <a16:creationId xmlns:a16="http://schemas.microsoft.com/office/drawing/2014/main" id="{1BA9907A-9905-4A66-AE43-1CAF7C91819E}"/>
                </a:ext>
              </a:extLst>
            </p:cNvPr>
            <p:cNvSpPr/>
            <p:nvPr/>
          </p:nvSpPr>
          <p:spPr>
            <a:xfrm>
              <a:off x="2923225" y="4243800"/>
              <a:ext cx="238775" cy="105325"/>
            </a:xfrm>
            <a:custGeom>
              <a:avLst/>
              <a:gdLst/>
              <a:ahLst/>
              <a:cxnLst/>
              <a:rect l="l" t="t" r="r" b="b"/>
              <a:pathLst>
                <a:path w="9551" h="4213" extrusionOk="0">
                  <a:moveTo>
                    <a:pt x="490" y="294"/>
                  </a:moveTo>
                  <a:lnTo>
                    <a:pt x="3722" y="0"/>
                  </a:lnTo>
                  <a:cubicBezTo>
                    <a:pt x="3722" y="0"/>
                    <a:pt x="5804" y="588"/>
                    <a:pt x="7028" y="759"/>
                  </a:cubicBezTo>
                  <a:cubicBezTo>
                    <a:pt x="8253" y="931"/>
                    <a:pt x="9134" y="735"/>
                    <a:pt x="9428" y="1176"/>
                  </a:cubicBezTo>
                  <a:cubicBezTo>
                    <a:pt x="9477" y="1249"/>
                    <a:pt x="9502" y="1347"/>
                    <a:pt x="9502" y="1470"/>
                  </a:cubicBezTo>
                  <a:lnTo>
                    <a:pt x="9502" y="1470"/>
                  </a:lnTo>
                  <a:cubicBezTo>
                    <a:pt x="9502" y="1470"/>
                    <a:pt x="9502" y="1470"/>
                    <a:pt x="9502" y="1470"/>
                  </a:cubicBezTo>
                  <a:cubicBezTo>
                    <a:pt x="9550" y="2131"/>
                    <a:pt x="8987" y="2718"/>
                    <a:pt x="8669" y="2963"/>
                  </a:cubicBezTo>
                  <a:cubicBezTo>
                    <a:pt x="8032" y="3429"/>
                    <a:pt x="7347" y="3698"/>
                    <a:pt x="5437" y="3551"/>
                  </a:cubicBezTo>
                  <a:cubicBezTo>
                    <a:pt x="4947" y="3355"/>
                    <a:pt x="4065" y="3208"/>
                    <a:pt x="3722" y="3698"/>
                  </a:cubicBezTo>
                  <a:cubicBezTo>
                    <a:pt x="3233" y="3943"/>
                    <a:pt x="1347" y="4212"/>
                    <a:pt x="490" y="3698"/>
                  </a:cubicBezTo>
                  <a:lnTo>
                    <a:pt x="490" y="3282"/>
                  </a:lnTo>
                  <a:cubicBezTo>
                    <a:pt x="0" y="2767"/>
                    <a:pt x="490" y="294"/>
                    <a:pt x="490" y="294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3" name="Google Shape;1233;p34">
              <a:extLst>
                <a:ext uri="{FF2B5EF4-FFF2-40B4-BE49-F238E27FC236}">
                  <a16:creationId xmlns:a16="http://schemas.microsoft.com/office/drawing/2014/main" id="{0795B6E0-1F7A-4648-BB02-66D0F73EC676}"/>
                </a:ext>
              </a:extLst>
            </p:cNvPr>
            <p:cNvSpPr/>
            <p:nvPr/>
          </p:nvSpPr>
          <p:spPr>
            <a:xfrm>
              <a:off x="2873025" y="3504875"/>
              <a:ext cx="230825" cy="781175"/>
            </a:xfrm>
            <a:custGeom>
              <a:avLst/>
              <a:gdLst/>
              <a:ahLst/>
              <a:cxnLst/>
              <a:rect l="l" t="t" r="r" b="b"/>
              <a:pathLst>
                <a:path w="9233" h="31247" extrusionOk="0">
                  <a:moveTo>
                    <a:pt x="1078" y="0"/>
                  </a:moveTo>
                  <a:cubicBezTo>
                    <a:pt x="0" y="5510"/>
                    <a:pt x="3845" y="11559"/>
                    <a:pt x="3526" y="16015"/>
                  </a:cubicBezTo>
                  <a:cubicBezTo>
                    <a:pt x="3086" y="22113"/>
                    <a:pt x="2865" y="24782"/>
                    <a:pt x="2229" y="29778"/>
                  </a:cubicBezTo>
                  <a:cubicBezTo>
                    <a:pt x="2229" y="29778"/>
                    <a:pt x="4702" y="31247"/>
                    <a:pt x="6538" y="29557"/>
                  </a:cubicBezTo>
                  <a:cubicBezTo>
                    <a:pt x="8424" y="19811"/>
                    <a:pt x="9232" y="18048"/>
                    <a:pt x="8987" y="22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4" name="Google Shape;1234;p34">
              <a:extLst>
                <a:ext uri="{FF2B5EF4-FFF2-40B4-BE49-F238E27FC236}">
                  <a16:creationId xmlns:a16="http://schemas.microsoft.com/office/drawing/2014/main" id="{CE9D0390-2FDC-4899-A577-AB4072C033D3}"/>
                </a:ext>
              </a:extLst>
            </p:cNvPr>
            <p:cNvSpPr/>
            <p:nvPr/>
          </p:nvSpPr>
          <p:spPr>
            <a:xfrm>
              <a:off x="3086675" y="2778800"/>
              <a:ext cx="217975" cy="317775"/>
            </a:xfrm>
            <a:custGeom>
              <a:avLst/>
              <a:gdLst/>
              <a:ahLst/>
              <a:cxnLst/>
              <a:rect l="l" t="t" r="r" b="b"/>
              <a:pathLst>
                <a:path w="8719" h="12711" extrusionOk="0">
                  <a:moveTo>
                    <a:pt x="7616" y="3650"/>
                  </a:moveTo>
                  <a:cubicBezTo>
                    <a:pt x="8718" y="4923"/>
                    <a:pt x="7788" y="10163"/>
                    <a:pt x="6269" y="11437"/>
                  </a:cubicBezTo>
                  <a:cubicBezTo>
                    <a:pt x="4727" y="12710"/>
                    <a:pt x="3453" y="12269"/>
                    <a:pt x="2106" y="11143"/>
                  </a:cubicBezTo>
                  <a:cubicBezTo>
                    <a:pt x="784" y="9992"/>
                    <a:pt x="0" y="7176"/>
                    <a:pt x="319" y="5045"/>
                  </a:cubicBezTo>
                  <a:cubicBezTo>
                    <a:pt x="760" y="2156"/>
                    <a:pt x="4506" y="1"/>
                    <a:pt x="7616" y="3650"/>
                  </a:cubicBezTo>
                  <a:close/>
                </a:path>
              </a:pathLst>
            </a:custGeom>
            <a:solidFill>
              <a:srgbClr val="F2A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5" name="Google Shape;1235;p34">
              <a:extLst>
                <a:ext uri="{FF2B5EF4-FFF2-40B4-BE49-F238E27FC236}">
                  <a16:creationId xmlns:a16="http://schemas.microsoft.com/office/drawing/2014/main" id="{44123F5B-C0E2-4B3F-ADA7-E5DEA255A171}"/>
                </a:ext>
              </a:extLst>
            </p:cNvPr>
            <p:cNvSpPr/>
            <p:nvPr/>
          </p:nvSpPr>
          <p:spPr>
            <a:xfrm>
              <a:off x="3079325" y="2801450"/>
              <a:ext cx="234500" cy="275525"/>
            </a:xfrm>
            <a:custGeom>
              <a:avLst/>
              <a:gdLst/>
              <a:ahLst/>
              <a:cxnLst/>
              <a:rect l="l" t="t" r="r" b="b"/>
              <a:pathLst>
                <a:path w="9380" h="11021" extrusionOk="0">
                  <a:moveTo>
                    <a:pt x="8302" y="3282"/>
                  </a:moveTo>
                  <a:cubicBezTo>
                    <a:pt x="8302" y="3282"/>
                    <a:pt x="8522" y="3845"/>
                    <a:pt x="8400" y="4776"/>
                  </a:cubicBezTo>
                  <a:cubicBezTo>
                    <a:pt x="8278" y="5707"/>
                    <a:pt x="7935" y="6221"/>
                    <a:pt x="7763" y="6637"/>
                  </a:cubicBezTo>
                  <a:cubicBezTo>
                    <a:pt x="7592" y="7078"/>
                    <a:pt x="7641" y="7396"/>
                    <a:pt x="7469" y="7568"/>
                  </a:cubicBezTo>
                  <a:cubicBezTo>
                    <a:pt x="7274" y="7715"/>
                    <a:pt x="7298" y="6343"/>
                    <a:pt x="6882" y="6000"/>
                  </a:cubicBezTo>
                  <a:cubicBezTo>
                    <a:pt x="6441" y="5658"/>
                    <a:pt x="5829" y="7151"/>
                    <a:pt x="6686" y="8057"/>
                  </a:cubicBezTo>
                  <a:cubicBezTo>
                    <a:pt x="6808" y="8988"/>
                    <a:pt x="5633" y="10506"/>
                    <a:pt x="5217" y="10776"/>
                  </a:cubicBezTo>
                  <a:cubicBezTo>
                    <a:pt x="4776" y="11020"/>
                    <a:pt x="2988" y="10751"/>
                    <a:pt x="1862" y="9649"/>
                  </a:cubicBezTo>
                  <a:cubicBezTo>
                    <a:pt x="760" y="8547"/>
                    <a:pt x="515" y="6784"/>
                    <a:pt x="246" y="4507"/>
                  </a:cubicBezTo>
                  <a:cubicBezTo>
                    <a:pt x="1" y="2229"/>
                    <a:pt x="1690" y="1470"/>
                    <a:pt x="1690" y="1470"/>
                  </a:cubicBezTo>
                  <a:cubicBezTo>
                    <a:pt x="1715" y="1"/>
                    <a:pt x="6588" y="417"/>
                    <a:pt x="8327" y="1176"/>
                  </a:cubicBezTo>
                  <a:cubicBezTo>
                    <a:pt x="9380" y="1715"/>
                    <a:pt x="8302" y="3282"/>
                    <a:pt x="8302" y="328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6" name="Google Shape;1236;p34">
              <a:extLst>
                <a:ext uri="{FF2B5EF4-FFF2-40B4-BE49-F238E27FC236}">
                  <a16:creationId xmlns:a16="http://schemas.microsoft.com/office/drawing/2014/main" id="{17E49F3D-36F7-4D10-A12E-4F6AB4C5C54F}"/>
                </a:ext>
              </a:extLst>
            </p:cNvPr>
            <p:cNvSpPr/>
            <p:nvPr/>
          </p:nvSpPr>
          <p:spPr>
            <a:xfrm>
              <a:off x="3078100" y="4317250"/>
              <a:ext cx="239400" cy="105325"/>
            </a:xfrm>
            <a:custGeom>
              <a:avLst/>
              <a:gdLst/>
              <a:ahLst/>
              <a:cxnLst/>
              <a:rect l="l" t="t" r="r" b="b"/>
              <a:pathLst>
                <a:path w="9576" h="4213" extrusionOk="0">
                  <a:moveTo>
                    <a:pt x="490" y="295"/>
                  </a:moveTo>
                  <a:lnTo>
                    <a:pt x="3747" y="1"/>
                  </a:lnTo>
                  <a:cubicBezTo>
                    <a:pt x="3747" y="1"/>
                    <a:pt x="5829" y="589"/>
                    <a:pt x="7053" y="760"/>
                  </a:cubicBezTo>
                  <a:cubicBezTo>
                    <a:pt x="8278" y="931"/>
                    <a:pt x="9159" y="735"/>
                    <a:pt x="9453" y="1176"/>
                  </a:cubicBezTo>
                  <a:cubicBezTo>
                    <a:pt x="9502" y="1250"/>
                    <a:pt x="9526" y="1348"/>
                    <a:pt x="9502" y="1470"/>
                  </a:cubicBezTo>
                  <a:lnTo>
                    <a:pt x="9502" y="1470"/>
                  </a:lnTo>
                  <a:lnTo>
                    <a:pt x="9502" y="1470"/>
                  </a:lnTo>
                  <a:cubicBezTo>
                    <a:pt x="9575" y="2131"/>
                    <a:pt x="9012" y="2743"/>
                    <a:pt x="8694" y="2964"/>
                  </a:cubicBezTo>
                  <a:cubicBezTo>
                    <a:pt x="8057" y="3429"/>
                    <a:pt x="7347" y="3698"/>
                    <a:pt x="5461" y="3552"/>
                  </a:cubicBezTo>
                  <a:cubicBezTo>
                    <a:pt x="4947" y="3356"/>
                    <a:pt x="4066" y="3209"/>
                    <a:pt x="3747" y="3698"/>
                  </a:cubicBezTo>
                  <a:cubicBezTo>
                    <a:pt x="3258" y="3943"/>
                    <a:pt x="1347" y="4213"/>
                    <a:pt x="490" y="3698"/>
                  </a:cubicBezTo>
                  <a:lnTo>
                    <a:pt x="490" y="3282"/>
                  </a:lnTo>
                  <a:cubicBezTo>
                    <a:pt x="1" y="2768"/>
                    <a:pt x="490" y="295"/>
                    <a:pt x="490" y="295"/>
                  </a:cubicBez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7" name="Google Shape;1237;p34">
              <a:extLst>
                <a:ext uri="{FF2B5EF4-FFF2-40B4-BE49-F238E27FC236}">
                  <a16:creationId xmlns:a16="http://schemas.microsoft.com/office/drawing/2014/main" id="{DBC71E43-32DC-415D-BD0D-BAD767968BC1}"/>
                </a:ext>
              </a:extLst>
            </p:cNvPr>
            <p:cNvSpPr/>
            <p:nvPr/>
          </p:nvSpPr>
          <p:spPr>
            <a:xfrm>
              <a:off x="2952600" y="3539775"/>
              <a:ext cx="271225" cy="849750"/>
            </a:xfrm>
            <a:custGeom>
              <a:avLst/>
              <a:gdLst/>
              <a:ahLst/>
              <a:cxnLst/>
              <a:rect l="l" t="t" r="r" b="b"/>
              <a:pathLst>
                <a:path w="10849" h="33990" extrusionOk="0">
                  <a:moveTo>
                    <a:pt x="343" y="0"/>
                  </a:moveTo>
                  <a:cubicBezTo>
                    <a:pt x="1" y="5632"/>
                    <a:pt x="4604" y="11779"/>
                    <a:pt x="4874" y="16334"/>
                  </a:cubicBezTo>
                  <a:cubicBezTo>
                    <a:pt x="5241" y="22554"/>
                    <a:pt x="5241" y="26961"/>
                    <a:pt x="5266" y="32030"/>
                  </a:cubicBezTo>
                  <a:cubicBezTo>
                    <a:pt x="5266" y="32030"/>
                    <a:pt x="9404" y="33989"/>
                    <a:pt x="9600" y="30953"/>
                  </a:cubicBezTo>
                  <a:cubicBezTo>
                    <a:pt x="10212" y="21035"/>
                    <a:pt x="10849" y="18415"/>
                    <a:pt x="8278" y="22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8" name="Google Shape;1238;p34">
              <a:extLst>
                <a:ext uri="{FF2B5EF4-FFF2-40B4-BE49-F238E27FC236}">
                  <a16:creationId xmlns:a16="http://schemas.microsoft.com/office/drawing/2014/main" id="{1FC120DB-2A0C-4ED6-BBB0-C7F07C80AE8B}"/>
                </a:ext>
              </a:extLst>
            </p:cNvPr>
            <p:cNvSpPr/>
            <p:nvPr/>
          </p:nvSpPr>
          <p:spPr>
            <a:xfrm>
              <a:off x="2884025" y="2980225"/>
              <a:ext cx="407750" cy="670375"/>
            </a:xfrm>
            <a:custGeom>
              <a:avLst/>
              <a:gdLst/>
              <a:ahLst/>
              <a:cxnLst/>
              <a:rect l="l" t="t" r="r" b="b"/>
              <a:pathLst>
                <a:path w="16310" h="26815" extrusionOk="0">
                  <a:moveTo>
                    <a:pt x="13935" y="4310"/>
                  </a:moveTo>
                  <a:cubicBezTo>
                    <a:pt x="11633" y="3159"/>
                    <a:pt x="7886" y="0"/>
                    <a:pt x="4825" y="4139"/>
                  </a:cubicBezTo>
                  <a:cubicBezTo>
                    <a:pt x="1936" y="8008"/>
                    <a:pt x="760" y="19664"/>
                    <a:pt x="442" y="21990"/>
                  </a:cubicBezTo>
                  <a:cubicBezTo>
                    <a:pt x="1" y="25125"/>
                    <a:pt x="8743" y="26815"/>
                    <a:pt x="10702" y="26717"/>
                  </a:cubicBezTo>
                  <a:cubicBezTo>
                    <a:pt x="11143" y="26717"/>
                    <a:pt x="11412" y="26496"/>
                    <a:pt x="11535" y="26080"/>
                  </a:cubicBezTo>
                  <a:cubicBezTo>
                    <a:pt x="11706" y="25492"/>
                    <a:pt x="11241" y="25076"/>
                    <a:pt x="11363" y="24562"/>
                  </a:cubicBezTo>
                  <a:cubicBezTo>
                    <a:pt x="11437" y="24243"/>
                    <a:pt x="11633" y="23998"/>
                    <a:pt x="11829" y="23754"/>
                  </a:cubicBezTo>
                  <a:cubicBezTo>
                    <a:pt x="12000" y="23509"/>
                    <a:pt x="12196" y="23239"/>
                    <a:pt x="12245" y="22945"/>
                  </a:cubicBezTo>
                  <a:cubicBezTo>
                    <a:pt x="12318" y="22431"/>
                    <a:pt x="12000" y="21966"/>
                    <a:pt x="11951" y="21476"/>
                  </a:cubicBezTo>
                  <a:cubicBezTo>
                    <a:pt x="11902" y="21109"/>
                    <a:pt x="12000" y="20742"/>
                    <a:pt x="12098" y="20374"/>
                  </a:cubicBezTo>
                  <a:cubicBezTo>
                    <a:pt x="12882" y="17436"/>
                    <a:pt x="14277" y="14693"/>
                    <a:pt x="15037" y="11706"/>
                  </a:cubicBezTo>
                  <a:cubicBezTo>
                    <a:pt x="15551" y="9698"/>
                    <a:pt x="16310" y="6490"/>
                    <a:pt x="14645" y="4824"/>
                  </a:cubicBezTo>
                  <a:cubicBezTo>
                    <a:pt x="14473" y="4653"/>
                    <a:pt x="14179" y="4384"/>
                    <a:pt x="13935" y="4310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9" name="Google Shape;1239;p34">
              <a:extLst>
                <a:ext uri="{FF2B5EF4-FFF2-40B4-BE49-F238E27FC236}">
                  <a16:creationId xmlns:a16="http://schemas.microsoft.com/office/drawing/2014/main" id="{893E1041-7939-45A2-A882-C01D23E2B033}"/>
                </a:ext>
              </a:extLst>
            </p:cNvPr>
            <p:cNvSpPr/>
            <p:nvPr/>
          </p:nvSpPr>
          <p:spPr>
            <a:xfrm>
              <a:off x="3159525" y="3069000"/>
              <a:ext cx="333050" cy="513025"/>
            </a:xfrm>
            <a:custGeom>
              <a:avLst/>
              <a:gdLst/>
              <a:ahLst/>
              <a:cxnLst/>
              <a:rect l="l" t="t" r="r" b="b"/>
              <a:pathLst>
                <a:path w="13322" h="20521" extrusionOk="0">
                  <a:moveTo>
                    <a:pt x="4335" y="2326"/>
                  </a:moveTo>
                  <a:cubicBezTo>
                    <a:pt x="6196" y="8203"/>
                    <a:pt x="6367" y="11118"/>
                    <a:pt x="8180" y="13444"/>
                  </a:cubicBezTo>
                  <a:cubicBezTo>
                    <a:pt x="8326" y="13615"/>
                    <a:pt x="13322" y="18978"/>
                    <a:pt x="13322" y="18978"/>
                  </a:cubicBezTo>
                  <a:cubicBezTo>
                    <a:pt x="13322" y="18978"/>
                    <a:pt x="12661" y="20203"/>
                    <a:pt x="10898" y="20521"/>
                  </a:cubicBezTo>
                  <a:cubicBezTo>
                    <a:pt x="8106" y="19321"/>
                    <a:pt x="4947" y="14913"/>
                    <a:pt x="4090" y="13958"/>
                  </a:cubicBezTo>
                  <a:cubicBezTo>
                    <a:pt x="3600" y="13419"/>
                    <a:pt x="833" y="8350"/>
                    <a:pt x="417" y="5779"/>
                  </a:cubicBezTo>
                  <a:cubicBezTo>
                    <a:pt x="1" y="3208"/>
                    <a:pt x="3576" y="0"/>
                    <a:pt x="4335" y="2326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0" name="Google Shape;1240;p34">
              <a:extLst>
                <a:ext uri="{FF2B5EF4-FFF2-40B4-BE49-F238E27FC236}">
                  <a16:creationId xmlns:a16="http://schemas.microsoft.com/office/drawing/2014/main" id="{AEF01366-F491-4A54-9137-5176193A9DE3}"/>
                </a:ext>
              </a:extLst>
            </p:cNvPr>
            <p:cNvSpPr/>
            <p:nvPr/>
          </p:nvSpPr>
          <p:spPr>
            <a:xfrm>
              <a:off x="5046325" y="2820425"/>
              <a:ext cx="161650" cy="239400"/>
            </a:xfrm>
            <a:custGeom>
              <a:avLst/>
              <a:gdLst/>
              <a:ahLst/>
              <a:cxnLst/>
              <a:rect l="l" t="t" r="r" b="b"/>
              <a:pathLst>
                <a:path w="6466" h="9576" extrusionOk="0">
                  <a:moveTo>
                    <a:pt x="294" y="8180"/>
                  </a:moveTo>
                  <a:cubicBezTo>
                    <a:pt x="2302" y="8057"/>
                    <a:pt x="3355" y="7764"/>
                    <a:pt x="3355" y="7764"/>
                  </a:cubicBezTo>
                  <a:cubicBezTo>
                    <a:pt x="3355" y="7764"/>
                    <a:pt x="5804" y="2523"/>
                    <a:pt x="6465" y="1"/>
                  </a:cubicBezTo>
                  <a:cubicBezTo>
                    <a:pt x="6465" y="1"/>
                    <a:pt x="5584" y="5388"/>
                    <a:pt x="4996" y="7127"/>
                  </a:cubicBezTo>
                  <a:cubicBezTo>
                    <a:pt x="4384" y="8890"/>
                    <a:pt x="3551" y="9576"/>
                    <a:pt x="2278" y="9404"/>
                  </a:cubicBezTo>
                  <a:cubicBezTo>
                    <a:pt x="980" y="9257"/>
                    <a:pt x="0" y="9013"/>
                    <a:pt x="0" y="9013"/>
                  </a:cubicBezTo>
                  <a:close/>
                </a:path>
              </a:pathLst>
            </a:custGeom>
            <a:solidFill>
              <a:srgbClr val="303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529" name="No 31">
            <a:hlinkClick r:id="" action="ppaction://media"/>
            <a:extLst>
              <a:ext uri="{FF2B5EF4-FFF2-40B4-BE49-F238E27FC236}">
                <a16:creationId xmlns:a16="http://schemas.microsoft.com/office/drawing/2014/main" id="{98EE8D5A-7008-425A-A83A-66F2F44910C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49100" end="278188.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5339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0" fill="hold"/>
                                        <p:tgtEl>
                                          <p:spTgt spid="5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628</Words>
  <Application>Microsoft Office PowerPoint</Application>
  <PresentationFormat>On-screen Show (16:9)</PresentationFormat>
  <Paragraphs>66</Paragraphs>
  <Slides>17</Slides>
  <Notes>17</Notes>
  <HiddenSlides>0</HiddenSlides>
  <MMClips>17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Rounded MT Bold</vt:lpstr>
      <vt:lpstr>Arvo</vt:lpstr>
      <vt:lpstr>Chau Philomene One</vt:lpstr>
      <vt:lpstr>Roboto Condensed</vt:lpstr>
      <vt:lpstr>Roboto Condensed Light</vt:lpstr>
      <vt:lpstr>Ropa Sans</vt:lpstr>
      <vt:lpstr>Cartoon Graduation Project Defense by Slidesgo</vt:lpstr>
      <vt:lpstr>Salerio template</vt:lpstr>
      <vt:lpstr>Kelebihan Strategi Group Learning</vt:lpstr>
      <vt:lpstr>KELEBIHAN STRATEGI COOPERATIVE LEARNING</vt:lpstr>
      <vt:lpstr>KELEBIHAN STRATEGI COOPERATIVE LEARNING</vt:lpstr>
      <vt:lpstr>KELEBIHAN STRATEGI COOPERATIVE LEARNING</vt:lpstr>
      <vt:lpstr>KELEBIHAN STRATEGI COOPERATIVE LEARNING</vt:lpstr>
      <vt:lpstr>KELEBIHAN STRATEGI PROBLEM BASED LEARNING</vt:lpstr>
      <vt:lpstr>KELEBIHAN STRATEGI PROBLEM BASED LEARNING</vt:lpstr>
      <vt:lpstr>KELEBIHAN STRATEGI PROBLEM BASED LEARNING</vt:lpstr>
      <vt:lpstr>KELEBIHAN STRATEGI PROBLEM BASED LEARNING</vt:lpstr>
      <vt:lpstr>KELEBIHAN STRATEGI PROBLEM BASED LEARNING</vt:lpstr>
      <vt:lpstr>KELEBIHAN STRATEGI PROJECT BASED LEARNING</vt:lpstr>
      <vt:lpstr>KELEBIHAN STRATEGI PROJECT BASED LEARNING</vt:lpstr>
      <vt:lpstr>KELEBIHAN STRATEGI PROJECT BASED LEARNING</vt:lpstr>
      <vt:lpstr>KELEBIHAN STRATEGI PROJECT BASED LEARNING</vt:lpstr>
      <vt:lpstr>KELEBIHAN STRATEGI PROJECT BASED LEARNING</vt:lpstr>
      <vt:lpstr>KELEBIHAN STRATEGI PROJECT BASED LEARNING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29</cp:revision>
  <dcterms:modified xsi:type="dcterms:W3CDTF">2021-08-19T23:38:04Z</dcterms:modified>
</cp:coreProperties>
</file>